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6"/>
  </p:notesMasterIdLst>
  <p:handoutMasterIdLst>
    <p:handoutMasterId r:id="rId7"/>
  </p:handoutMasterIdLst>
  <p:sldIdLst>
    <p:sldId id="269" r:id="rId2"/>
    <p:sldId id="279" r:id="rId3"/>
    <p:sldId id="280" r:id="rId4"/>
    <p:sldId id="272" r:id="rId5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7C80"/>
    <a:srgbClr val="FFCC66"/>
    <a:srgbClr val="9999FF"/>
    <a:srgbClr val="009999"/>
    <a:srgbClr val="5F5F5F"/>
    <a:srgbClr val="0099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636" autoAdjust="0"/>
  </p:normalViewPr>
  <p:slideViewPr>
    <p:cSldViewPr>
      <p:cViewPr varScale="1">
        <p:scale>
          <a:sx n="82" d="100"/>
          <a:sy n="82" d="100"/>
        </p:scale>
        <p:origin x="132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87C35C-7D6C-413E-9C04-2FB6B8A0882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011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4B82F9-FC5B-4033-886F-57366AE7ABA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545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849A44-FFDA-4E7F-B524-5AD90CD6E530}" type="slidenum">
              <a:rPr lang="ru-RU"/>
              <a:pPr/>
              <a:t>1</a:t>
            </a:fld>
            <a:endParaRPr lang="ru-RU" dirty="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spcBef>
                <a:spcPct val="100000"/>
              </a:spcBef>
            </a:pPr>
            <a:endParaRPr lang="en-US" sz="600" b="1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849A44-FFDA-4E7F-B524-5AD90CD6E530}" type="slidenum">
              <a:rPr lang="ru-RU"/>
              <a:pPr/>
              <a:t>2</a:t>
            </a:fld>
            <a:endParaRPr lang="ru-RU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spcBef>
                <a:spcPct val="100000"/>
              </a:spcBef>
            </a:pPr>
            <a:endParaRPr lang="en-US" sz="600" b="1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849A44-FFDA-4E7F-B524-5AD90CD6E530}" type="slidenum">
              <a:rPr lang="ru-RU"/>
              <a:pPr/>
              <a:t>3</a:t>
            </a:fld>
            <a:endParaRPr lang="ru-RU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spcBef>
                <a:spcPct val="100000"/>
              </a:spcBef>
            </a:pPr>
            <a:endParaRPr lang="en-US" sz="600" b="1"/>
          </a:p>
        </p:txBody>
      </p:sp>
    </p:spTree>
    <p:extLst>
      <p:ext uri="{BB962C8B-B14F-4D97-AF65-F5344CB8AC3E}">
        <p14:creationId xmlns:p14="http://schemas.microsoft.com/office/powerpoint/2010/main" val="1213413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849A44-FFDA-4E7F-B524-5AD90CD6E530}" type="slidenum">
              <a:rPr lang="ru-RU"/>
              <a:pPr/>
              <a:t>4</a:t>
            </a:fld>
            <a:endParaRPr lang="ru-RU" dirty="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spcBef>
                <a:spcPct val="100000"/>
              </a:spcBef>
            </a:pPr>
            <a:endParaRPr lang="en-US" sz="600" b="1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106B4A3-4212-4E39-93DE-E053E8F69C28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0" name="Rectangle 10"/>
          <p:cNvSpPr>
            <a:spLocks noChangeArrowheads="1"/>
          </p:cNvSpPr>
          <p:nvPr userDrawn="1"/>
        </p:nvSpPr>
        <p:spPr bwMode="black">
          <a:xfrm>
            <a:off x="2411760" y="6473081"/>
            <a:ext cx="4608512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600" b="1" baseline="0" dirty="0">
                <a:solidFill>
                  <a:schemeClr val="tx1"/>
                </a:solidFill>
              </a:rPr>
              <a:t>112th session of the Scientific Council</a:t>
            </a:r>
            <a:endParaRPr lang="ru-RU" sz="1600" b="1" baseline="0" dirty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395536" y="1916833"/>
            <a:ext cx="8352780" cy="15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  <a:p>
            <a:pPr algn="ctr"/>
            <a:r>
              <a:rPr lang="en-US" sz="4800" b="1" dirty="0">
                <a:ln w="285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pitchFamily="34" charset="0"/>
                <a:cs typeface="Arial" pitchFamily="34" charset="0"/>
              </a:rPr>
              <a:t>Memberships</a:t>
            </a:r>
            <a:r>
              <a:rPr lang="en-US" sz="4800" b="1" dirty="0">
                <a:ln w="285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effectLst>
                  <a:innerShdw blurRad="114300">
                    <a:prstClr val="black"/>
                  </a:inn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>
                <a:ln w="285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114300">
                    <a:prstClr val="black"/>
                  </a:innerShdw>
                </a:effectLst>
                <a:latin typeface="Arial" pitchFamily="34" charset="0"/>
                <a:cs typeface="Arial" pitchFamily="34" charset="0"/>
              </a:rPr>
              <a:t>of the PACs</a:t>
            </a:r>
          </a:p>
          <a:p>
            <a:pPr algn="ctr"/>
            <a:endParaRPr lang="en-US" sz="3200" b="1" dirty="0">
              <a:ln w="28575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en-US" sz="3200" b="1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>
                <a:ln w="285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latin typeface="Arial" pitchFamily="34" charset="0"/>
                <a:cs typeface="Arial" pitchFamily="34" charset="0"/>
              </a:rPr>
              <a:t>R. Lednický</a:t>
            </a:r>
          </a:p>
          <a:p>
            <a:pPr algn="ctr"/>
            <a:endParaRPr lang="en-US" sz="3200" b="1" dirty="0">
              <a:ln w="28575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200" b="1" dirty="0">
                <a:ln w="285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latin typeface="Arial" pitchFamily="34" charset="0"/>
                <a:cs typeface="Arial" pitchFamily="34" charset="0"/>
              </a:rPr>
              <a:t>126th session of the Scientific Council</a:t>
            </a:r>
            <a:endParaRPr lang="ru-RU" sz="3200" b="1" dirty="0">
              <a:ln w="28575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87624" y="188640"/>
            <a:ext cx="68405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ru-RU" sz="3200" b="1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543059" y="1100609"/>
            <a:ext cx="184730" cy="43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endParaRPr lang="ru-RU" sz="2800" b="1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539552" y="2492896"/>
            <a:ext cx="7992740" cy="3528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15000"/>
              </a:lnSpc>
              <a:spcBef>
                <a:spcPct val="100000"/>
              </a:spcBef>
              <a:buFont typeface="Wingdings" panose="05000000000000000000" pitchFamily="2" charset="2"/>
              <a:buChar char="§"/>
            </a:pPr>
            <a:r>
              <a:rPr lang="en-US" sz="2000"/>
              <a:t>To </a:t>
            </a:r>
            <a:r>
              <a:rPr lang="en-US" sz="2000" dirty="0"/>
              <a:t>appoint </a:t>
            </a:r>
            <a:r>
              <a:rPr lang="en-US" sz="2000" b="1" dirty="0"/>
              <a:t>Fuqiang Wang </a:t>
            </a:r>
            <a:r>
              <a:rPr lang="en-US" sz="2000" dirty="0"/>
              <a:t>(Purdue University, West Lafayette, USA) as a new member of the PAC for Particle Physics for a term of three years.</a:t>
            </a:r>
          </a:p>
          <a:p>
            <a:pPr marL="342900" indent="-342900" algn="just">
              <a:lnSpc>
                <a:spcPct val="115000"/>
              </a:lnSpc>
              <a:spcBef>
                <a:spcPct val="1000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To thank the outgoing member </a:t>
            </a:r>
            <a:r>
              <a:rPr lang="en-US" sz="2000" b="1" dirty="0"/>
              <a:t>Nu Xu </a:t>
            </a:r>
            <a:r>
              <a:rPr lang="en-US" sz="2000" dirty="0"/>
              <a:t>(LBNL, Berkeley, USA) for his successful work in this PAC.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900113" y="1844825"/>
            <a:ext cx="7416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Arial" pitchFamily="34" charset="0"/>
                <a:cs typeface="Arial" pitchFamily="34" charset="0"/>
              </a:rPr>
              <a:t>PAC for Particle Physics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87624" y="188640"/>
            <a:ext cx="68405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dirty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Memberships of the PACs</a:t>
            </a:r>
            <a:endParaRPr lang="ru-RU" sz="3200" b="1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676121" y="1100609"/>
            <a:ext cx="5918607" cy="43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2800" b="1" dirty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Proposals of the JINR Directorate</a:t>
            </a:r>
            <a:endParaRPr lang="ru-RU" sz="2800" b="1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990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539552" y="2492897"/>
            <a:ext cx="7992888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115000"/>
              </a:lnSpc>
              <a:spcBef>
                <a:spcPct val="1000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To appoint </a:t>
            </a:r>
            <a:r>
              <a:rPr lang="en-US" b="1" dirty="0"/>
              <a:t>M. Kozak</a:t>
            </a:r>
            <a:r>
              <a:rPr lang="en-US" dirty="0"/>
              <a:t> </a:t>
            </a:r>
            <a:r>
              <a:rPr lang="pl-PL" dirty="0"/>
              <a:t>(A. Mickiewicz University, Poznań, Poland)</a:t>
            </a:r>
            <a:r>
              <a:rPr lang="en-US" dirty="0"/>
              <a:t> as a new member of the </a:t>
            </a:r>
            <a:r>
              <a:rPr lang="en-US" sz="2000" dirty="0"/>
              <a:t>PAC</a:t>
            </a:r>
            <a:r>
              <a:rPr lang="en-US" dirty="0"/>
              <a:t> for Condensed Matter Physics for a term of three years. </a:t>
            </a:r>
          </a:p>
          <a:p>
            <a:pPr marL="342900" indent="-342900" algn="just">
              <a:lnSpc>
                <a:spcPct val="115000"/>
              </a:lnSpc>
              <a:spcBef>
                <a:spcPct val="100000"/>
              </a:spcBef>
              <a:buFont typeface="Wingdings" panose="05000000000000000000" pitchFamily="2" charset="2"/>
              <a:buChar char="§"/>
            </a:pPr>
            <a:r>
              <a:rPr lang="en-US" dirty="0"/>
              <a:t>To thank the outgoing member </a:t>
            </a:r>
            <a:r>
              <a:rPr lang="en-US" b="1" dirty="0"/>
              <a:t>J. </a:t>
            </a:r>
            <a:r>
              <a:rPr lang="en-US" b="1" dirty="0" err="1"/>
              <a:t>Wąsicki</a:t>
            </a:r>
            <a:r>
              <a:rPr lang="en-US" b="1" dirty="0"/>
              <a:t> </a:t>
            </a:r>
            <a:r>
              <a:rPr lang="pl-PL" dirty="0"/>
              <a:t>(A. Mickiewicz University, Poznań, Poland)</a:t>
            </a:r>
            <a:r>
              <a:rPr lang="en-US" dirty="0"/>
              <a:t> for his successful work in this PAC</a:t>
            </a:r>
            <a:r>
              <a:rPr lang="en-US" sz="2000" dirty="0"/>
              <a:t>.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900113" y="1844825"/>
            <a:ext cx="7416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latin typeface="Arial" pitchFamily="34" charset="0"/>
                <a:cs typeface="Arial" pitchFamily="34" charset="0"/>
              </a:rPr>
              <a:t>PAC for Condensed Matter Physics</a:t>
            </a:r>
            <a:endParaRPr lang="ru-RU" sz="2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87624" y="188640"/>
            <a:ext cx="68405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dirty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Memberships of the PACs</a:t>
            </a:r>
            <a:endParaRPr lang="ru-RU" sz="3200" b="1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1676121" y="1100609"/>
            <a:ext cx="5918607" cy="43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r>
              <a:rPr lang="en-US" sz="2800" b="1" dirty="0">
                <a:ln w="18000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Proposals of the JINR Directorate</a:t>
            </a:r>
            <a:endParaRPr lang="ru-RU" sz="2800" b="1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032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395536" y="1916833"/>
            <a:ext cx="8352780" cy="15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The Directorate asks the Scientific Council </a:t>
            </a:r>
          </a:p>
          <a:p>
            <a:pPr algn="ctr"/>
            <a:r>
              <a:rPr lang="en-US" sz="2800" b="1" dirty="0">
                <a:solidFill>
                  <a:srgbClr val="000000"/>
                </a:solidFill>
                <a:cs typeface="Times New Roman" pitchFamily="18" charset="0"/>
              </a:rPr>
              <a:t>to approve these proposals</a:t>
            </a:r>
          </a:p>
          <a:p>
            <a:pPr algn="ctr"/>
            <a:endParaRPr lang="en-US" sz="2800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187624" y="188640"/>
            <a:ext cx="68405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ru-RU" sz="3200" b="1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543059" y="1100609"/>
            <a:ext cx="184730" cy="43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</a:pPr>
            <a:endParaRPr lang="ru-RU" sz="2800" b="1" dirty="0">
              <a:ln w="18000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732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2871</TotalTime>
  <Words>87</Words>
  <Application>Microsoft Office PowerPoint</Application>
  <PresentationFormat>Экран (4:3)</PresentationFormat>
  <Paragraphs>24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Georgia</vt:lpstr>
      <vt:lpstr>Wingdings</vt:lpstr>
      <vt:lpstr>Wingdings 2</vt:lpstr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JINR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AAA</dc:creator>
  <cp:lastModifiedBy>user</cp:lastModifiedBy>
  <cp:revision>130</cp:revision>
  <cp:lastPrinted>2016-09-16T08:32:02Z</cp:lastPrinted>
  <dcterms:created xsi:type="dcterms:W3CDTF">2007-01-17T07:29:50Z</dcterms:created>
  <dcterms:modified xsi:type="dcterms:W3CDTF">2019-09-16T14:38:08Z</dcterms:modified>
</cp:coreProperties>
</file>