
<file path=[Content_Types].xml><?xml version="1.0" encoding="utf-8"?>
<Types xmlns="http://schemas.openxmlformats.org/package/2006/content-types">
  <Default Extension="jpg" ContentType="image/jpg"/>
  <Default Extension="emf" ContentType="image/x-emf"/>
  <Default Extension="xlsx" ContentType="application/vnd.openxmlformats-officedocument.spreadsheetml.sheet"/>
  <Default Extension="jpeg" ContentType="image/jpeg"/>
  <Default Extension="xml" ContentType="application/xml"/>
  <Default Extension="vml" ContentType="application/vnd.openxmlformats-officedocument.vmlDrawing"/>
  <Default Extension="png" ContentType="image/png"/>
  <Default Extension="wdp" ContentType="image/vnd.ms-photo"/>
  <Default Extension="bin" ContentType="application/vnd.openxmlformats-officedocument.oleObject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2" r:id="rId3"/>
    <p:sldId id="316" r:id="rId4"/>
    <p:sldId id="317" r:id="rId5"/>
    <p:sldId id="360" r:id="rId6"/>
    <p:sldId id="320" r:id="rId7"/>
    <p:sldId id="350" r:id="rId8"/>
    <p:sldId id="355" r:id="rId9"/>
    <p:sldId id="343" r:id="rId10"/>
    <p:sldId id="322" r:id="rId11"/>
    <p:sldId id="323" r:id="rId12"/>
    <p:sldId id="324" r:id="rId13"/>
    <p:sldId id="344" r:id="rId14"/>
    <p:sldId id="326" r:id="rId15"/>
    <p:sldId id="327" r:id="rId16"/>
    <p:sldId id="328" r:id="rId17"/>
    <p:sldId id="329" r:id="rId18"/>
    <p:sldId id="330" r:id="rId19"/>
    <p:sldId id="331" r:id="rId20"/>
    <p:sldId id="354" r:id="rId21"/>
    <p:sldId id="356" r:id="rId22"/>
    <p:sldId id="357" r:id="rId23"/>
    <p:sldId id="358" r:id="rId24"/>
    <p:sldId id="359" r:id="rId25"/>
    <p:sldId id="345" r:id="rId26"/>
    <p:sldId id="333" r:id="rId27"/>
    <p:sldId id="334" r:id="rId28"/>
    <p:sldId id="337" r:id="rId29"/>
    <p:sldId id="351" r:id="rId30"/>
    <p:sldId id="352" r:id="rId31"/>
    <p:sldId id="338" r:id="rId32"/>
    <p:sldId id="339" r:id="rId33"/>
    <p:sldId id="340" r:id="rId34"/>
    <p:sldId id="286" r:id="rId35"/>
    <p:sldId id="346" r:id="rId36"/>
    <p:sldId id="347" r:id="rId37"/>
    <p:sldId id="342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7A81FF"/>
    <a:srgbClr val="73FDD6"/>
    <a:srgbClr val="76D6FF"/>
    <a:srgbClr val="E7E6E6"/>
    <a:srgbClr val="FF85FF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9" autoAdjust="0"/>
    <p:restoredTop sz="85749" autoAdjust="0"/>
  </p:normalViewPr>
  <p:slideViewPr>
    <p:cSldViewPr snapToGrid="0">
      <p:cViewPr varScale="1">
        <p:scale>
          <a:sx n="119" d="100"/>
          <a:sy n="119" d="100"/>
        </p:scale>
        <p:origin x="84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HPDA Revenue Growth &amp; Forecast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2103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Rev (U$M)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776.0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Rev (U$M)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881.0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Rev (U$M)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1109.0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Rev (U$M)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1253.0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Rev (U$M)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1416.0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36517808"/>
        <c:axId val="2136399888"/>
      </c:barChart>
      <c:catAx>
        <c:axId val="213651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36399888"/>
        <c:crosses val="autoZero"/>
        <c:auto val="1"/>
        <c:lblAlgn val="ctr"/>
        <c:lblOffset val="100"/>
        <c:noMultiLvlLbl val="0"/>
      </c:catAx>
      <c:valAx>
        <c:axId val="2136399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3651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ea typeface="Calibri" charset="0"/>
          <a:cs typeface="Calibri" charset="0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image" Target="../media/image18.jpeg"/><Relationship Id="rId2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4" Type="http://schemas.openxmlformats.org/officeDocument/2006/relationships/image" Target="../media/image182.jpeg"/><Relationship Id="rId5" Type="http://schemas.openxmlformats.org/officeDocument/2006/relationships/image" Target="../media/image183.jpeg"/><Relationship Id="rId1" Type="http://schemas.openxmlformats.org/officeDocument/2006/relationships/image" Target="../media/image179.png"/><Relationship Id="rId2" Type="http://schemas.openxmlformats.org/officeDocument/2006/relationships/image" Target="../media/image18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image" Target="../media/image18.jpeg"/><Relationship Id="rId2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4" Type="http://schemas.openxmlformats.org/officeDocument/2006/relationships/image" Target="../media/image182.jpeg"/><Relationship Id="rId5" Type="http://schemas.openxmlformats.org/officeDocument/2006/relationships/image" Target="../media/image183.jpeg"/><Relationship Id="rId1" Type="http://schemas.openxmlformats.org/officeDocument/2006/relationships/image" Target="../media/image179.png"/><Relationship Id="rId2" Type="http://schemas.openxmlformats.org/officeDocument/2006/relationships/image" Target="../media/image18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6819F-CC66-7D42-82B8-F810694C6BB8}" type="doc">
      <dgm:prSet loTypeId="urn:microsoft.com/office/officeart/2008/layout/BendingPictureCaptionList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BA1B8-A1FA-3546-96AE-51A7D430B13E}">
      <dgm:prSet phldrT="[Text]"/>
      <dgm:spPr/>
      <dgm:t>
        <a:bodyPr/>
        <a:lstStyle/>
        <a:p>
          <a:r>
            <a:rPr lang="en-US" b="1" dirty="0" smtClean="0">
              <a:latin typeface="Calibri" charset="0"/>
              <a:ea typeface="Calibri" charset="0"/>
              <a:cs typeface="Calibri" charset="0"/>
            </a:rPr>
            <a:t>2016.June, </a:t>
          </a:r>
          <a:r>
            <a:rPr lang="en-US" b="1" spc="-27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NUDT</a:t>
          </a:r>
          <a:r>
            <a:rPr lang="en-US" b="1" spc="-4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@</a:t>
          </a:r>
          <a:r>
            <a:rPr lang="en-US" b="1" spc="-2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33.86PFl</a:t>
          </a:r>
          <a:r>
            <a:rPr lang="en-US" b="1" spc="-33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o</a:t>
          </a:r>
          <a:r>
            <a:rPr lang="en-US" b="1" spc="-4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p</a:t>
          </a:r>
          <a:r>
            <a:rPr lang="en-US" b="1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s</a:t>
          </a:r>
          <a:r>
            <a:rPr lang="en-US" b="1" spc="33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b="1" spc="-40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@</a:t>
          </a:r>
          <a:r>
            <a:rPr lang="en-US" b="1" spc="-27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N</a:t>
          </a:r>
          <a:r>
            <a:rPr lang="en-US" b="1" spc="-33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o</a:t>
          </a:r>
          <a:r>
            <a:rPr lang="en-US" b="1" spc="-20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.2</a:t>
          </a:r>
          <a:r>
            <a:rPr lang="en-US" dirty="0" smtClean="0">
              <a:solidFill>
                <a:srgbClr val="FFFF00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b="1" dirty="0" smtClean="0">
              <a:latin typeface="Calibri" charset="0"/>
              <a:ea typeface="Calibri" charset="0"/>
              <a:cs typeface="Calibri" charset="0"/>
            </a:rPr>
            <a:t>in </a:t>
          </a:r>
          <a:r>
            <a:rPr lang="en-US" b="1" spc="-353" dirty="0" smtClean="0">
              <a:latin typeface="Calibri" charset="0"/>
              <a:ea typeface="Calibri" charset="0"/>
              <a:cs typeface="Calibri" charset="0"/>
            </a:rPr>
            <a:t>T</a:t>
          </a:r>
          <a:r>
            <a:rPr lang="en-US" b="1" dirty="0" smtClean="0">
              <a:latin typeface="Calibri" charset="0"/>
              <a:ea typeface="Calibri" charset="0"/>
              <a:cs typeface="Calibri" charset="0"/>
            </a:rPr>
            <a:t>op500.org</a:t>
          </a:r>
        </a:p>
        <a:p>
          <a:r>
            <a:rPr lang="en-US" b="1" dirty="0" smtClean="0">
              <a:latin typeface="Calibri" charset="0"/>
              <a:ea typeface="Calibri" charset="0"/>
              <a:cs typeface="Calibri" charset="0"/>
            </a:rPr>
            <a:t>2013.June ~ 2016.June</a:t>
          </a:r>
          <a:r>
            <a:rPr lang="en-US" dirty="0" smtClean="0">
              <a:latin typeface="Calibri" charset="0"/>
              <a:ea typeface="Calibri" charset="0"/>
              <a:cs typeface="Calibri" charset="0"/>
            </a:rPr>
            <a:t>，</a:t>
          </a:r>
          <a:r>
            <a:rPr lang="en-US" b="1" spc="-27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NUDT</a:t>
          </a:r>
          <a:r>
            <a:rPr lang="en-US" b="1" spc="-4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@</a:t>
          </a:r>
          <a:r>
            <a:rPr lang="en-US" b="1" spc="-2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33.86PFl</a:t>
          </a:r>
          <a:r>
            <a:rPr lang="en-US" b="1" spc="-33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o</a:t>
          </a:r>
          <a:r>
            <a:rPr lang="en-US" b="1" spc="-4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p</a:t>
          </a:r>
          <a:r>
            <a:rPr lang="en-US" b="1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s</a:t>
          </a:r>
          <a:r>
            <a:rPr lang="en-US" b="1" spc="33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b="1" spc="-40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@</a:t>
          </a:r>
          <a:r>
            <a:rPr lang="en-US" b="1" spc="-27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N</a:t>
          </a:r>
          <a:r>
            <a:rPr lang="en-US" b="1" spc="-33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o</a:t>
          </a:r>
          <a:r>
            <a:rPr lang="en-US" b="1" spc="-20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.1</a:t>
          </a:r>
          <a:r>
            <a:rPr lang="en-US" dirty="0" smtClean="0">
              <a:solidFill>
                <a:srgbClr val="FFFF00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b="1" dirty="0" smtClean="0">
              <a:latin typeface="Calibri" charset="0"/>
              <a:ea typeface="Calibri" charset="0"/>
              <a:cs typeface="Calibri" charset="0"/>
            </a:rPr>
            <a:t>in </a:t>
          </a:r>
          <a:r>
            <a:rPr lang="en-US" b="1" spc="-353" dirty="0" smtClean="0">
              <a:latin typeface="Calibri" charset="0"/>
              <a:ea typeface="Calibri" charset="0"/>
              <a:cs typeface="Calibri" charset="0"/>
            </a:rPr>
            <a:t>T</a:t>
          </a:r>
          <a:r>
            <a:rPr lang="en-US" b="1" dirty="0" smtClean="0">
              <a:latin typeface="Calibri" charset="0"/>
              <a:ea typeface="Calibri" charset="0"/>
              <a:cs typeface="Calibri" charset="0"/>
            </a:rPr>
            <a:t>op500.org</a:t>
          </a:r>
          <a:endParaRPr lang="en-US" dirty="0">
            <a:latin typeface="Calibri" charset="0"/>
            <a:ea typeface="Calibri" charset="0"/>
            <a:cs typeface="Calibri" charset="0"/>
          </a:endParaRPr>
        </a:p>
      </dgm:t>
    </dgm:pt>
    <dgm:pt modelId="{BCA25357-AC78-464C-AD8B-18F0D6D3DF70}" type="parTrans" cxnId="{47D23BE7-B70B-1545-9B79-556AAA8E2B3B}">
      <dgm:prSet/>
      <dgm:spPr/>
      <dgm:t>
        <a:bodyPr/>
        <a:lstStyle/>
        <a:p>
          <a:endParaRPr lang="en-US"/>
        </a:p>
      </dgm:t>
    </dgm:pt>
    <dgm:pt modelId="{B9B3D10B-CE8E-D648-B2EF-593BE8D851A9}" type="sibTrans" cxnId="{47D23BE7-B70B-1545-9B79-556AAA8E2B3B}">
      <dgm:prSet/>
      <dgm:spPr/>
      <dgm:t>
        <a:bodyPr/>
        <a:lstStyle/>
        <a:p>
          <a:endParaRPr lang="en-US"/>
        </a:p>
      </dgm:t>
    </dgm:pt>
    <dgm:pt modelId="{CDDB2D99-6A48-934A-AD71-2DCA9243B806}">
      <dgm:prSet phldrT="[Text]"/>
      <dgm:spPr/>
      <dgm:t>
        <a:bodyPr/>
        <a:lstStyle/>
        <a:p>
          <a:r>
            <a:rPr lang="en-US" b="1" dirty="0" smtClean="0">
              <a:cs typeface="Arial"/>
            </a:rPr>
            <a:t>2012.June</a:t>
          </a:r>
          <a:r>
            <a:rPr lang="en-US" dirty="0" smtClean="0">
              <a:cs typeface="Arial"/>
            </a:rPr>
            <a:t>，</a:t>
          </a:r>
          <a:r>
            <a:rPr lang="en-US" b="1" spc="-27" dirty="0" smtClean="0">
              <a:solidFill>
                <a:srgbClr val="FF0000"/>
              </a:solidFill>
              <a:cs typeface="Arial"/>
            </a:rPr>
            <a:t>SU</a:t>
          </a:r>
          <a:r>
            <a:rPr lang="en-US" b="1" spc="-40" dirty="0" smtClean="0">
              <a:solidFill>
                <a:srgbClr val="FF0000"/>
              </a:solidFill>
              <a:cs typeface="Arial"/>
            </a:rPr>
            <a:t>N</a:t>
          </a:r>
          <a:r>
            <a:rPr lang="en-US" b="1" spc="-220" dirty="0" smtClean="0">
              <a:solidFill>
                <a:srgbClr val="FF0000"/>
              </a:solidFill>
              <a:cs typeface="Arial"/>
            </a:rPr>
            <a:t>W</a:t>
          </a:r>
          <a:r>
            <a:rPr lang="en-US" b="1" spc="-305" dirty="0" smtClean="0">
              <a:solidFill>
                <a:srgbClr val="FF0000"/>
              </a:solidFill>
              <a:cs typeface="Arial"/>
            </a:rPr>
            <a:t>A</a:t>
          </a:r>
          <a:r>
            <a:rPr lang="en-US" b="1" spc="-27" dirty="0" smtClean="0">
              <a:solidFill>
                <a:srgbClr val="FF0000"/>
              </a:solidFill>
              <a:cs typeface="Arial"/>
            </a:rPr>
            <a:t>Y</a:t>
          </a:r>
          <a:r>
            <a:rPr lang="en-US" b="1" spc="-40" dirty="0" smtClean="0">
              <a:solidFill>
                <a:srgbClr val="FF0000"/>
              </a:solidFill>
              <a:cs typeface="Arial"/>
            </a:rPr>
            <a:t>@</a:t>
          </a:r>
          <a:r>
            <a:rPr lang="en-US" b="1" spc="-20" dirty="0" smtClean="0">
              <a:solidFill>
                <a:srgbClr val="FF0000"/>
              </a:solidFill>
              <a:cs typeface="Arial"/>
            </a:rPr>
            <a:t>1.1PFl</a:t>
          </a:r>
          <a:r>
            <a:rPr lang="en-US" b="1" spc="-33" dirty="0" smtClean="0">
              <a:solidFill>
                <a:srgbClr val="FF0000"/>
              </a:solidFill>
              <a:cs typeface="Arial"/>
            </a:rPr>
            <a:t>o</a:t>
          </a:r>
          <a:r>
            <a:rPr lang="en-US" b="1" spc="-40" dirty="0" smtClean="0">
              <a:solidFill>
                <a:srgbClr val="FF0000"/>
              </a:solidFill>
              <a:cs typeface="Arial"/>
            </a:rPr>
            <a:t>p</a:t>
          </a:r>
          <a:r>
            <a:rPr lang="en-US" b="1" dirty="0" smtClean="0">
              <a:solidFill>
                <a:srgbClr val="FF0000"/>
              </a:solidFill>
              <a:cs typeface="Arial"/>
            </a:rPr>
            <a:t>s</a:t>
          </a:r>
          <a:r>
            <a:rPr lang="en-US" b="1" spc="33" dirty="0" smtClean="0">
              <a:solidFill>
                <a:srgbClr val="FF0000"/>
              </a:solidFill>
              <a:cs typeface="Arial"/>
            </a:rPr>
            <a:t> </a:t>
          </a:r>
          <a:r>
            <a:rPr lang="en-US" b="1" spc="-40" dirty="0" smtClean="0">
              <a:solidFill>
                <a:srgbClr val="FFC000"/>
              </a:solidFill>
              <a:cs typeface="Arial"/>
            </a:rPr>
            <a:t>@</a:t>
          </a:r>
          <a:r>
            <a:rPr lang="en-US" b="1" spc="-27" dirty="0" smtClean="0">
              <a:solidFill>
                <a:srgbClr val="FFC000"/>
              </a:solidFill>
              <a:cs typeface="Arial"/>
            </a:rPr>
            <a:t>N</a:t>
          </a:r>
          <a:r>
            <a:rPr lang="en-US" b="1" spc="-33" dirty="0" smtClean="0">
              <a:solidFill>
                <a:srgbClr val="FFC000"/>
              </a:solidFill>
              <a:cs typeface="Arial"/>
            </a:rPr>
            <a:t>o</a:t>
          </a:r>
          <a:r>
            <a:rPr lang="en-US" b="1" spc="-20" dirty="0" smtClean="0">
              <a:solidFill>
                <a:srgbClr val="FFC000"/>
              </a:solidFill>
              <a:cs typeface="Arial"/>
            </a:rPr>
            <a:t>.14</a:t>
          </a:r>
          <a:r>
            <a:rPr lang="en-US" dirty="0" smtClean="0">
              <a:solidFill>
                <a:srgbClr val="FFFF00"/>
              </a:solidFill>
              <a:cs typeface="Arial"/>
            </a:rPr>
            <a:t> </a:t>
          </a:r>
          <a:r>
            <a:rPr lang="en-US" b="1" dirty="0" smtClean="0">
              <a:cs typeface="Arial"/>
            </a:rPr>
            <a:t>in </a:t>
          </a:r>
          <a:r>
            <a:rPr lang="en-US" b="1" spc="-353" dirty="0" smtClean="0">
              <a:cs typeface="Arial"/>
            </a:rPr>
            <a:t>T</a:t>
          </a:r>
          <a:r>
            <a:rPr lang="en-US" b="1" dirty="0" smtClean="0">
              <a:cs typeface="Arial"/>
            </a:rPr>
            <a:t>op500.org</a:t>
          </a:r>
          <a:endParaRPr lang="en-US" dirty="0"/>
        </a:p>
      </dgm:t>
    </dgm:pt>
    <dgm:pt modelId="{E2283B6F-46DE-7246-84A3-98694D31E481}" type="parTrans" cxnId="{6276C123-6469-D44E-9B60-FCE4F57240E1}">
      <dgm:prSet/>
      <dgm:spPr/>
      <dgm:t>
        <a:bodyPr/>
        <a:lstStyle/>
        <a:p>
          <a:endParaRPr lang="en-US"/>
        </a:p>
      </dgm:t>
    </dgm:pt>
    <dgm:pt modelId="{20176E36-0336-5E43-A2C0-B3C1CC96A9C9}" type="sibTrans" cxnId="{6276C123-6469-D44E-9B60-FCE4F57240E1}">
      <dgm:prSet/>
      <dgm:spPr/>
      <dgm:t>
        <a:bodyPr/>
        <a:lstStyle/>
        <a:p>
          <a:endParaRPr lang="en-US"/>
        </a:p>
      </dgm:t>
    </dgm:pt>
    <dgm:pt modelId="{B5C3A179-40C1-0643-85AF-9E563186E3AA}">
      <dgm:prSet phldrT="[Text]"/>
      <dgm:spPr/>
      <dgm:t>
        <a:bodyPr/>
        <a:lstStyle/>
        <a:p>
          <a:r>
            <a:rPr lang="en-US" altLang="zh-CN" b="1" dirty="0" smtClean="0">
              <a:cs typeface="Arial"/>
            </a:rPr>
            <a:t>2011.Aug, </a:t>
          </a:r>
          <a:r>
            <a:rPr lang="en-US" altLang="zh-CN" b="1" dirty="0" smtClean="0">
              <a:solidFill>
                <a:srgbClr val="FF0000"/>
              </a:solidFill>
              <a:cs typeface="Arial"/>
            </a:rPr>
            <a:t>Tsinghua University HPC center @ 107TFlops </a:t>
          </a:r>
          <a:r>
            <a:rPr lang="en-US" altLang="zh-CN" b="1" dirty="0" smtClean="0">
              <a:solidFill>
                <a:srgbClr val="FFC000"/>
              </a:solidFill>
              <a:cs typeface="Arial"/>
            </a:rPr>
            <a:t>@No.97 in </a:t>
          </a:r>
          <a:r>
            <a:rPr lang="en-US" altLang="zh-CN" b="1" dirty="0" smtClean="0">
              <a:cs typeface="Arial"/>
            </a:rPr>
            <a:t>Top 500 CPU+GPU   </a:t>
          </a:r>
        </a:p>
        <a:p>
          <a:r>
            <a:rPr lang="en-US" altLang="zh-CN" b="1" dirty="0" smtClean="0">
              <a:cs typeface="Arial"/>
            </a:rPr>
            <a:t>2016.01, </a:t>
          </a:r>
          <a:r>
            <a:rPr lang="en-US" altLang="zh-CN" b="1" dirty="0" smtClean="0">
              <a:solidFill>
                <a:srgbClr val="FF0000"/>
              </a:solidFill>
              <a:cs typeface="Arial"/>
            </a:rPr>
            <a:t>HPC center II @ 200TFlops</a:t>
          </a:r>
          <a:endParaRPr lang="en-US" dirty="0"/>
        </a:p>
      </dgm:t>
    </dgm:pt>
    <dgm:pt modelId="{33710E81-04F5-F942-8107-93E3F9519647}" type="parTrans" cxnId="{D4D5D6C0-1EFE-F743-A8B5-A2945B8DFB2E}">
      <dgm:prSet/>
      <dgm:spPr/>
      <dgm:t>
        <a:bodyPr/>
        <a:lstStyle/>
        <a:p>
          <a:endParaRPr lang="en-US"/>
        </a:p>
      </dgm:t>
    </dgm:pt>
    <dgm:pt modelId="{E9AC2CCE-64AF-A64A-80AC-9FF8E32DB922}" type="sibTrans" cxnId="{D4D5D6C0-1EFE-F743-A8B5-A2945B8DFB2E}">
      <dgm:prSet/>
      <dgm:spPr/>
      <dgm:t>
        <a:bodyPr/>
        <a:lstStyle/>
        <a:p>
          <a:endParaRPr lang="en-US"/>
        </a:p>
      </dgm:t>
    </dgm:pt>
    <dgm:pt modelId="{21FDC40B-C02E-B84F-A33B-0383A90CDAC0}" type="pres">
      <dgm:prSet presAssocID="{BB76819F-CC66-7D42-82B8-F810694C6B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78B878-2C51-3E4F-87CF-A4F7285D925D}" type="pres">
      <dgm:prSet presAssocID="{D58BA1B8-A1FA-3546-96AE-51A7D430B13E}" presName="composite" presStyleCnt="0"/>
      <dgm:spPr/>
    </dgm:pt>
    <dgm:pt modelId="{E8A6AAD1-5369-0E4E-A2C6-473BE155BD10}" type="pres">
      <dgm:prSet presAssocID="{D58BA1B8-A1FA-3546-96AE-51A7D430B13E}" presName="rect1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803D1E-6792-DD4A-B947-E8C272FBC16E}" type="pres">
      <dgm:prSet presAssocID="{D58BA1B8-A1FA-3546-96AE-51A7D430B13E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37C93-A22C-3D4A-BA40-24EB8DF34148}" type="pres">
      <dgm:prSet presAssocID="{B9B3D10B-CE8E-D648-B2EF-593BE8D851A9}" presName="sibTrans" presStyleCnt="0"/>
      <dgm:spPr/>
    </dgm:pt>
    <dgm:pt modelId="{D75651CE-2A3A-B74A-B724-490E999B415A}" type="pres">
      <dgm:prSet presAssocID="{CDDB2D99-6A48-934A-AD71-2DCA9243B806}" presName="composite" presStyleCnt="0"/>
      <dgm:spPr/>
    </dgm:pt>
    <dgm:pt modelId="{6791C88A-DC96-FC4F-A139-FE9140A9AB0B}" type="pres">
      <dgm:prSet presAssocID="{CDDB2D99-6A48-934A-AD71-2DCA9243B806}" presName="rect1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69DBBB8-ABD0-3443-ABBB-D18D40D5DB16}" type="pres">
      <dgm:prSet presAssocID="{CDDB2D99-6A48-934A-AD71-2DCA9243B806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B415E-ECB7-F442-B14F-BEF71D8A43AA}" type="pres">
      <dgm:prSet presAssocID="{20176E36-0336-5E43-A2C0-B3C1CC96A9C9}" presName="sibTrans" presStyleCnt="0"/>
      <dgm:spPr/>
    </dgm:pt>
    <dgm:pt modelId="{87456343-0A76-A445-80CE-344DA508FB86}" type="pres">
      <dgm:prSet presAssocID="{B5C3A179-40C1-0643-85AF-9E563186E3AA}" presName="composite" presStyleCnt="0"/>
      <dgm:spPr/>
    </dgm:pt>
    <dgm:pt modelId="{2DB497ED-F0EB-BC44-ADAD-0BDEB0D06EAC}" type="pres">
      <dgm:prSet presAssocID="{B5C3A179-40C1-0643-85AF-9E563186E3AA}" presName="rect1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4197724-91AA-2B49-9233-E65D053AC384}" type="pres">
      <dgm:prSet presAssocID="{B5C3A179-40C1-0643-85AF-9E563186E3AA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A093A4-771E-914D-AC9C-B98FE0150BC3}" type="presOf" srcId="{D58BA1B8-A1FA-3546-96AE-51A7D430B13E}" destId="{88803D1E-6792-DD4A-B947-E8C272FBC16E}" srcOrd="0" destOrd="0" presId="urn:microsoft.com/office/officeart/2008/layout/BendingPictureCaptionList"/>
    <dgm:cxn modelId="{7B876D4C-7697-2846-A607-42E8B3C1BCF7}" type="presOf" srcId="{B5C3A179-40C1-0643-85AF-9E563186E3AA}" destId="{84197724-91AA-2B49-9233-E65D053AC384}" srcOrd="0" destOrd="0" presId="urn:microsoft.com/office/officeart/2008/layout/BendingPictureCaptionList"/>
    <dgm:cxn modelId="{9A107BBA-3F2C-7C40-B099-169B7D724D8B}" type="presOf" srcId="{BB76819F-CC66-7D42-82B8-F810694C6BB8}" destId="{21FDC40B-C02E-B84F-A33B-0383A90CDAC0}" srcOrd="0" destOrd="0" presId="urn:microsoft.com/office/officeart/2008/layout/BendingPictureCaptionList"/>
    <dgm:cxn modelId="{6276C123-6469-D44E-9B60-FCE4F57240E1}" srcId="{BB76819F-CC66-7D42-82B8-F810694C6BB8}" destId="{CDDB2D99-6A48-934A-AD71-2DCA9243B806}" srcOrd="1" destOrd="0" parTransId="{E2283B6F-46DE-7246-84A3-98694D31E481}" sibTransId="{20176E36-0336-5E43-A2C0-B3C1CC96A9C9}"/>
    <dgm:cxn modelId="{D4D5D6C0-1EFE-F743-A8B5-A2945B8DFB2E}" srcId="{BB76819F-CC66-7D42-82B8-F810694C6BB8}" destId="{B5C3A179-40C1-0643-85AF-9E563186E3AA}" srcOrd="2" destOrd="0" parTransId="{33710E81-04F5-F942-8107-93E3F9519647}" sibTransId="{E9AC2CCE-64AF-A64A-80AC-9FF8E32DB922}"/>
    <dgm:cxn modelId="{68AAF907-8DF5-F34E-846D-E5813E5CFEE3}" type="presOf" srcId="{CDDB2D99-6A48-934A-AD71-2DCA9243B806}" destId="{069DBBB8-ABD0-3443-ABBB-D18D40D5DB16}" srcOrd="0" destOrd="0" presId="urn:microsoft.com/office/officeart/2008/layout/BendingPictureCaptionList"/>
    <dgm:cxn modelId="{47D23BE7-B70B-1545-9B79-556AAA8E2B3B}" srcId="{BB76819F-CC66-7D42-82B8-F810694C6BB8}" destId="{D58BA1B8-A1FA-3546-96AE-51A7D430B13E}" srcOrd="0" destOrd="0" parTransId="{BCA25357-AC78-464C-AD8B-18F0D6D3DF70}" sibTransId="{B9B3D10B-CE8E-D648-B2EF-593BE8D851A9}"/>
    <dgm:cxn modelId="{9A4D635C-A71D-8A44-9890-506452B4C401}" type="presParOf" srcId="{21FDC40B-C02E-B84F-A33B-0383A90CDAC0}" destId="{C778B878-2C51-3E4F-87CF-A4F7285D925D}" srcOrd="0" destOrd="0" presId="urn:microsoft.com/office/officeart/2008/layout/BendingPictureCaptionList"/>
    <dgm:cxn modelId="{68AD1E52-8D44-B542-8240-1379E77AB10E}" type="presParOf" srcId="{C778B878-2C51-3E4F-87CF-A4F7285D925D}" destId="{E8A6AAD1-5369-0E4E-A2C6-473BE155BD10}" srcOrd="0" destOrd="0" presId="urn:microsoft.com/office/officeart/2008/layout/BendingPictureCaptionList"/>
    <dgm:cxn modelId="{D59EF7E9-6E02-1F47-8059-1BDB7EE2F086}" type="presParOf" srcId="{C778B878-2C51-3E4F-87CF-A4F7285D925D}" destId="{88803D1E-6792-DD4A-B947-E8C272FBC16E}" srcOrd="1" destOrd="0" presId="urn:microsoft.com/office/officeart/2008/layout/BendingPictureCaptionList"/>
    <dgm:cxn modelId="{5DC6B0F0-9B1F-6A4F-8B60-9DECDEAA3F42}" type="presParOf" srcId="{21FDC40B-C02E-B84F-A33B-0383A90CDAC0}" destId="{1C037C93-A22C-3D4A-BA40-24EB8DF34148}" srcOrd="1" destOrd="0" presId="urn:microsoft.com/office/officeart/2008/layout/BendingPictureCaptionList"/>
    <dgm:cxn modelId="{FE5A0B5E-CD56-1244-841F-1AA163D6E215}" type="presParOf" srcId="{21FDC40B-C02E-B84F-A33B-0383A90CDAC0}" destId="{D75651CE-2A3A-B74A-B724-490E999B415A}" srcOrd="2" destOrd="0" presId="urn:microsoft.com/office/officeart/2008/layout/BendingPictureCaptionList"/>
    <dgm:cxn modelId="{12C91AEE-19D9-EC4E-AA53-4611A9D3A976}" type="presParOf" srcId="{D75651CE-2A3A-B74A-B724-490E999B415A}" destId="{6791C88A-DC96-FC4F-A139-FE9140A9AB0B}" srcOrd="0" destOrd="0" presId="urn:microsoft.com/office/officeart/2008/layout/BendingPictureCaptionList"/>
    <dgm:cxn modelId="{30B668D3-2FC5-BA41-AF6E-35531FB08977}" type="presParOf" srcId="{D75651CE-2A3A-B74A-B724-490E999B415A}" destId="{069DBBB8-ABD0-3443-ABBB-D18D40D5DB16}" srcOrd="1" destOrd="0" presId="urn:microsoft.com/office/officeart/2008/layout/BendingPictureCaptionList"/>
    <dgm:cxn modelId="{5DD3A3EB-9BB3-A147-99D2-36943520639E}" type="presParOf" srcId="{21FDC40B-C02E-B84F-A33B-0383A90CDAC0}" destId="{B75B415E-ECB7-F442-B14F-BEF71D8A43AA}" srcOrd="3" destOrd="0" presId="urn:microsoft.com/office/officeart/2008/layout/BendingPictureCaptionList"/>
    <dgm:cxn modelId="{1C0E3090-2DAE-3741-994A-27A452477000}" type="presParOf" srcId="{21FDC40B-C02E-B84F-A33B-0383A90CDAC0}" destId="{87456343-0A76-A445-80CE-344DA508FB86}" srcOrd="4" destOrd="0" presId="urn:microsoft.com/office/officeart/2008/layout/BendingPictureCaptionList"/>
    <dgm:cxn modelId="{2DDB27D3-EA52-684C-91D4-6FDC9C700D4F}" type="presParOf" srcId="{87456343-0A76-A445-80CE-344DA508FB86}" destId="{2DB497ED-F0EB-BC44-ADAD-0BDEB0D06EAC}" srcOrd="0" destOrd="0" presId="urn:microsoft.com/office/officeart/2008/layout/BendingPictureCaptionList"/>
    <dgm:cxn modelId="{FE99EDD7-095F-0145-8274-C93FAB18788D}" type="presParOf" srcId="{87456343-0A76-A445-80CE-344DA508FB86}" destId="{84197724-91AA-2B49-9233-E65D053AC38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BF93C-F327-F242-BC4C-985964DE8751}" type="doc">
      <dgm:prSet loTypeId="urn:microsoft.com/office/officeart/2008/layout/AscendingPictureAccen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7814AE-0D6D-FD46-9471-D30566897359}">
      <dgm:prSet phldrT="[Text]" custT="1"/>
      <dgm:spPr/>
      <dgm:t>
        <a:bodyPr/>
        <a:lstStyle/>
        <a:p>
          <a:r>
            <a:rPr lang="en-US" sz="1000" b="1" dirty="0" smtClean="0">
              <a:latin typeface="Arial"/>
              <a:cs typeface="Arial"/>
            </a:rPr>
            <a:t>Core</a:t>
          </a:r>
          <a:endParaRPr lang="en-US" sz="1000" b="1" dirty="0">
            <a:latin typeface="Arial"/>
            <a:cs typeface="Arial"/>
          </a:endParaRPr>
        </a:p>
      </dgm:t>
    </dgm:pt>
    <dgm:pt modelId="{222BA6BF-E922-D14B-A8A8-5EC78D3BF997}" type="parTrans" cxnId="{B68FEAF6-52C4-1749-800E-E491636D7912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3E3B45A5-CA9F-BD41-B251-5FCF74A68EB7}" type="sibTrans" cxnId="{B68FEAF6-52C4-1749-800E-E491636D7912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2D3CBE9D-0F39-6142-8372-059B99E6B29F}">
      <dgm:prSet phldrT="[Text]" custT="1"/>
      <dgm:spPr/>
      <dgm:t>
        <a:bodyPr/>
        <a:lstStyle/>
        <a:p>
          <a:r>
            <a:rPr lang="en-US" sz="1100" dirty="0" smtClean="0">
              <a:solidFill>
                <a:srgbClr val="FFFFFF"/>
              </a:solidFill>
              <a:latin typeface="Arial"/>
              <a:cs typeface="Arial"/>
            </a:rPr>
            <a:t>CPU, HDD, DRAM</a:t>
          </a:r>
          <a:endParaRPr lang="en-US" sz="1100" dirty="0">
            <a:solidFill>
              <a:srgbClr val="FFFFFF"/>
            </a:solidFill>
            <a:latin typeface="Arial"/>
            <a:cs typeface="Arial"/>
          </a:endParaRPr>
        </a:p>
      </dgm:t>
    </dgm:pt>
    <dgm:pt modelId="{C3990688-AD89-1A41-A1EF-A0FB6BB21D63}" type="parTrans" cxnId="{AE543CC8-FA5C-E940-81E8-2DD955A22DA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20EE2DC2-7418-C24E-BAB9-06A1DEB2E972}" type="sibTrans" cxnId="{AE543CC8-FA5C-E940-81E8-2DD955A22DA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485DB9F6-E97F-9945-8FDC-540305A8E1EB}">
      <dgm:prSet phldrT="[Text]" custT="1"/>
      <dgm:spPr/>
      <dgm:t>
        <a:bodyPr/>
        <a:lstStyle/>
        <a:p>
          <a:r>
            <a:rPr lang="en-US" sz="1000" b="1" dirty="0" smtClean="0">
              <a:latin typeface="Arial"/>
              <a:cs typeface="Arial"/>
            </a:rPr>
            <a:t>Chip</a:t>
          </a:r>
          <a:endParaRPr lang="en-US" sz="1000" b="1" dirty="0">
            <a:latin typeface="Arial"/>
            <a:cs typeface="Arial"/>
          </a:endParaRPr>
        </a:p>
      </dgm:t>
    </dgm:pt>
    <dgm:pt modelId="{B1C33FE9-774C-5A46-B68D-C0B6AB551A6E}" type="parTrans" cxnId="{17AAB0E0-4BB3-9E4E-9925-9F3D58AD796A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18CF8621-8CFC-0E42-AC0C-1028C80A4957}" type="sibTrans" cxnId="{17AAB0E0-4BB3-9E4E-9925-9F3D58AD796A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BBE96272-BF46-AA48-878B-F1A30A294F9A}">
      <dgm:prSet phldrT="[Text]" custT="1"/>
      <dgm:spPr/>
      <dgm:t>
        <a:bodyPr/>
        <a:lstStyle/>
        <a:p>
          <a:r>
            <a:rPr lang="en-US" sz="1100" dirty="0" smtClean="0">
              <a:solidFill>
                <a:srgbClr val="FFFFFF"/>
              </a:solidFill>
              <a:latin typeface="Arial"/>
              <a:cs typeface="Arial"/>
            </a:rPr>
            <a:t>Chipset, SAS</a:t>
          </a:r>
          <a:endParaRPr lang="en-US" sz="1100" dirty="0">
            <a:solidFill>
              <a:srgbClr val="FFFFFF"/>
            </a:solidFill>
            <a:latin typeface="Arial"/>
            <a:cs typeface="Arial"/>
          </a:endParaRPr>
        </a:p>
      </dgm:t>
    </dgm:pt>
    <dgm:pt modelId="{E50F2908-D594-184D-BBE3-E2AD78B570C7}" type="parTrans" cxnId="{0F98FAB5-B34D-D548-ABF3-28251A2DFC8A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00F77A26-1C24-164D-953A-C789BE57CC6C}" type="sibTrans" cxnId="{0F98FAB5-B34D-D548-ABF3-28251A2DFC8A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43531CF0-D4CB-184C-947F-1090AF839CC3}">
      <dgm:prSet phldrT="[Text]" custT="1"/>
      <dgm:spPr/>
      <dgm:t>
        <a:bodyPr/>
        <a:lstStyle/>
        <a:p>
          <a:r>
            <a:rPr lang="en-US" sz="1000" b="1" dirty="0" smtClean="0">
              <a:latin typeface="Arial"/>
              <a:cs typeface="Arial"/>
            </a:rPr>
            <a:t>Board</a:t>
          </a:r>
          <a:endParaRPr lang="en-US" sz="1000" b="1" dirty="0">
            <a:latin typeface="Arial"/>
            <a:cs typeface="Arial"/>
          </a:endParaRPr>
        </a:p>
      </dgm:t>
    </dgm:pt>
    <dgm:pt modelId="{2093117F-E052-884F-865F-B3F8BCECFFCD}" type="parTrans" cxnId="{CB3B487F-1D25-C248-BAB1-163662BB6A73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838518A2-3C64-204B-8A8F-8A7F5FB381E3}" type="sibTrans" cxnId="{CB3B487F-1D25-C248-BAB1-163662BB6A73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D251F8E8-39DD-3846-A0A8-6C3B5B5F8F6C}">
      <dgm:prSet phldrT="[Text]" custT="1"/>
      <dgm:spPr/>
      <dgm:t>
        <a:bodyPr/>
        <a:lstStyle/>
        <a:p>
          <a:r>
            <a:rPr lang="en-US" sz="900" dirty="0" smtClean="0">
              <a:solidFill>
                <a:srgbClr val="FFFFFF"/>
              </a:solidFill>
              <a:latin typeface="Arial"/>
              <a:cs typeface="Arial"/>
            </a:rPr>
            <a:t>Mothe</a:t>
          </a:r>
          <a:r>
            <a:rPr lang="en-US" sz="900" spc="-5" dirty="0" smtClean="0">
              <a:solidFill>
                <a:srgbClr val="FFFFFF"/>
              </a:solidFill>
              <a:latin typeface="Arial"/>
              <a:cs typeface="Arial"/>
            </a:rPr>
            <a:t>r</a:t>
          </a:r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boa</a:t>
          </a:r>
          <a:r>
            <a:rPr lang="en-US" sz="900" spc="-40" dirty="0" smtClean="0">
              <a:solidFill>
                <a:srgbClr val="FFFFFF"/>
              </a:solidFill>
              <a:latin typeface="Arial"/>
              <a:cs typeface="Arial"/>
            </a:rPr>
            <a:t>r</a:t>
          </a:r>
          <a:r>
            <a:rPr lang="en-US" sz="900" spc="0" dirty="0" smtClean="0">
              <a:solidFill>
                <a:srgbClr val="FFFFFF"/>
              </a:solidFill>
              <a:latin typeface="Arial"/>
              <a:cs typeface="Arial"/>
            </a:rPr>
            <a:t>d,</a:t>
          </a:r>
          <a:r>
            <a:rPr lang="en-US" sz="900" spc="1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900" spc="0" dirty="0" smtClean="0">
              <a:solidFill>
                <a:srgbClr val="FFFFFF"/>
              </a:solidFill>
              <a:latin typeface="Arial"/>
              <a:cs typeface="Arial"/>
            </a:rPr>
            <a:t>R</a:t>
          </a:r>
          <a:r>
            <a:rPr lang="en-US" sz="900" spc="-5" dirty="0" smtClean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900" spc="0" dirty="0" smtClean="0">
              <a:solidFill>
                <a:srgbClr val="FFFFFF"/>
              </a:solidFill>
              <a:latin typeface="Arial"/>
              <a:cs typeface="Arial"/>
            </a:rPr>
            <a:t>I</a:t>
          </a:r>
          <a:r>
            <a:rPr lang="en-US" sz="900" spc="-60" dirty="0" smtClean="0">
              <a:solidFill>
                <a:srgbClr val="FFFFFF"/>
              </a:solidFill>
              <a:latin typeface="Arial"/>
              <a:cs typeface="Arial"/>
            </a:rPr>
            <a:t>D</a:t>
          </a:r>
          <a:r>
            <a:rPr lang="en-US" sz="900" spc="0" dirty="0" smtClean="0">
              <a:solidFill>
                <a:srgbClr val="FFFFFF"/>
              </a:solidFill>
              <a:latin typeface="Arial"/>
              <a:cs typeface="Arial"/>
            </a:rPr>
            <a:t>,</a:t>
          </a:r>
          <a:r>
            <a:rPr lang="en-US" sz="900" spc="1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H</a:t>
          </a:r>
          <a:r>
            <a:rPr lang="en-US" sz="900" spc="-30" dirty="0" smtClean="0">
              <a:solidFill>
                <a:srgbClr val="FFFFFF"/>
              </a:solidFill>
              <a:latin typeface="Arial"/>
              <a:cs typeface="Arial"/>
            </a:rPr>
            <a:t>B</a:t>
          </a:r>
          <a:r>
            <a:rPr lang="en-US" sz="900" spc="0" dirty="0" smtClean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900" spc="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endParaRPr lang="en-US" sz="900" dirty="0">
            <a:solidFill>
              <a:srgbClr val="FFFFFF"/>
            </a:solidFill>
            <a:latin typeface="Arial"/>
            <a:cs typeface="Arial"/>
          </a:endParaRPr>
        </a:p>
      </dgm:t>
    </dgm:pt>
    <dgm:pt modelId="{5A2BE022-CF4D-EF47-9626-A7639B8B528C}" type="parTrans" cxnId="{7260939F-7691-FF4B-A85C-B85BDFDDA991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622497FC-EB71-D34E-B5F3-D0F875DB642A}" type="sibTrans" cxnId="{7260939F-7691-FF4B-A85C-B85BDFDDA991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F78300FF-85D3-0B45-A499-4F618619D733}">
      <dgm:prSet phldrT="[Text]" custT="1"/>
      <dgm:spPr/>
      <dgm:t>
        <a:bodyPr/>
        <a:lstStyle/>
        <a:p>
          <a:r>
            <a:rPr lang="en-US" sz="1000" b="1" dirty="0" smtClean="0">
              <a:latin typeface="Arial"/>
              <a:cs typeface="Arial"/>
            </a:rPr>
            <a:t>Auxiliary Module</a:t>
          </a:r>
          <a:endParaRPr lang="en-US" sz="1000" b="1" dirty="0">
            <a:latin typeface="Arial"/>
            <a:cs typeface="Arial"/>
          </a:endParaRPr>
        </a:p>
      </dgm:t>
    </dgm:pt>
    <dgm:pt modelId="{7A17BDD5-3A89-FB4B-BA84-E74E8409890E}" type="parTrans" cxnId="{C2E437B7-94F5-6849-AC4C-F50EE9E0DB0F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C540E1EA-097D-EF4B-96C8-3D63ED13EC60}" type="sibTrans" cxnId="{C2E437B7-94F5-6849-AC4C-F50EE9E0DB0F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A897FD8D-0F6A-504D-B1CB-5600F0912754}">
      <dgm:prSet phldrT="[Text]" custT="1"/>
      <dgm:spPr/>
      <dgm:t>
        <a:bodyPr/>
        <a:lstStyle/>
        <a:p>
          <a:r>
            <a:rPr lang="en-US" sz="1000" b="1" spc="-10" dirty="0" smtClean="0">
              <a:latin typeface="Arial"/>
              <a:cs typeface="Arial"/>
            </a:rPr>
            <a:t>Str</a:t>
          </a:r>
          <a:r>
            <a:rPr lang="en-US" sz="1000" b="1" spc="-20" dirty="0" smtClean="0">
              <a:latin typeface="Arial"/>
              <a:cs typeface="Arial"/>
            </a:rPr>
            <a:t>u</a:t>
          </a:r>
          <a:r>
            <a:rPr lang="en-US" sz="1000" b="1" spc="-10" dirty="0" smtClean="0">
              <a:latin typeface="Arial"/>
              <a:cs typeface="Arial"/>
            </a:rPr>
            <a:t>ct</a:t>
          </a:r>
          <a:r>
            <a:rPr lang="en-US" sz="1000" b="1" spc="-20" dirty="0" smtClean="0">
              <a:latin typeface="Arial"/>
              <a:cs typeface="Arial"/>
            </a:rPr>
            <a:t>u</a:t>
          </a:r>
          <a:r>
            <a:rPr lang="en-US" sz="1000" b="1" spc="-50" dirty="0" smtClean="0">
              <a:latin typeface="Arial"/>
              <a:cs typeface="Arial"/>
            </a:rPr>
            <a:t>r</a:t>
          </a:r>
          <a:r>
            <a:rPr lang="en-US" sz="1000" b="1" spc="-10" dirty="0" smtClean="0">
              <a:latin typeface="Arial"/>
              <a:cs typeface="Arial"/>
            </a:rPr>
            <a:t>al</a:t>
          </a:r>
          <a:r>
            <a:rPr lang="en-US" sz="1000" b="1" spc="25" dirty="0" smtClean="0">
              <a:latin typeface="Arial"/>
              <a:cs typeface="Arial"/>
            </a:rPr>
            <a:t> </a:t>
          </a:r>
        </a:p>
      </dgm:t>
    </dgm:pt>
    <dgm:pt modelId="{4E26A1AF-6D7C-1143-AC42-C06BFE82F248}" type="parTrans" cxnId="{203817DF-EEF4-E046-A634-C087FCDE5074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26EDAB96-1940-3C4B-9266-B6943F582A18}" type="sibTrans" cxnId="{203817DF-EEF4-E046-A634-C087FCDE5074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F86C09F3-7B9D-2941-912D-0F231911F1D7}">
      <dgm:prSet phldrT="[Text]" custT="1"/>
      <dgm:spPr/>
      <dgm:t>
        <a:bodyPr/>
        <a:lstStyle/>
        <a:p>
          <a:r>
            <a:rPr lang="en-US" sz="1000" b="1" spc="-15" dirty="0" smtClean="0">
              <a:latin typeface="Arial"/>
              <a:cs typeface="Arial"/>
            </a:rPr>
            <a:t>I</a:t>
          </a:r>
          <a:r>
            <a:rPr lang="en-US" sz="1000" b="1" spc="-30" dirty="0" smtClean="0">
              <a:latin typeface="Arial"/>
              <a:cs typeface="Arial"/>
            </a:rPr>
            <a:t>n</a:t>
          </a:r>
          <a:r>
            <a:rPr lang="en-US" sz="1000" b="1" spc="-35" dirty="0" smtClean="0">
              <a:latin typeface="Arial"/>
              <a:cs typeface="Arial"/>
            </a:rPr>
            <a:t>t</a:t>
          </a:r>
          <a:r>
            <a:rPr lang="en-US" sz="1000" b="1" spc="-10" dirty="0" smtClean="0">
              <a:latin typeface="Arial"/>
              <a:cs typeface="Arial"/>
            </a:rPr>
            <a:t>eg</a:t>
          </a:r>
          <a:r>
            <a:rPr lang="en-US" sz="1000" b="1" spc="-50" dirty="0" smtClean="0">
              <a:latin typeface="Arial"/>
              <a:cs typeface="Arial"/>
            </a:rPr>
            <a:t>r</a:t>
          </a:r>
          <a:r>
            <a:rPr lang="en-US" sz="1000" b="1" spc="-20" dirty="0" smtClean="0">
              <a:latin typeface="Arial"/>
              <a:cs typeface="Arial"/>
            </a:rPr>
            <a:t>a</a:t>
          </a:r>
          <a:r>
            <a:rPr lang="en-US" sz="1000" b="1" spc="-5" dirty="0" smtClean="0">
              <a:latin typeface="Arial"/>
              <a:cs typeface="Arial"/>
            </a:rPr>
            <a:t>tio</a:t>
          </a:r>
          <a:r>
            <a:rPr lang="en-US" sz="1000" b="1" spc="-10" dirty="0" smtClean="0">
              <a:latin typeface="Arial"/>
              <a:cs typeface="Arial"/>
            </a:rPr>
            <a:t>n</a:t>
          </a:r>
          <a:endParaRPr lang="en-US" sz="1000" b="1" spc="25" dirty="0" smtClean="0">
            <a:latin typeface="Arial"/>
            <a:cs typeface="Arial"/>
          </a:endParaRPr>
        </a:p>
      </dgm:t>
    </dgm:pt>
    <dgm:pt modelId="{05F41E1D-2134-484C-9FD5-9C3CBB94290E}" type="parTrans" cxnId="{02ECB129-DA0C-784D-8A6D-81BC20D82BEE}">
      <dgm:prSet/>
      <dgm:spPr/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5C41BB59-6EBE-7A4D-B266-8C3F0AEE6945}" type="sibTrans" cxnId="{02ECB129-DA0C-784D-8A6D-81BC20D82BEE}">
      <dgm:prSet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Calibri"/>
            <a:cs typeface="Calibri"/>
          </a:endParaRPr>
        </a:p>
      </dgm:t>
    </dgm:pt>
    <dgm:pt modelId="{E5FAD815-C5EF-5F42-89E2-89440B496FDB}">
      <dgm:prSet phldrT="[Text]" custT="1"/>
      <dgm:spPr/>
      <dgm:t>
        <a:bodyPr/>
        <a:lstStyle/>
        <a:p>
          <a:r>
            <a:rPr lang="en-US" sz="800" spc="-10" dirty="0" smtClean="0">
              <a:solidFill>
                <a:srgbClr val="FFFFFF"/>
              </a:solidFill>
              <a:latin typeface="Arial"/>
              <a:cs typeface="Arial"/>
            </a:rPr>
            <a:t>Bac</a:t>
          </a:r>
          <a:r>
            <a:rPr lang="en-US" sz="800" spc="-20" dirty="0" smtClean="0">
              <a:solidFill>
                <a:srgbClr val="FFFFFF"/>
              </a:solidFill>
              <a:latin typeface="Arial"/>
              <a:cs typeface="Arial"/>
            </a:rPr>
            <a:t>k</a:t>
          </a:r>
          <a:r>
            <a:rPr lang="en-US" sz="800" spc="-10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800" spc="0" dirty="0" smtClean="0">
              <a:solidFill>
                <a:srgbClr val="FFFFFF"/>
              </a:solidFill>
              <a:latin typeface="Arial"/>
              <a:cs typeface="Arial"/>
            </a:rPr>
            <a:t>l</a:t>
          </a:r>
          <a:r>
            <a:rPr lang="en-US" sz="800" spc="-10" dirty="0" smtClean="0">
              <a:solidFill>
                <a:srgbClr val="FFFFFF"/>
              </a:solidFill>
              <a:latin typeface="Arial"/>
              <a:cs typeface="Arial"/>
            </a:rPr>
            <a:t>ane, </a:t>
          </a:r>
          <a:r>
            <a:rPr lang="en-US" sz="800" spc="-45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800" spc="-25" dirty="0" smtClean="0">
              <a:solidFill>
                <a:srgbClr val="FFFFFF"/>
              </a:solidFill>
              <a:latin typeface="Arial"/>
              <a:cs typeface="Arial"/>
            </a:rPr>
            <a:t>o</a:t>
          </a:r>
          <a:r>
            <a:rPr lang="en-US" sz="800" spc="-30" dirty="0" smtClean="0">
              <a:solidFill>
                <a:srgbClr val="FFFFFF"/>
              </a:solidFill>
              <a:latin typeface="Arial"/>
              <a:cs typeface="Arial"/>
            </a:rPr>
            <a:t>w</a:t>
          </a:r>
          <a:r>
            <a:rPr lang="en-US" sz="800" spc="-10" dirty="0" smtClean="0">
              <a:solidFill>
                <a:srgbClr val="FFFFFF"/>
              </a:solidFill>
              <a:latin typeface="Arial"/>
              <a:cs typeface="Arial"/>
            </a:rPr>
            <a:t>er</a:t>
          </a:r>
          <a:r>
            <a:rPr lang="en-US" sz="800" spc="2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800" spc="-10" dirty="0" smtClean="0">
              <a:solidFill>
                <a:srgbClr val="FFFFFF"/>
              </a:solidFill>
              <a:latin typeface="Arial"/>
              <a:cs typeface="Arial"/>
            </a:rPr>
            <a:t>Suppl</a:t>
          </a:r>
          <a:r>
            <a:rPr lang="en-US" sz="800" spc="-125" dirty="0" smtClean="0">
              <a:solidFill>
                <a:srgbClr val="FFFFFF"/>
              </a:solidFill>
              <a:latin typeface="Arial"/>
              <a:cs typeface="Arial"/>
            </a:rPr>
            <a:t>y</a:t>
          </a:r>
          <a:r>
            <a:rPr lang="en-US" sz="800" spc="-5" dirty="0" smtClean="0">
              <a:solidFill>
                <a:srgbClr val="FFFFFF"/>
              </a:solidFill>
              <a:latin typeface="Arial"/>
              <a:cs typeface="Arial"/>
            </a:rPr>
            <a:t>, </a:t>
          </a:r>
          <a:r>
            <a:rPr lang="en-US" sz="800" spc="-10" dirty="0" smtClean="0">
              <a:solidFill>
                <a:srgbClr val="FFFFFF"/>
              </a:solidFill>
              <a:latin typeface="Arial"/>
              <a:cs typeface="Arial"/>
            </a:rPr>
            <a:t>Ada</a:t>
          </a:r>
          <a:r>
            <a:rPr lang="en-US" sz="800" spc="-20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800" spc="-10" dirty="0" smtClean="0">
              <a:solidFill>
                <a:srgbClr val="FFFFFF"/>
              </a:solidFill>
              <a:latin typeface="Arial"/>
              <a:cs typeface="Arial"/>
            </a:rPr>
            <a:t>t</a:t>
          </a:r>
          <a:r>
            <a:rPr lang="en-US" sz="800" spc="-15" dirty="0" smtClean="0">
              <a:solidFill>
                <a:srgbClr val="FFFFFF"/>
              </a:solidFill>
              <a:latin typeface="Arial"/>
              <a:cs typeface="Arial"/>
            </a:rPr>
            <a:t>o</a:t>
          </a:r>
          <a:r>
            <a:rPr lang="en-US" sz="800" spc="-150" dirty="0" smtClean="0">
              <a:solidFill>
                <a:srgbClr val="FFFFFF"/>
              </a:solidFill>
              <a:latin typeface="Arial"/>
              <a:cs typeface="Arial"/>
            </a:rPr>
            <a:t>r</a:t>
          </a:r>
          <a:r>
            <a:rPr lang="en-US" sz="800" spc="-5" dirty="0" smtClean="0">
              <a:solidFill>
                <a:srgbClr val="FFFFFF"/>
              </a:solidFill>
              <a:latin typeface="Arial"/>
              <a:cs typeface="Arial"/>
            </a:rPr>
            <a:t>,</a:t>
          </a:r>
          <a:r>
            <a:rPr lang="en-US" sz="800" spc="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800" spc="-60" dirty="0" smtClean="0">
              <a:solidFill>
                <a:srgbClr val="FFFFFF"/>
              </a:solidFill>
              <a:latin typeface="Arial"/>
              <a:cs typeface="Arial"/>
            </a:rPr>
            <a:t>F</a:t>
          </a:r>
          <a:r>
            <a:rPr lang="en-US" sz="800" spc="-10" dirty="0" smtClean="0">
              <a:solidFill>
                <a:srgbClr val="FFFFFF"/>
              </a:solidFill>
              <a:latin typeface="Arial"/>
              <a:cs typeface="Arial"/>
            </a:rPr>
            <a:t>ans</a:t>
          </a:r>
          <a:r>
            <a:rPr lang="en-US" sz="800" b="1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endParaRPr lang="en-US" sz="800" b="1" dirty="0">
            <a:solidFill>
              <a:srgbClr val="FFFFFF"/>
            </a:solidFill>
            <a:latin typeface="Arial"/>
            <a:cs typeface="Arial"/>
          </a:endParaRPr>
        </a:p>
      </dgm:t>
    </dgm:pt>
    <dgm:pt modelId="{B0A93655-E1AA-B646-9ABB-B093BF61E9FC}" type="parTrans" cxnId="{24A37849-975B-124C-AFA7-1A675AFD98DD}">
      <dgm:prSet/>
      <dgm:spPr/>
      <dgm:t>
        <a:bodyPr/>
        <a:lstStyle/>
        <a:p>
          <a:endParaRPr lang="en-US"/>
        </a:p>
      </dgm:t>
    </dgm:pt>
    <dgm:pt modelId="{D5EE66C0-AC98-BD45-913E-1A2F1642343F}" type="sibTrans" cxnId="{24A37849-975B-124C-AFA7-1A675AFD98DD}">
      <dgm:prSet/>
      <dgm:spPr/>
      <dgm:t>
        <a:bodyPr/>
        <a:lstStyle/>
        <a:p>
          <a:endParaRPr lang="en-US"/>
        </a:p>
      </dgm:t>
    </dgm:pt>
    <dgm:pt modelId="{A2EC05A0-19FB-C54E-803B-8B5C5E85F572}">
      <dgm:prSet phldrT="[Text]" custT="1"/>
      <dgm:spPr/>
      <dgm:t>
        <a:bodyPr/>
        <a:lstStyle/>
        <a:p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Chassis,</a:t>
          </a:r>
          <a:r>
            <a:rPr lang="en-US" sz="900" spc="-3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Cab</a:t>
          </a:r>
          <a:r>
            <a:rPr lang="en-US" sz="900" spc="0" dirty="0" smtClean="0">
              <a:solidFill>
                <a:srgbClr val="FFFFFF"/>
              </a:solidFill>
              <a:latin typeface="Arial"/>
              <a:cs typeface="Arial"/>
            </a:rPr>
            <a:t>i</a:t>
          </a:r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n</a:t>
          </a:r>
          <a:r>
            <a:rPr lang="en-US" sz="900" spc="-25" dirty="0" smtClean="0">
              <a:solidFill>
                <a:srgbClr val="FFFFFF"/>
              </a:solidFill>
              <a:latin typeface="Arial"/>
              <a:cs typeface="Arial"/>
            </a:rPr>
            <a:t>e</a:t>
          </a:r>
          <a:r>
            <a:rPr lang="en-US" sz="900" spc="0" dirty="0" smtClean="0">
              <a:solidFill>
                <a:srgbClr val="FFFFFF"/>
              </a:solidFill>
              <a:latin typeface="Arial"/>
              <a:cs typeface="Arial"/>
            </a:rPr>
            <a:t>t</a:t>
          </a:r>
          <a:r>
            <a:rPr lang="en-US" sz="900" spc="-5" dirty="0" smtClean="0">
              <a:solidFill>
                <a:srgbClr val="FFFFFF"/>
              </a:solidFill>
              <a:latin typeface="Arial"/>
              <a:cs typeface="Arial"/>
            </a:rPr>
            <a:t>, </a:t>
          </a:r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Cab</a:t>
          </a:r>
          <a:r>
            <a:rPr lang="en-US" sz="900" spc="0" dirty="0" smtClean="0">
              <a:solidFill>
                <a:srgbClr val="FFFFFF"/>
              </a:solidFill>
              <a:latin typeface="Arial"/>
              <a:cs typeface="Arial"/>
            </a:rPr>
            <a:t>l</a:t>
          </a:r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es,</a:t>
          </a:r>
          <a:r>
            <a:rPr lang="en-US" sz="900" spc="-2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900" spc="-45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ac</a:t>
          </a:r>
          <a:r>
            <a:rPr lang="en-US" sz="900" spc="-40" dirty="0" smtClean="0">
              <a:solidFill>
                <a:srgbClr val="FFFFFF"/>
              </a:solidFill>
              <a:latin typeface="Arial"/>
              <a:cs typeface="Arial"/>
            </a:rPr>
            <a:t>k</a:t>
          </a:r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age</a:t>
          </a:r>
          <a:endParaRPr lang="en-US" sz="900" b="1" spc="25" dirty="0" smtClean="0">
            <a:solidFill>
              <a:srgbClr val="FFFFFF"/>
            </a:solidFill>
            <a:latin typeface="Arial"/>
            <a:cs typeface="Arial"/>
          </a:endParaRPr>
        </a:p>
      </dgm:t>
    </dgm:pt>
    <dgm:pt modelId="{4AEBE7AD-DAD1-8A47-872E-2DD7504DA5B6}" type="parTrans" cxnId="{A2B506E7-5C1F-BA4A-B3EA-63A09AC7FA4F}">
      <dgm:prSet/>
      <dgm:spPr/>
      <dgm:t>
        <a:bodyPr/>
        <a:lstStyle/>
        <a:p>
          <a:endParaRPr lang="en-US"/>
        </a:p>
      </dgm:t>
    </dgm:pt>
    <dgm:pt modelId="{C6A85ED2-A4A0-3F46-90E2-3BE7885BDD3B}" type="sibTrans" cxnId="{A2B506E7-5C1F-BA4A-B3EA-63A09AC7FA4F}">
      <dgm:prSet/>
      <dgm:spPr/>
      <dgm:t>
        <a:bodyPr/>
        <a:lstStyle/>
        <a:p>
          <a:endParaRPr lang="en-US"/>
        </a:p>
      </dgm:t>
    </dgm:pt>
    <dgm:pt modelId="{8270CD08-71D6-BC42-AFA0-B7C7E239ACE4}">
      <dgm:prSet phldrT="[Text]" custT="1"/>
      <dgm:spPr/>
      <dgm:t>
        <a:bodyPr/>
        <a:lstStyle/>
        <a:p>
          <a:r>
            <a:rPr lang="en-US" sz="900" spc="-45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900" spc="-10" dirty="0" smtClean="0">
              <a:solidFill>
                <a:srgbClr val="FFFFFF"/>
              </a:solidFill>
              <a:latin typeface="Arial"/>
              <a:cs typeface="Arial"/>
            </a:rPr>
            <a:t>arts assembly</a:t>
          </a:r>
          <a:endParaRPr lang="en-US" sz="900" b="1" spc="25" dirty="0" smtClean="0">
            <a:solidFill>
              <a:srgbClr val="FFFFFF"/>
            </a:solidFill>
            <a:latin typeface="Arial"/>
            <a:cs typeface="Arial"/>
          </a:endParaRPr>
        </a:p>
      </dgm:t>
    </dgm:pt>
    <dgm:pt modelId="{01CF441A-96FC-2848-AA2C-09037BF74BBB}" type="parTrans" cxnId="{70B53DF3-7F72-3D4E-9641-3F38BF01F70C}">
      <dgm:prSet/>
      <dgm:spPr/>
      <dgm:t>
        <a:bodyPr/>
        <a:lstStyle/>
        <a:p>
          <a:endParaRPr lang="en-US"/>
        </a:p>
      </dgm:t>
    </dgm:pt>
    <dgm:pt modelId="{E056F953-B067-0A45-8AAE-DB0006CD7BB6}" type="sibTrans" cxnId="{70B53DF3-7F72-3D4E-9641-3F38BF01F70C}">
      <dgm:prSet/>
      <dgm:spPr/>
      <dgm:t>
        <a:bodyPr/>
        <a:lstStyle/>
        <a:p>
          <a:endParaRPr lang="en-US"/>
        </a:p>
      </dgm:t>
    </dgm:pt>
    <dgm:pt modelId="{FFBE37A1-BCC5-D540-9A60-3390CCC2C6CE}" type="pres">
      <dgm:prSet presAssocID="{033BF93C-F327-F242-BC4C-985964DE87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CE5124B-55DE-D045-B7F1-9AB6D69DB2B0}" type="pres">
      <dgm:prSet presAssocID="{033BF93C-F327-F242-BC4C-985964DE8751}" presName="dot1" presStyleLbl="alignNode1" presStyleIdx="0" presStyleCnt="17"/>
      <dgm:spPr/>
    </dgm:pt>
    <dgm:pt modelId="{AAEC3566-BF6D-974D-8561-B1BA657FE91C}" type="pres">
      <dgm:prSet presAssocID="{033BF93C-F327-F242-BC4C-985964DE8751}" presName="dot2" presStyleLbl="alignNode1" presStyleIdx="1" presStyleCnt="17"/>
      <dgm:spPr/>
    </dgm:pt>
    <dgm:pt modelId="{8DBE88AC-6FFC-9142-99FC-5D2863FA1BDB}" type="pres">
      <dgm:prSet presAssocID="{033BF93C-F327-F242-BC4C-985964DE8751}" presName="dot3" presStyleLbl="alignNode1" presStyleIdx="2" presStyleCnt="17"/>
      <dgm:spPr/>
    </dgm:pt>
    <dgm:pt modelId="{60AB3450-0484-0145-8823-DEA4DF28B4FD}" type="pres">
      <dgm:prSet presAssocID="{033BF93C-F327-F242-BC4C-985964DE8751}" presName="dot4" presStyleLbl="alignNode1" presStyleIdx="3" presStyleCnt="17"/>
      <dgm:spPr/>
    </dgm:pt>
    <dgm:pt modelId="{FAB0A2CB-5F4F-E342-900E-2601BB316882}" type="pres">
      <dgm:prSet presAssocID="{033BF93C-F327-F242-BC4C-985964DE8751}" presName="dot5" presStyleLbl="alignNode1" presStyleIdx="4" presStyleCnt="17"/>
      <dgm:spPr/>
    </dgm:pt>
    <dgm:pt modelId="{7FFD54C7-6D46-5C4E-ADCA-F7BC85B1C766}" type="pres">
      <dgm:prSet presAssocID="{033BF93C-F327-F242-BC4C-985964DE8751}" presName="dot6" presStyleLbl="alignNode1" presStyleIdx="5" presStyleCnt="17"/>
      <dgm:spPr/>
    </dgm:pt>
    <dgm:pt modelId="{78A44F80-ADF3-9D4C-BA4F-9FCCF9CF461F}" type="pres">
      <dgm:prSet presAssocID="{033BF93C-F327-F242-BC4C-985964DE8751}" presName="dot7" presStyleLbl="alignNode1" presStyleIdx="6" presStyleCnt="17"/>
      <dgm:spPr/>
    </dgm:pt>
    <dgm:pt modelId="{2EA78AB0-5765-AA41-9558-FD07052FDA7F}" type="pres">
      <dgm:prSet presAssocID="{033BF93C-F327-F242-BC4C-985964DE8751}" presName="dot8" presStyleLbl="alignNode1" presStyleIdx="7" presStyleCnt="17"/>
      <dgm:spPr/>
    </dgm:pt>
    <dgm:pt modelId="{77BA6CEA-E54C-8440-8459-B5A2AEDF674D}" type="pres">
      <dgm:prSet presAssocID="{033BF93C-F327-F242-BC4C-985964DE8751}" presName="dot9" presStyleLbl="alignNode1" presStyleIdx="8" presStyleCnt="17"/>
      <dgm:spPr/>
    </dgm:pt>
    <dgm:pt modelId="{DF162AF8-61D8-F847-8B52-AD609E5B3A4A}" type="pres">
      <dgm:prSet presAssocID="{033BF93C-F327-F242-BC4C-985964DE8751}" presName="dot10" presStyleLbl="alignNode1" presStyleIdx="9" presStyleCnt="17"/>
      <dgm:spPr/>
    </dgm:pt>
    <dgm:pt modelId="{D068F80E-0312-8E48-AF4B-49AA4BE76536}" type="pres">
      <dgm:prSet presAssocID="{033BF93C-F327-F242-BC4C-985964DE8751}" presName="dotArrow1" presStyleLbl="alignNode1" presStyleIdx="10" presStyleCnt="17"/>
      <dgm:spPr/>
    </dgm:pt>
    <dgm:pt modelId="{A2489E42-69A3-0B4C-BA5C-6A28980A90C0}" type="pres">
      <dgm:prSet presAssocID="{033BF93C-F327-F242-BC4C-985964DE8751}" presName="dotArrow2" presStyleLbl="alignNode1" presStyleIdx="11" presStyleCnt="17"/>
      <dgm:spPr/>
    </dgm:pt>
    <dgm:pt modelId="{D097B21E-04F5-DC4A-866D-3E0FF9A87ECF}" type="pres">
      <dgm:prSet presAssocID="{033BF93C-F327-F242-BC4C-985964DE8751}" presName="dotArrow3" presStyleLbl="alignNode1" presStyleIdx="12" presStyleCnt="17"/>
      <dgm:spPr/>
    </dgm:pt>
    <dgm:pt modelId="{51B72ACF-8B80-EA4A-974E-F93596023F88}" type="pres">
      <dgm:prSet presAssocID="{033BF93C-F327-F242-BC4C-985964DE8751}" presName="dotArrow4" presStyleLbl="alignNode1" presStyleIdx="13" presStyleCnt="17"/>
      <dgm:spPr/>
    </dgm:pt>
    <dgm:pt modelId="{4D8EFA31-E4E5-A74B-AD29-A10505380AAB}" type="pres">
      <dgm:prSet presAssocID="{033BF93C-F327-F242-BC4C-985964DE8751}" presName="dotArrow5" presStyleLbl="alignNode1" presStyleIdx="14" presStyleCnt="17"/>
      <dgm:spPr/>
    </dgm:pt>
    <dgm:pt modelId="{525B4488-FF00-F848-9205-35BF685B03E3}" type="pres">
      <dgm:prSet presAssocID="{033BF93C-F327-F242-BC4C-985964DE8751}" presName="dotArrow6" presStyleLbl="alignNode1" presStyleIdx="15" presStyleCnt="17"/>
      <dgm:spPr/>
    </dgm:pt>
    <dgm:pt modelId="{D555AD7D-A391-C247-9D4B-AD039BA07FBF}" type="pres">
      <dgm:prSet presAssocID="{033BF93C-F327-F242-BC4C-985964DE8751}" presName="dotArrow7" presStyleLbl="alignNode1" presStyleIdx="16" presStyleCnt="17"/>
      <dgm:spPr/>
    </dgm:pt>
    <dgm:pt modelId="{291057F7-AAB3-8E4F-AD2C-F82DB0694283}" type="pres">
      <dgm:prSet presAssocID="{457814AE-0D6D-FD46-9471-D30566897359}" presName="parTx1" presStyleLbl="node1" presStyleIdx="0" presStyleCnt="6"/>
      <dgm:spPr/>
      <dgm:t>
        <a:bodyPr/>
        <a:lstStyle/>
        <a:p>
          <a:endParaRPr lang="en-US"/>
        </a:p>
      </dgm:t>
    </dgm:pt>
    <dgm:pt modelId="{78C8DC0E-A777-B448-95A6-70C97F7A941D}" type="pres">
      <dgm:prSet presAssocID="{457814AE-0D6D-FD46-9471-D30566897359}" presName="desTx1" presStyleLbl="revTx" presStyleIdx="0" presStyleCnt="6" custScaleX="49900" custLinFactNeighborX="-24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8A85C-C7CF-A94D-BED0-13775AA1E13E}" type="pres">
      <dgm:prSet presAssocID="{3E3B45A5-CA9F-BD41-B251-5FCF74A68EB7}" presName="picture1" presStyleCnt="0"/>
      <dgm:spPr/>
    </dgm:pt>
    <dgm:pt modelId="{79788FBF-758D-244F-949A-C3DB3D62DB6B}" type="pres">
      <dgm:prSet presAssocID="{3E3B45A5-CA9F-BD41-B251-5FCF74A68EB7}" presName="imageRepeatNode" presStyleLbl="fgImgPlace1" presStyleIdx="0" presStyleCnt="6"/>
      <dgm:spPr/>
      <dgm:t>
        <a:bodyPr/>
        <a:lstStyle/>
        <a:p>
          <a:endParaRPr lang="en-US"/>
        </a:p>
      </dgm:t>
    </dgm:pt>
    <dgm:pt modelId="{860E63C2-8451-474A-AD84-1265CDFBD7B7}" type="pres">
      <dgm:prSet presAssocID="{485DB9F6-E97F-9945-8FDC-540305A8E1EB}" presName="parTx2" presStyleLbl="node1" presStyleIdx="1" presStyleCnt="6"/>
      <dgm:spPr/>
      <dgm:t>
        <a:bodyPr/>
        <a:lstStyle/>
        <a:p>
          <a:endParaRPr lang="en-US"/>
        </a:p>
      </dgm:t>
    </dgm:pt>
    <dgm:pt modelId="{DC5AC771-3CA9-1B41-A721-FB11723A6063}" type="pres">
      <dgm:prSet presAssocID="{485DB9F6-E97F-9945-8FDC-540305A8E1EB}" presName="desTx2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760BE-8656-D542-9F7E-6F97BD20905A}" type="pres">
      <dgm:prSet presAssocID="{18CF8621-8CFC-0E42-AC0C-1028C80A4957}" presName="picture2" presStyleCnt="0"/>
      <dgm:spPr/>
    </dgm:pt>
    <dgm:pt modelId="{D1D837A3-F789-824D-827A-48CADB7BDE9A}" type="pres">
      <dgm:prSet presAssocID="{18CF8621-8CFC-0E42-AC0C-1028C80A4957}" presName="imageRepeatNode" presStyleLbl="fgImgPlace1" presStyleIdx="1" presStyleCnt="6"/>
      <dgm:spPr/>
      <dgm:t>
        <a:bodyPr/>
        <a:lstStyle/>
        <a:p>
          <a:endParaRPr lang="en-US"/>
        </a:p>
      </dgm:t>
    </dgm:pt>
    <dgm:pt modelId="{E630249D-2815-9B4A-8DA0-6E8BDE1ECB4F}" type="pres">
      <dgm:prSet presAssocID="{43531CF0-D4CB-184C-947F-1090AF839CC3}" presName="parTx3" presStyleLbl="node1" presStyleIdx="2" presStyleCnt="6"/>
      <dgm:spPr/>
      <dgm:t>
        <a:bodyPr/>
        <a:lstStyle/>
        <a:p>
          <a:endParaRPr lang="en-US"/>
        </a:p>
      </dgm:t>
    </dgm:pt>
    <dgm:pt modelId="{56211651-E300-5748-8E3D-AF2172D37ED1}" type="pres">
      <dgm:prSet presAssocID="{43531CF0-D4CB-184C-947F-1090AF839CC3}" presName="desTx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B9264-9DD7-1743-A277-4BD558711B91}" type="pres">
      <dgm:prSet presAssocID="{838518A2-3C64-204B-8A8F-8A7F5FB381E3}" presName="picture3" presStyleCnt="0"/>
      <dgm:spPr/>
    </dgm:pt>
    <dgm:pt modelId="{EA200D5C-F378-0E41-A4EF-98207B6B5B0D}" type="pres">
      <dgm:prSet presAssocID="{838518A2-3C64-204B-8A8F-8A7F5FB381E3}" presName="imageRepeatNode" presStyleLbl="fgImgPlace1" presStyleIdx="2" presStyleCnt="6"/>
      <dgm:spPr/>
      <dgm:t>
        <a:bodyPr/>
        <a:lstStyle/>
        <a:p>
          <a:endParaRPr lang="en-US"/>
        </a:p>
      </dgm:t>
    </dgm:pt>
    <dgm:pt modelId="{541F058E-451E-D849-96AF-DE5C0BCFAB65}" type="pres">
      <dgm:prSet presAssocID="{F78300FF-85D3-0B45-A499-4F618619D733}" presName="parTx4" presStyleLbl="node1" presStyleIdx="3" presStyleCnt="6"/>
      <dgm:spPr/>
      <dgm:t>
        <a:bodyPr/>
        <a:lstStyle/>
        <a:p>
          <a:endParaRPr lang="en-US"/>
        </a:p>
      </dgm:t>
    </dgm:pt>
    <dgm:pt modelId="{51F6DC59-5B19-A64A-867A-260E39928716}" type="pres">
      <dgm:prSet presAssocID="{F78300FF-85D3-0B45-A499-4F618619D733}" presName="desTx4" presStyleLbl="revTx" presStyleIdx="3" presStyleCnt="6" custScaleX="153826" custLinFactNeighborX="31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3B908-5F60-7747-81C2-9FCC723EAD9A}" type="pres">
      <dgm:prSet presAssocID="{C540E1EA-097D-EF4B-96C8-3D63ED13EC60}" presName="picture4" presStyleCnt="0"/>
      <dgm:spPr/>
    </dgm:pt>
    <dgm:pt modelId="{C236A884-07E7-BB46-9B6E-E1E767970A19}" type="pres">
      <dgm:prSet presAssocID="{C540E1EA-097D-EF4B-96C8-3D63ED13EC60}" presName="imageRepeatNode" presStyleLbl="fgImgPlace1" presStyleIdx="3" presStyleCnt="6"/>
      <dgm:spPr/>
      <dgm:t>
        <a:bodyPr/>
        <a:lstStyle/>
        <a:p>
          <a:endParaRPr lang="en-US"/>
        </a:p>
      </dgm:t>
    </dgm:pt>
    <dgm:pt modelId="{EB02FCA7-6F41-6D4F-9AA1-4C49D0B826E7}" type="pres">
      <dgm:prSet presAssocID="{A897FD8D-0F6A-504D-B1CB-5600F0912754}" presName="parTx5" presStyleLbl="node1" presStyleIdx="4" presStyleCnt="6"/>
      <dgm:spPr/>
      <dgm:t>
        <a:bodyPr/>
        <a:lstStyle/>
        <a:p>
          <a:endParaRPr lang="en-US"/>
        </a:p>
      </dgm:t>
    </dgm:pt>
    <dgm:pt modelId="{E569CA9F-3A65-914A-BAC9-CE9CA9940FCD}" type="pres">
      <dgm:prSet presAssocID="{A897FD8D-0F6A-504D-B1CB-5600F0912754}" presName="desTx5" presStyleLbl="revTx" presStyleIdx="4" presStyleCnt="6" custScaleX="197191" custLinFactNeighborX="47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46F22-FA98-B846-8EE2-D37E13B05949}" type="pres">
      <dgm:prSet presAssocID="{26EDAB96-1940-3C4B-9266-B6943F582A18}" presName="picture5" presStyleCnt="0"/>
      <dgm:spPr/>
    </dgm:pt>
    <dgm:pt modelId="{7060C7F5-D805-9C47-A220-8891E6FD571D}" type="pres">
      <dgm:prSet presAssocID="{26EDAB96-1940-3C4B-9266-B6943F582A18}" presName="imageRepeatNode" presStyleLbl="fgImgPlace1" presStyleIdx="4" presStyleCnt="6"/>
      <dgm:spPr/>
      <dgm:t>
        <a:bodyPr/>
        <a:lstStyle/>
        <a:p>
          <a:endParaRPr lang="en-US"/>
        </a:p>
      </dgm:t>
    </dgm:pt>
    <dgm:pt modelId="{D04943C1-3AA9-4F42-A5F1-943A6B31050F}" type="pres">
      <dgm:prSet presAssocID="{F86C09F3-7B9D-2941-912D-0F231911F1D7}" presName="parTx6" presStyleLbl="node1" presStyleIdx="5" presStyleCnt="6"/>
      <dgm:spPr/>
      <dgm:t>
        <a:bodyPr/>
        <a:lstStyle/>
        <a:p>
          <a:endParaRPr lang="en-US"/>
        </a:p>
      </dgm:t>
    </dgm:pt>
    <dgm:pt modelId="{5120E142-D381-1449-A314-4F9A3B58DCC7}" type="pres">
      <dgm:prSet presAssocID="{F86C09F3-7B9D-2941-912D-0F231911F1D7}" presName="desTx6" presStyleLbl="revTx" presStyleIdx="5" presStyleCnt="6" custScaleX="184327" custLinFactNeighborX="39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BC52B-7BC6-C049-9141-642578D4891B}" type="pres">
      <dgm:prSet presAssocID="{5C41BB59-6EBE-7A4D-B266-8C3F0AEE6945}" presName="picture6" presStyleCnt="0"/>
      <dgm:spPr/>
    </dgm:pt>
    <dgm:pt modelId="{39187DFA-5A80-C84E-974A-D4EEF9A0B1EF}" type="pres">
      <dgm:prSet presAssocID="{5C41BB59-6EBE-7A4D-B266-8C3F0AEE6945}" presName="imageRepeat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70B53DF3-7F72-3D4E-9641-3F38BF01F70C}" srcId="{F86C09F3-7B9D-2941-912D-0F231911F1D7}" destId="{8270CD08-71D6-BC42-AFA0-B7C7E239ACE4}" srcOrd="0" destOrd="0" parTransId="{01CF441A-96FC-2848-AA2C-09037BF74BBB}" sibTransId="{E056F953-B067-0A45-8AAE-DB0006CD7BB6}"/>
    <dgm:cxn modelId="{49946C0B-48D4-494F-8532-6853318E8DF5}" type="presOf" srcId="{5C41BB59-6EBE-7A4D-B266-8C3F0AEE6945}" destId="{39187DFA-5A80-C84E-974A-D4EEF9A0B1EF}" srcOrd="0" destOrd="0" presId="urn:microsoft.com/office/officeart/2008/layout/AscendingPictureAccentProcess"/>
    <dgm:cxn modelId="{D8905417-0C1E-0943-A322-9B67AE3EE852}" type="presOf" srcId="{D251F8E8-39DD-3846-A0A8-6C3B5B5F8F6C}" destId="{56211651-E300-5748-8E3D-AF2172D37ED1}" srcOrd="0" destOrd="0" presId="urn:microsoft.com/office/officeart/2008/layout/AscendingPictureAccentProcess"/>
    <dgm:cxn modelId="{2116B9C4-BE28-F246-A0C2-5EB8CBE8546A}" type="presOf" srcId="{F86C09F3-7B9D-2941-912D-0F231911F1D7}" destId="{D04943C1-3AA9-4F42-A5F1-943A6B31050F}" srcOrd="0" destOrd="0" presId="urn:microsoft.com/office/officeart/2008/layout/AscendingPictureAccentProcess"/>
    <dgm:cxn modelId="{203817DF-EEF4-E046-A634-C087FCDE5074}" srcId="{033BF93C-F327-F242-BC4C-985964DE8751}" destId="{A897FD8D-0F6A-504D-B1CB-5600F0912754}" srcOrd="4" destOrd="0" parTransId="{4E26A1AF-6D7C-1143-AC42-C06BFE82F248}" sibTransId="{26EDAB96-1940-3C4B-9266-B6943F582A18}"/>
    <dgm:cxn modelId="{C2E437B7-94F5-6849-AC4C-F50EE9E0DB0F}" srcId="{033BF93C-F327-F242-BC4C-985964DE8751}" destId="{F78300FF-85D3-0B45-A499-4F618619D733}" srcOrd="3" destOrd="0" parTransId="{7A17BDD5-3A89-FB4B-BA84-E74E8409890E}" sibTransId="{C540E1EA-097D-EF4B-96C8-3D63ED13EC60}"/>
    <dgm:cxn modelId="{A2B506E7-5C1F-BA4A-B3EA-63A09AC7FA4F}" srcId="{A897FD8D-0F6A-504D-B1CB-5600F0912754}" destId="{A2EC05A0-19FB-C54E-803B-8B5C5E85F572}" srcOrd="0" destOrd="0" parTransId="{4AEBE7AD-DAD1-8A47-872E-2DD7504DA5B6}" sibTransId="{C6A85ED2-A4A0-3F46-90E2-3BE7885BDD3B}"/>
    <dgm:cxn modelId="{E8C977F2-EF3B-C14D-9801-6A870C5D737B}" type="presOf" srcId="{485DB9F6-E97F-9945-8FDC-540305A8E1EB}" destId="{860E63C2-8451-474A-AD84-1265CDFBD7B7}" srcOrd="0" destOrd="0" presId="urn:microsoft.com/office/officeart/2008/layout/AscendingPictureAccentProcess"/>
    <dgm:cxn modelId="{8AA6ED56-1E27-0D49-ABCE-BB38BE4CD9B2}" type="presOf" srcId="{43531CF0-D4CB-184C-947F-1090AF839CC3}" destId="{E630249D-2815-9B4A-8DA0-6E8BDE1ECB4F}" srcOrd="0" destOrd="0" presId="urn:microsoft.com/office/officeart/2008/layout/AscendingPictureAccentProcess"/>
    <dgm:cxn modelId="{17AAB0E0-4BB3-9E4E-9925-9F3D58AD796A}" srcId="{033BF93C-F327-F242-BC4C-985964DE8751}" destId="{485DB9F6-E97F-9945-8FDC-540305A8E1EB}" srcOrd="1" destOrd="0" parTransId="{B1C33FE9-774C-5A46-B68D-C0B6AB551A6E}" sibTransId="{18CF8621-8CFC-0E42-AC0C-1028C80A4957}"/>
    <dgm:cxn modelId="{972DC80E-7E9C-6647-BE7C-A00BC2D99F26}" type="presOf" srcId="{A2EC05A0-19FB-C54E-803B-8B5C5E85F572}" destId="{E569CA9F-3A65-914A-BAC9-CE9CA9940FCD}" srcOrd="0" destOrd="0" presId="urn:microsoft.com/office/officeart/2008/layout/AscendingPictureAccentProcess"/>
    <dgm:cxn modelId="{54FF466E-36C5-A249-9522-EBB4F89D4C7F}" type="presOf" srcId="{26EDAB96-1940-3C4B-9266-B6943F582A18}" destId="{7060C7F5-D805-9C47-A220-8891E6FD571D}" srcOrd="0" destOrd="0" presId="urn:microsoft.com/office/officeart/2008/layout/AscendingPictureAccentProcess"/>
    <dgm:cxn modelId="{337A5836-6730-A54F-A0CA-D59B51391B11}" type="presOf" srcId="{C540E1EA-097D-EF4B-96C8-3D63ED13EC60}" destId="{C236A884-07E7-BB46-9B6E-E1E767970A19}" srcOrd="0" destOrd="0" presId="urn:microsoft.com/office/officeart/2008/layout/AscendingPictureAccentProcess"/>
    <dgm:cxn modelId="{01205973-B489-5448-88F3-EE35AE1E9105}" type="presOf" srcId="{18CF8621-8CFC-0E42-AC0C-1028C80A4957}" destId="{D1D837A3-F789-824D-827A-48CADB7BDE9A}" srcOrd="0" destOrd="0" presId="urn:microsoft.com/office/officeart/2008/layout/AscendingPictureAccentProcess"/>
    <dgm:cxn modelId="{DB59B34E-9394-5748-A86F-21B7705F8FD3}" type="presOf" srcId="{3E3B45A5-CA9F-BD41-B251-5FCF74A68EB7}" destId="{79788FBF-758D-244F-949A-C3DB3D62DB6B}" srcOrd="0" destOrd="0" presId="urn:microsoft.com/office/officeart/2008/layout/AscendingPictureAccentProcess"/>
    <dgm:cxn modelId="{24A37849-975B-124C-AFA7-1A675AFD98DD}" srcId="{F78300FF-85D3-0B45-A499-4F618619D733}" destId="{E5FAD815-C5EF-5F42-89E2-89440B496FDB}" srcOrd="0" destOrd="0" parTransId="{B0A93655-E1AA-B646-9ABB-B093BF61E9FC}" sibTransId="{D5EE66C0-AC98-BD45-913E-1A2F1642343F}"/>
    <dgm:cxn modelId="{B49EE059-B055-1947-9C01-89C9795C3C95}" type="presOf" srcId="{2D3CBE9D-0F39-6142-8372-059B99E6B29F}" destId="{78C8DC0E-A777-B448-95A6-70C97F7A941D}" srcOrd="0" destOrd="0" presId="urn:microsoft.com/office/officeart/2008/layout/AscendingPictureAccentProcess"/>
    <dgm:cxn modelId="{CB3B487F-1D25-C248-BAB1-163662BB6A73}" srcId="{033BF93C-F327-F242-BC4C-985964DE8751}" destId="{43531CF0-D4CB-184C-947F-1090AF839CC3}" srcOrd="2" destOrd="0" parTransId="{2093117F-E052-884F-865F-B3F8BCECFFCD}" sibTransId="{838518A2-3C64-204B-8A8F-8A7F5FB381E3}"/>
    <dgm:cxn modelId="{A1BB5D38-22AF-D241-B062-8272C87B3E8E}" type="presOf" srcId="{E5FAD815-C5EF-5F42-89E2-89440B496FDB}" destId="{51F6DC59-5B19-A64A-867A-260E39928716}" srcOrd="0" destOrd="0" presId="urn:microsoft.com/office/officeart/2008/layout/AscendingPictureAccentProcess"/>
    <dgm:cxn modelId="{ECF90639-8AEC-674A-9B8D-4DA684DA00D1}" type="presOf" srcId="{F78300FF-85D3-0B45-A499-4F618619D733}" destId="{541F058E-451E-D849-96AF-DE5C0BCFAB65}" srcOrd="0" destOrd="0" presId="urn:microsoft.com/office/officeart/2008/layout/AscendingPictureAccentProcess"/>
    <dgm:cxn modelId="{0F98FAB5-B34D-D548-ABF3-28251A2DFC8A}" srcId="{485DB9F6-E97F-9945-8FDC-540305A8E1EB}" destId="{BBE96272-BF46-AA48-878B-F1A30A294F9A}" srcOrd="0" destOrd="0" parTransId="{E50F2908-D594-184D-BBE3-E2AD78B570C7}" sibTransId="{00F77A26-1C24-164D-953A-C789BE57CC6C}"/>
    <dgm:cxn modelId="{2FDAF523-2DE8-C041-8F94-624B2EDA1037}" type="presOf" srcId="{457814AE-0D6D-FD46-9471-D30566897359}" destId="{291057F7-AAB3-8E4F-AD2C-F82DB0694283}" srcOrd="0" destOrd="0" presId="urn:microsoft.com/office/officeart/2008/layout/AscendingPictureAccentProcess"/>
    <dgm:cxn modelId="{4AFEB75B-71D8-514D-BD18-0FF255AB183D}" type="presOf" srcId="{033BF93C-F327-F242-BC4C-985964DE8751}" destId="{FFBE37A1-BCC5-D540-9A60-3390CCC2C6CE}" srcOrd="0" destOrd="0" presId="urn:microsoft.com/office/officeart/2008/layout/AscendingPictureAccentProcess"/>
    <dgm:cxn modelId="{C7DFCCD6-20A4-8141-B74C-A159089BF877}" type="presOf" srcId="{838518A2-3C64-204B-8A8F-8A7F5FB381E3}" destId="{EA200D5C-F378-0E41-A4EF-98207B6B5B0D}" srcOrd="0" destOrd="0" presId="urn:microsoft.com/office/officeart/2008/layout/AscendingPictureAccentProcess"/>
    <dgm:cxn modelId="{02ECB129-DA0C-784D-8A6D-81BC20D82BEE}" srcId="{033BF93C-F327-F242-BC4C-985964DE8751}" destId="{F86C09F3-7B9D-2941-912D-0F231911F1D7}" srcOrd="5" destOrd="0" parTransId="{05F41E1D-2134-484C-9FD5-9C3CBB94290E}" sibTransId="{5C41BB59-6EBE-7A4D-B266-8C3F0AEE6945}"/>
    <dgm:cxn modelId="{2F1BCF5A-D51F-0A44-AF01-C79E4A4ACEC3}" type="presOf" srcId="{BBE96272-BF46-AA48-878B-F1A30A294F9A}" destId="{DC5AC771-3CA9-1B41-A721-FB11723A6063}" srcOrd="0" destOrd="0" presId="urn:microsoft.com/office/officeart/2008/layout/AscendingPictureAccentProcess"/>
    <dgm:cxn modelId="{B4B17A6B-3DB8-564F-BEFF-D7616376FBA6}" type="presOf" srcId="{8270CD08-71D6-BC42-AFA0-B7C7E239ACE4}" destId="{5120E142-D381-1449-A314-4F9A3B58DCC7}" srcOrd="0" destOrd="0" presId="urn:microsoft.com/office/officeart/2008/layout/AscendingPictureAccentProcess"/>
    <dgm:cxn modelId="{7899DC2A-F2CE-AD4C-A77B-7226CE50ADCF}" type="presOf" srcId="{A897FD8D-0F6A-504D-B1CB-5600F0912754}" destId="{EB02FCA7-6F41-6D4F-9AA1-4C49D0B826E7}" srcOrd="0" destOrd="0" presId="urn:microsoft.com/office/officeart/2008/layout/AscendingPictureAccentProcess"/>
    <dgm:cxn modelId="{AE543CC8-FA5C-E940-81E8-2DD955A22DAF}" srcId="{457814AE-0D6D-FD46-9471-D30566897359}" destId="{2D3CBE9D-0F39-6142-8372-059B99E6B29F}" srcOrd="0" destOrd="0" parTransId="{C3990688-AD89-1A41-A1EF-A0FB6BB21D63}" sibTransId="{20EE2DC2-7418-C24E-BAB9-06A1DEB2E972}"/>
    <dgm:cxn modelId="{B68FEAF6-52C4-1749-800E-E491636D7912}" srcId="{033BF93C-F327-F242-BC4C-985964DE8751}" destId="{457814AE-0D6D-FD46-9471-D30566897359}" srcOrd="0" destOrd="0" parTransId="{222BA6BF-E922-D14B-A8A8-5EC78D3BF997}" sibTransId="{3E3B45A5-CA9F-BD41-B251-5FCF74A68EB7}"/>
    <dgm:cxn modelId="{7260939F-7691-FF4B-A85C-B85BDFDDA991}" srcId="{43531CF0-D4CB-184C-947F-1090AF839CC3}" destId="{D251F8E8-39DD-3846-A0A8-6C3B5B5F8F6C}" srcOrd="0" destOrd="0" parTransId="{5A2BE022-CF4D-EF47-9626-A7639B8B528C}" sibTransId="{622497FC-EB71-D34E-B5F3-D0F875DB642A}"/>
    <dgm:cxn modelId="{F9F032F5-05FF-884C-993C-D97DB82DDD88}" type="presParOf" srcId="{FFBE37A1-BCC5-D540-9A60-3390CCC2C6CE}" destId="{0CE5124B-55DE-D045-B7F1-9AB6D69DB2B0}" srcOrd="0" destOrd="0" presId="urn:microsoft.com/office/officeart/2008/layout/AscendingPictureAccentProcess"/>
    <dgm:cxn modelId="{E8601DD4-45AB-7044-84A6-724625E7C7A8}" type="presParOf" srcId="{FFBE37A1-BCC5-D540-9A60-3390CCC2C6CE}" destId="{AAEC3566-BF6D-974D-8561-B1BA657FE91C}" srcOrd="1" destOrd="0" presId="urn:microsoft.com/office/officeart/2008/layout/AscendingPictureAccentProcess"/>
    <dgm:cxn modelId="{F6E70E15-A618-F94A-AD3A-69E563A6336F}" type="presParOf" srcId="{FFBE37A1-BCC5-D540-9A60-3390CCC2C6CE}" destId="{8DBE88AC-6FFC-9142-99FC-5D2863FA1BDB}" srcOrd="2" destOrd="0" presId="urn:microsoft.com/office/officeart/2008/layout/AscendingPictureAccentProcess"/>
    <dgm:cxn modelId="{EC923146-EB92-9042-A8D9-CB7401A11CBE}" type="presParOf" srcId="{FFBE37A1-BCC5-D540-9A60-3390CCC2C6CE}" destId="{60AB3450-0484-0145-8823-DEA4DF28B4FD}" srcOrd="3" destOrd="0" presId="urn:microsoft.com/office/officeart/2008/layout/AscendingPictureAccentProcess"/>
    <dgm:cxn modelId="{D0203B7F-9103-4247-A17D-0620A57B4535}" type="presParOf" srcId="{FFBE37A1-BCC5-D540-9A60-3390CCC2C6CE}" destId="{FAB0A2CB-5F4F-E342-900E-2601BB316882}" srcOrd="4" destOrd="0" presId="urn:microsoft.com/office/officeart/2008/layout/AscendingPictureAccentProcess"/>
    <dgm:cxn modelId="{1950094C-5829-D844-B990-F9C3D11CA5C0}" type="presParOf" srcId="{FFBE37A1-BCC5-D540-9A60-3390CCC2C6CE}" destId="{7FFD54C7-6D46-5C4E-ADCA-F7BC85B1C766}" srcOrd="5" destOrd="0" presId="urn:microsoft.com/office/officeart/2008/layout/AscendingPictureAccentProcess"/>
    <dgm:cxn modelId="{E8AD4EE7-82B7-B541-9390-085200EAD3CC}" type="presParOf" srcId="{FFBE37A1-BCC5-D540-9A60-3390CCC2C6CE}" destId="{78A44F80-ADF3-9D4C-BA4F-9FCCF9CF461F}" srcOrd="6" destOrd="0" presId="urn:microsoft.com/office/officeart/2008/layout/AscendingPictureAccentProcess"/>
    <dgm:cxn modelId="{D9CE3B57-F172-7B4F-B6FC-C77807A41503}" type="presParOf" srcId="{FFBE37A1-BCC5-D540-9A60-3390CCC2C6CE}" destId="{2EA78AB0-5765-AA41-9558-FD07052FDA7F}" srcOrd="7" destOrd="0" presId="urn:microsoft.com/office/officeart/2008/layout/AscendingPictureAccentProcess"/>
    <dgm:cxn modelId="{678C6A84-A907-FF40-97C8-93A220AFAC7B}" type="presParOf" srcId="{FFBE37A1-BCC5-D540-9A60-3390CCC2C6CE}" destId="{77BA6CEA-E54C-8440-8459-B5A2AEDF674D}" srcOrd="8" destOrd="0" presId="urn:microsoft.com/office/officeart/2008/layout/AscendingPictureAccentProcess"/>
    <dgm:cxn modelId="{31093C94-CD6D-3742-8006-EABB8E2AF4B4}" type="presParOf" srcId="{FFBE37A1-BCC5-D540-9A60-3390CCC2C6CE}" destId="{DF162AF8-61D8-F847-8B52-AD609E5B3A4A}" srcOrd="9" destOrd="0" presId="urn:microsoft.com/office/officeart/2008/layout/AscendingPictureAccentProcess"/>
    <dgm:cxn modelId="{3862A366-6C6F-364C-A947-DD3F911E720A}" type="presParOf" srcId="{FFBE37A1-BCC5-D540-9A60-3390CCC2C6CE}" destId="{D068F80E-0312-8E48-AF4B-49AA4BE76536}" srcOrd="10" destOrd="0" presId="urn:microsoft.com/office/officeart/2008/layout/AscendingPictureAccentProcess"/>
    <dgm:cxn modelId="{F1F3FC72-AA9A-0C4F-8436-9CFE22B3118C}" type="presParOf" srcId="{FFBE37A1-BCC5-D540-9A60-3390CCC2C6CE}" destId="{A2489E42-69A3-0B4C-BA5C-6A28980A90C0}" srcOrd="11" destOrd="0" presId="urn:microsoft.com/office/officeart/2008/layout/AscendingPictureAccentProcess"/>
    <dgm:cxn modelId="{92FA29BB-3C87-7545-A0B5-1B5725FB465C}" type="presParOf" srcId="{FFBE37A1-BCC5-D540-9A60-3390CCC2C6CE}" destId="{D097B21E-04F5-DC4A-866D-3E0FF9A87ECF}" srcOrd="12" destOrd="0" presId="urn:microsoft.com/office/officeart/2008/layout/AscendingPictureAccentProcess"/>
    <dgm:cxn modelId="{303D1FD8-A89B-3C42-8314-4657091C6C8E}" type="presParOf" srcId="{FFBE37A1-BCC5-D540-9A60-3390CCC2C6CE}" destId="{51B72ACF-8B80-EA4A-974E-F93596023F88}" srcOrd="13" destOrd="0" presId="urn:microsoft.com/office/officeart/2008/layout/AscendingPictureAccentProcess"/>
    <dgm:cxn modelId="{E443BB08-40E1-E84F-A93C-9FC8B2309734}" type="presParOf" srcId="{FFBE37A1-BCC5-D540-9A60-3390CCC2C6CE}" destId="{4D8EFA31-E4E5-A74B-AD29-A10505380AAB}" srcOrd="14" destOrd="0" presId="urn:microsoft.com/office/officeart/2008/layout/AscendingPictureAccentProcess"/>
    <dgm:cxn modelId="{7C86D49E-E607-E841-B433-F5546CDADDA0}" type="presParOf" srcId="{FFBE37A1-BCC5-D540-9A60-3390CCC2C6CE}" destId="{525B4488-FF00-F848-9205-35BF685B03E3}" srcOrd="15" destOrd="0" presId="urn:microsoft.com/office/officeart/2008/layout/AscendingPictureAccentProcess"/>
    <dgm:cxn modelId="{12D9C951-AAAD-3F49-BFCA-18AA1C681F6A}" type="presParOf" srcId="{FFBE37A1-BCC5-D540-9A60-3390CCC2C6CE}" destId="{D555AD7D-A391-C247-9D4B-AD039BA07FBF}" srcOrd="16" destOrd="0" presId="urn:microsoft.com/office/officeart/2008/layout/AscendingPictureAccentProcess"/>
    <dgm:cxn modelId="{98442E65-325A-0F43-A1E0-A3C5BEE4D1D2}" type="presParOf" srcId="{FFBE37A1-BCC5-D540-9A60-3390CCC2C6CE}" destId="{291057F7-AAB3-8E4F-AD2C-F82DB0694283}" srcOrd="17" destOrd="0" presId="urn:microsoft.com/office/officeart/2008/layout/AscendingPictureAccentProcess"/>
    <dgm:cxn modelId="{E228E5AC-54AC-9340-BB6D-67C8BBB4B8C1}" type="presParOf" srcId="{FFBE37A1-BCC5-D540-9A60-3390CCC2C6CE}" destId="{78C8DC0E-A777-B448-95A6-70C97F7A941D}" srcOrd="18" destOrd="0" presId="urn:microsoft.com/office/officeart/2008/layout/AscendingPictureAccentProcess"/>
    <dgm:cxn modelId="{7A11FD6B-1C0C-EA43-BD55-6B67B8A25B0F}" type="presParOf" srcId="{FFBE37A1-BCC5-D540-9A60-3390CCC2C6CE}" destId="{0138A85C-C7CF-A94D-BED0-13775AA1E13E}" srcOrd="19" destOrd="0" presId="urn:microsoft.com/office/officeart/2008/layout/AscendingPictureAccentProcess"/>
    <dgm:cxn modelId="{17A116B2-B1EF-D140-9370-DBCD4BB2AEB3}" type="presParOf" srcId="{0138A85C-C7CF-A94D-BED0-13775AA1E13E}" destId="{79788FBF-758D-244F-949A-C3DB3D62DB6B}" srcOrd="0" destOrd="0" presId="urn:microsoft.com/office/officeart/2008/layout/AscendingPictureAccentProcess"/>
    <dgm:cxn modelId="{6B391084-4EC1-674D-B4AF-4B59998E8021}" type="presParOf" srcId="{FFBE37A1-BCC5-D540-9A60-3390CCC2C6CE}" destId="{860E63C2-8451-474A-AD84-1265CDFBD7B7}" srcOrd="20" destOrd="0" presId="urn:microsoft.com/office/officeart/2008/layout/AscendingPictureAccentProcess"/>
    <dgm:cxn modelId="{6B17A2B9-E4E8-334F-9A1F-2346858F7DB3}" type="presParOf" srcId="{FFBE37A1-BCC5-D540-9A60-3390CCC2C6CE}" destId="{DC5AC771-3CA9-1B41-A721-FB11723A6063}" srcOrd="21" destOrd="0" presId="urn:microsoft.com/office/officeart/2008/layout/AscendingPictureAccentProcess"/>
    <dgm:cxn modelId="{40C7B1C0-0911-CD42-8FA5-B78704B642EB}" type="presParOf" srcId="{FFBE37A1-BCC5-D540-9A60-3390CCC2C6CE}" destId="{F56760BE-8656-D542-9F7E-6F97BD20905A}" srcOrd="22" destOrd="0" presId="urn:microsoft.com/office/officeart/2008/layout/AscendingPictureAccentProcess"/>
    <dgm:cxn modelId="{0000C7F5-ADA8-8342-BC0E-AD739CDD4676}" type="presParOf" srcId="{F56760BE-8656-D542-9F7E-6F97BD20905A}" destId="{D1D837A3-F789-824D-827A-48CADB7BDE9A}" srcOrd="0" destOrd="0" presId="urn:microsoft.com/office/officeart/2008/layout/AscendingPictureAccentProcess"/>
    <dgm:cxn modelId="{B270F33E-56B0-414D-8366-7FD5EE771CCF}" type="presParOf" srcId="{FFBE37A1-BCC5-D540-9A60-3390CCC2C6CE}" destId="{E630249D-2815-9B4A-8DA0-6E8BDE1ECB4F}" srcOrd="23" destOrd="0" presId="urn:microsoft.com/office/officeart/2008/layout/AscendingPictureAccentProcess"/>
    <dgm:cxn modelId="{8B51165C-7900-D54F-A7B5-B5B087D1ED26}" type="presParOf" srcId="{FFBE37A1-BCC5-D540-9A60-3390CCC2C6CE}" destId="{56211651-E300-5748-8E3D-AF2172D37ED1}" srcOrd="24" destOrd="0" presId="urn:microsoft.com/office/officeart/2008/layout/AscendingPictureAccentProcess"/>
    <dgm:cxn modelId="{3DA3E90B-EB54-1F48-A774-734397E719EF}" type="presParOf" srcId="{FFBE37A1-BCC5-D540-9A60-3390CCC2C6CE}" destId="{D0DB9264-9DD7-1743-A277-4BD558711B91}" srcOrd="25" destOrd="0" presId="urn:microsoft.com/office/officeart/2008/layout/AscendingPictureAccentProcess"/>
    <dgm:cxn modelId="{CBA611FC-1E81-A946-AB3F-AAAB7820EF47}" type="presParOf" srcId="{D0DB9264-9DD7-1743-A277-4BD558711B91}" destId="{EA200D5C-F378-0E41-A4EF-98207B6B5B0D}" srcOrd="0" destOrd="0" presId="urn:microsoft.com/office/officeart/2008/layout/AscendingPictureAccentProcess"/>
    <dgm:cxn modelId="{A215D56F-9A97-CB41-9BEC-6F887357C3FE}" type="presParOf" srcId="{FFBE37A1-BCC5-D540-9A60-3390CCC2C6CE}" destId="{541F058E-451E-D849-96AF-DE5C0BCFAB65}" srcOrd="26" destOrd="0" presId="urn:microsoft.com/office/officeart/2008/layout/AscendingPictureAccentProcess"/>
    <dgm:cxn modelId="{10F2B3F6-E2AD-5F45-B278-A4C662C1F09A}" type="presParOf" srcId="{FFBE37A1-BCC5-D540-9A60-3390CCC2C6CE}" destId="{51F6DC59-5B19-A64A-867A-260E39928716}" srcOrd="27" destOrd="0" presId="urn:microsoft.com/office/officeart/2008/layout/AscendingPictureAccentProcess"/>
    <dgm:cxn modelId="{0CF931A5-5628-BF4A-8082-AFAA91653FCA}" type="presParOf" srcId="{FFBE37A1-BCC5-D540-9A60-3390CCC2C6CE}" destId="{1C63B908-5F60-7747-81C2-9FCC723EAD9A}" srcOrd="28" destOrd="0" presId="urn:microsoft.com/office/officeart/2008/layout/AscendingPictureAccentProcess"/>
    <dgm:cxn modelId="{9834504E-2B93-A34F-BA2F-3C798DB91B9C}" type="presParOf" srcId="{1C63B908-5F60-7747-81C2-9FCC723EAD9A}" destId="{C236A884-07E7-BB46-9B6E-E1E767970A19}" srcOrd="0" destOrd="0" presId="urn:microsoft.com/office/officeart/2008/layout/AscendingPictureAccentProcess"/>
    <dgm:cxn modelId="{4EA383F0-6FF3-D846-BF4E-EB2FCE595F38}" type="presParOf" srcId="{FFBE37A1-BCC5-D540-9A60-3390CCC2C6CE}" destId="{EB02FCA7-6F41-6D4F-9AA1-4C49D0B826E7}" srcOrd="29" destOrd="0" presId="urn:microsoft.com/office/officeart/2008/layout/AscendingPictureAccentProcess"/>
    <dgm:cxn modelId="{33807B3C-0B60-3648-9236-9A25926718BC}" type="presParOf" srcId="{FFBE37A1-BCC5-D540-9A60-3390CCC2C6CE}" destId="{E569CA9F-3A65-914A-BAC9-CE9CA9940FCD}" srcOrd="30" destOrd="0" presId="urn:microsoft.com/office/officeart/2008/layout/AscendingPictureAccentProcess"/>
    <dgm:cxn modelId="{2806EDB7-9A44-BF42-8285-2F4AD886730D}" type="presParOf" srcId="{FFBE37A1-BCC5-D540-9A60-3390CCC2C6CE}" destId="{FF446F22-FA98-B846-8EE2-D37E13B05949}" srcOrd="31" destOrd="0" presId="urn:microsoft.com/office/officeart/2008/layout/AscendingPictureAccentProcess"/>
    <dgm:cxn modelId="{61E0A5AF-991D-4F48-8AC2-04067268819A}" type="presParOf" srcId="{FF446F22-FA98-B846-8EE2-D37E13B05949}" destId="{7060C7F5-D805-9C47-A220-8891E6FD571D}" srcOrd="0" destOrd="0" presId="urn:microsoft.com/office/officeart/2008/layout/AscendingPictureAccentProcess"/>
    <dgm:cxn modelId="{7532A46F-E06F-F74B-917D-5FF099587B55}" type="presParOf" srcId="{FFBE37A1-BCC5-D540-9A60-3390CCC2C6CE}" destId="{D04943C1-3AA9-4F42-A5F1-943A6B31050F}" srcOrd="32" destOrd="0" presId="urn:microsoft.com/office/officeart/2008/layout/AscendingPictureAccentProcess"/>
    <dgm:cxn modelId="{81ED4DF1-06A5-A64A-9E5F-F4AAC1C39ED7}" type="presParOf" srcId="{FFBE37A1-BCC5-D540-9A60-3390CCC2C6CE}" destId="{5120E142-D381-1449-A314-4F9A3B58DCC7}" srcOrd="33" destOrd="0" presId="urn:microsoft.com/office/officeart/2008/layout/AscendingPictureAccentProcess"/>
    <dgm:cxn modelId="{E0727D5B-76E9-D74A-BF8E-AC88D211D367}" type="presParOf" srcId="{FFBE37A1-BCC5-D540-9A60-3390CCC2C6CE}" destId="{394BC52B-7BC6-C049-9141-642578D4891B}" srcOrd="34" destOrd="0" presId="urn:microsoft.com/office/officeart/2008/layout/AscendingPictureAccentProcess"/>
    <dgm:cxn modelId="{05C4FF13-BFBE-6949-95DB-3D50EFEEDB96}" type="presParOf" srcId="{394BC52B-7BC6-C049-9141-642578D4891B}" destId="{39187DFA-5A80-C84E-974A-D4EEF9A0B1E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4AD122-8ECC-BB43-B354-D27C77B0AC92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338E7D2B-CB04-C347-A667-BEECCB66AB7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600" b="1" dirty="0" smtClean="0">
              <a:latin typeface="Calibri" charset="0"/>
              <a:ea typeface="Calibri" charset="0"/>
              <a:cs typeface="Calibri" charset="0"/>
            </a:rPr>
            <a:t>Data</a:t>
          </a:r>
          <a:r>
            <a:rPr lang="zh-CN" altLang="en-US" sz="1600" b="1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600" b="1" dirty="0" smtClean="0">
              <a:latin typeface="Calibri" charset="0"/>
              <a:ea typeface="Calibri" charset="0"/>
              <a:cs typeface="Calibri" charset="0"/>
            </a:rPr>
            <a:t>Center</a:t>
          </a:r>
          <a:r>
            <a:rPr lang="zh-CN" altLang="en-US" sz="1600" b="1" dirty="0" smtClean="0">
              <a:latin typeface="Calibri" charset="0"/>
              <a:ea typeface="Calibri" charset="0"/>
              <a:cs typeface="Calibri" charset="0"/>
            </a:rPr>
            <a:t> </a:t>
          </a:r>
          <a:endParaRPr lang="en-US" sz="1600" b="1" dirty="0">
            <a:latin typeface="Calibri" charset="0"/>
            <a:ea typeface="Calibri" charset="0"/>
            <a:cs typeface="Calibri" charset="0"/>
          </a:endParaRPr>
        </a:p>
      </dgm:t>
    </dgm:pt>
    <dgm:pt modelId="{33957C54-4C11-0044-AD30-B267D24EBADD}" type="parTrans" cxnId="{E3334942-D111-1F4E-96F1-5BFEBEDC0A59}">
      <dgm:prSet/>
      <dgm:spPr/>
      <dgm:t>
        <a:bodyPr/>
        <a:lstStyle/>
        <a:p>
          <a:endParaRPr lang="en-US"/>
        </a:p>
      </dgm:t>
    </dgm:pt>
    <dgm:pt modelId="{5681738E-6E9F-AB4C-9F77-BD5C1A038C16}" type="sibTrans" cxnId="{E3334942-D111-1F4E-96F1-5BFEBEDC0A59}">
      <dgm:prSet/>
      <dgm:spPr/>
      <dgm:t>
        <a:bodyPr/>
        <a:lstStyle/>
        <a:p>
          <a:endParaRPr lang="en-US"/>
        </a:p>
      </dgm:t>
    </dgm:pt>
    <dgm:pt modelId="{59380815-B3F2-C145-9E3C-554E0CCE70E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400" b="1" dirty="0" smtClean="0">
              <a:latin typeface="Calibri" charset="0"/>
              <a:ea typeface="Calibri" charset="0"/>
              <a:cs typeface="Calibri" charset="0"/>
            </a:rPr>
            <a:t>High</a:t>
          </a:r>
          <a:r>
            <a:rPr lang="zh-CN" altLang="en-US" sz="1400" b="1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400" b="1" dirty="0" smtClean="0">
              <a:latin typeface="Calibri" charset="0"/>
              <a:ea typeface="Calibri" charset="0"/>
              <a:cs typeface="Calibri" charset="0"/>
            </a:rPr>
            <a:t>Performance</a:t>
          </a:r>
          <a:r>
            <a:rPr lang="zh-CN" altLang="en-US" sz="1400" b="1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400" b="1" dirty="0" smtClean="0">
              <a:latin typeface="Calibri" charset="0"/>
              <a:ea typeface="Calibri" charset="0"/>
              <a:cs typeface="Calibri" charset="0"/>
            </a:rPr>
            <a:t>Computing</a:t>
          </a:r>
          <a:endParaRPr lang="en-US" sz="1400" b="1" dirty="0">
            <a:latin typeface="Calibri" charset="0"/>
            <a:ea typeface="Calibri" charset="0"/>
            <a:cs typeface="Calibri" charset="0"/>
          </a:endParaRPr>
        </a:p>
      </dgm:t>
    </dgm:pt>
    <dgm:pt modelId="{68A5FDB8-3715-714C-9A11-F64164E41ECB}" type="parTrans" cxnId="{0683D389-E5C0-1D4F-A5C8-19298D952589}">
      <dgm:prSet/>
      <dgm:spPr/>
      <dgm:t>
        <a:bodyPr/>
        <a:lstStyle/>
        <a:p>
          <a:endParaRPr lang="en-US"/>
        </a:p>
      </dgm:t>
    </dgm:pt>
    <dgm:pt modelId="{010DE463-8A70-124D-BD09-D1AD1C454DF0}" type="sibTrans" cxnId="{0683D389-E5C0-1D4F-A5C8-19298D952589}">
      <dgm:prSet/>
      <dgm:spPr/>
      <dgm:t>
        <a:bodyPr/>
        <a:lstStyle/>
        <a:p>
          <a:endParaRPr lang="en-US"/>
        </a:p>
      </dgm:t>
    </dgm:pt>
    <dgm:pt modelId="{BA645B88-6153-3641-830E-AE77F50DDC5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600" b="1" dirty="0" smtClean="0">
              <a:latin typeface="Calibri" charset="0"/>
              <a:ea typeface="Calibri" charset="0"/>
              <a:cs typeface="Calibri" charset="0"/>
            </a:rPr>
            <a:t>Storage</a:t>
          </a:r>
          <a:endParaRPr lang="en-US" sz="1600" b="1" dirty="0">
            <a:latin typeface="Calibri" charset="0"/>
            <a:ea typeface="Calibri" charset="0"/>
            <a:cs typeface="Calibri" charset="0"/>
          </a:endParaRPr>
        </a:p>
      </dgm:t>
    </dgm:pt>
    <dgm:pt modelId="{B812AF73-0B91-9B44-984F-214B9397B381}" type="parTrans" cxnId="{E053C41D-D0B2-D64A-BD00-22241DCE6AA6}">
      <dgm:prSet/>
      <dgm:spPr/>
      <dgm:t>
        <a:bodyPr/>
        <a:lstStyle/>
        <a:p>
          <a:endParaRPr lang="en-US"/>
        </a:p>
      </dgm:t>
    </dgm:pt>
    <dgm:pt modelId="{BCF7F5B5-D6F3-6343-BA8C-AC51E4C46CD5}" type="sibTrans" cxnId="{E053C41D-D0B2-D64A-BD00-22241DCE6AA6}">
      <dgm:prSet/>
      <dgm:spPr/>
      <dgm:t>
        <a:bodyPr/>
        <a:lstStyle/>
        <a:p>
          <a:endParaRPr lang="en-US"/>
        </a:p>
      </dgm:t>
    </dgm:pt>
    <dgm:pt modelId="{2940ADD5-715D-8A4B-9F8E-9EB00DFE4186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600" b="1" dirty="0" smtClean="0">
              <a:latin typeface="Calibri" charset="0"/>
              <a:ea typeface="Calibri" charset="0"/>
              <a:cs typeface="Calibri" charset="0"/>
            </a:rPr>
            <a:t>Security</a:t>
          </a:r>
          <a:r>
            <a:rPr lang="zh-CN" altLang="en-US" sz="1600" b="1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600" b="1" dirty="0" smtClean="0">
              <a:latin typeface="Calibri" charset="0"/>
              <a:ea typeface="Calibri" charset="0"/>
              <a:cs typeface="Calibri" charset="0"/>
            </a:rPr>
            <a:t>&amp;</a:t>
          </a:r>
          <a:r>
            <a:rPr lang="zh-CN" altLang="en-US" sz="1600" b="1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600" b="1" dirty="0" smtClean="0">
              <a:latin typeface="Calibri" charset="0"/>
              <a:ea typeface="Calibri" charset="0"/>
              <a:cs typeface="Calibri" charset="0"/>
            </a:rPr>
            <a:t>Services</a:t>
          </a:r>
          <a:endParaRPr lang="en-US" sz="1600" b="1" dirty="0">
            <a:latin typeface="Calibri" charset="0"/>
            <a:ea typeface="Calibri" charset="0"/>
            <a:cs typeface="Calibri" charset="0"/>
          </a:endParaRPr>
        </a:p>
      </dgm:t>
    </dgm:pt>
    <dgm:pt modelId="{3B437AD9-2CED-DB47-916E-927FEA8909AA}" type="parTrans" cxnId="{6AB11A23-DF89-0C4C-951A-21D7694C3747}">
      <dgm:prSet/>
      <dgm:spPr/>
      <dgm:t>
        <a:bodyPr/>
        <a:lstStyle/>
        <a:p>
          <a:endParaRPr lang="en-US"/>
        </a:p>
      </dgm:t>
    </dgm:pt>
    <dgm:pt modelId="{DE9ECBCB-03BF-AE42-92BA-4723F50A2E67}" type="sibTrans" cxnId="{6AB11A23-DF89-0C4C-951A-21D7694C3747}">
      <dgm:prSet/>
      <dgm:spPr/>
      <dgm:t>
        <a:bodyPr/>
        <a:lstStyle/>
        <a:p>
          <a:endParaRPr lang="en-US"/>
        </a:p>
      </dgm:t>
    </dgm:pt>
    <dgm:pt modelId="{C19F3D37-4349-9242-9344-B297D249427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200" dirty="0" err="1" smtClean="0">
              <a:latin typeface="Calibri" charset="0"/>
              <a:ea typeface="Calibri" charset="0"/>
              <a:cs typeface="Calibri" charset="0"/>
            </a:rPr>
            <a:t>SmartRack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5B60DF45-9404-9941-9F99-3FEBC5D509DB}" type="parTrans" cxnId="{4B8995B5-EA35-1844-BED8-53F08655AC2F}">
      <dgm:prSet/>
      <dgm:spPr/>
      <dgm:t>
        <a:bodyPr/>
        <a:lstStyle/>
        <a:p>
          <a:endParaRPr lang="en-US"/>
        </a:p>
      </dgm:t>
    </dgm:pt>
    <dgm:pt modelId="{3D8155D3-3151-A44B-B513-28384864DE78}" type="sibTrans" cxnId="{4B8995B5-EA35-1844-BED8-53F08655AC2F}">
      <dgm:prSet/>
      <dgm:spPr/>
      <dgm:t>
        <a:bodyPr/>
        <a:lstStyle/>
        <a:p>
          <a:endParaRPr lang="en-US"/>
        </a:p>
      </dgm:t>
    </dgm:pt>
    <dgm:pt modelId="{871CC0D1-DB5D-DD43-96DB-A438F44D5D3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200" dirty="0" smtClean="0">
              <a:latin typeface="Calibri" charset="0"/>
              <a:ea typeface="Calibri" charset="0"/>
              <a:cs typeface="Calibri" charset="0"/>
            </a:rPr>
            <a:t>Smart</a:t>
          </a:r>
          <a:r>
            <a:rPr lang="zh-CN" altLang="en-US" sz="1200" dirty="0" smtClean="0">
              <a:latin typeface="Calibri" charset="0"/>
              <a:ea typeface="Calibri" charset="0"/>
              <a:cs typeface="Calibri" charset="0"/>
            </a:rPr>
            <a:t>  </a:t>
          </a:r>
          <a:r>
            <a:rPr lang="en-US" altLang="zh-CN" sz="1200" dirty="0" smtClean="0">
              <a:latin typeface="Calibri" charset="0"/>
              <a:ea typeface="Calibri" charset="0"/>
              <a:cs typeface="Calibri" charset="0"/>
            </a:rPr>
            <a:t>Cloud</a:t>
          </a:r>
          <a:r>
            <a:rPr lang="zh-CN" altLang="en-US" sz="1200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200" dirty="0" smtClean="0">
              <a:latin typeface="Calibri" charset="0"/>
              <a:ea typeface="Calibri" charset="0"/>
              <a:cs typeface="Calibri" charset="0"/>
            </a:rPr>
            <a:t>Solution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77D0AA4C-E3D8-CA46-B117-0AFC463C2A48}" type="parTrans" cxnId="{CA22FFF6-D04C-D248-B72A-AB4CA4F04C93}">
      <dgm:prSet/>
      <dgm:spPr/>
      <dgm:t>
        <a:bodyPr/>
        <a:lstStyle/>
        <a:p>
          <a:endParaRPr lang="en-US"/>
        </a:p>
      </dgm:t>
    </dgm:pt>
    <dgm:pt modelId="{E7900AB9-0837-564D-A78D-74BC2685C145}" type="sibTrans" cxnId="{CA22FFF6-D04C-D248-B72A-AB4CA4F04C93}">
      <dgm:prSet/>
      <dgm:spPr/>
      <dgm:t>
        <a:bodyPr/>
        <a:lstStyle/>
        <a:p>
          <a:endParaRPr lang="en-US"/>
        </a:p>
      </dgm:t>
    </dgm:pt>
    <dgm:pt modelId="{14109678-47A7-074C-AC25-2F9E24D4C3A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dirty="0" smtClean="0">
              <a:latin typeface="Calibri" charset="0"/>
              <a:ea typeface="Calibri" charset="0"/>
              <a:cs typeface="Calibri" charset="0"/>
            </a:rPr>
            <a:t>Virtualization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111DB9AA-4EB9-F849-A5C0-AF6B834D79EE}" type="parTrans" cxnId="{1104F950-FA9E-D94F-8C69-A9D6E21A18B3}">
      <dgm:prSet/>
      <dgm:spPr/>
      <dgm:t>
        <a:bodyPr/>
        <a:lstStyle/>
        <a:p>
          <a:endParaRPr lang="en-US"/>
        </a:p>
      </dgm:t>
    </dgm:pt>
    <dgm:pt modelId="{46D2F7E1-A3C1-FE41-974B-24B9E6BB3EB7}" type="sibTrans" cxnId="{1104F950-FA9E-D94F-8C69-A9D6E21A18B3}">
      <dgm:prSet/>
      <dgm:spPr/>
      <dgm:t>
        <a:bodyPr/>
        <a:lstStyle/>
        <a:p>
          <a:endParaRPr lang="en-US"/>
        </a:p>
      </dgm:t>
    </dgm:pt>
    <dgm:pt modelId="{9F2872EA-B99A-1C4B-88CC-68E1F37B1BA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dirty="0" smtClean="0">
              <a:latin typeface="Calibri" charset="0"/>
              <a:ea typeface="Calibri" charset="0"/>
              <a:cs typeface="Calibri" charset="0"/>
            </a:rPr>
            <a:t>In-Cloud OS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FD28F29C-6B69-FB4C-A6AA-9D0A4295464E}" type="parTrans" cxnId="{833C7D3F-3C46-004F-9721-C862CD8EB294}">
      <dgm:prSet/>
      <dgm:spPr/>
      <dgm:t>
        <a:bodyPr/>
        <a:lstStyle/>
        <a:p>
          <a:endParaRPr lang="en-US"/>
        </a:p>
      </dgm:t>
    </dgm:pt>
    <dgm:pt modelId="{F76FEE1B-FAE3-434B-8C5F-D561BC75A136}" type="sibTrans" cxnId="{833C7D3F-3C46-004F-9721-C862CD8EB294}">
      <dgm:prSet/>
      <dgm:spPr/>
      <dgm:t>
        <a:bodyPr/>
        <a:lstStyle/>
        <a:p>
          <a:endParaRPr lang="en-US"/>
        </a:p>
      </dgm:t>
    </dgm:pt>
    <dgm:pt modelId="{9F7CB825-ADC1-7448-9AD3-E1DEE6C246A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dirty="0" smtClean="0">
              <a:latin typeface="Calibri" charset="0"/>
              <a:ea typeface="Calibri" charset="0"/>
              <a:cs typeface="Calibri" charset="0"/>
            </a:rPr>
            <a:t>TS 800 Series</a:t>
          </a:r>
          <a:endParaRPr lang="en-US" sz="1100" dirty="0">
            <a:latin typeface="Calibri" charset="0"/>
            <a:ea typeface="Calibri" charset="0"/>
            <a:cs typeface="Calibri" charset="0"/>
          </a:endParaRPr>
        </a:p>
      </dgm:t>
    </dgm:pt>
    <dgm:pt modelId="{50C85A70-BD7E-324B-9385-B34FFBE37DC1}" type="parTrans" cxnId="{AA50EE63-D756-494C-826F-B5F4E8FCF120}">
      <dgm:prSet/>
      <dgm:spPr/>
      <dgm:t>
        <a:bodyPr/>
        <a:lstStyle/>
        <a:p>
          <a:endParaRPr lang="en-US"/>
        </a:p>
      </dgm:t>
    </dgm:pt>
    <dgm:pt modelId="{2D73DCF8-73BC-CC49-85D4-DFA48076A03A}" type="sibTrans" cxnId="{AA50EE63-D756-494C-826F-B5F4E8FCF120}">
      <dgm:prSet/>
      <dgm:spPr/>
      <dgm:t>
        <a:bodyPr/>
        <a:lstStyle/>
        <a:p>
          <a:endParaRPr lang="en-US"/>
        </a:p>
      </dgm:t>
    </dgm:pt>
    <dgm:pt modelId="{3B1AB7F3-6DBD-7A40-9C47-5B448559D9A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dirty="0" smtClean="0">
              <a:latin typeface="Calibri" charset="0"/>
              <a:ea typeface="Calibri" charset="0"/>
              <a:cs typeface="Calibri" charset="0"/>
            </a:rPr>
            <a:t>K1-900 Series</a:t>
          </a:r>
          <a:endParaRPr lang="en-US" sz="1100" dirty="0">
            <a:latin typeface="Calibri" charset="0"/>
            <a:ea typeface="Calibri" charset="0"/>
            <a:cs typeface="Calibri" charset="0"/>
          </a:endParaRPr>
        </a:p>
      </dgm:t>
    </dgm:pt>
    <dgm:pt modelId="{07606182-24E4-9A48-9A75-447E8D2C978B}" type="parTrans" cxnId="{A51BC3E6-05F1-344F-A566-FC3F84BF066D}">
      <dgm:prSet/>
      <dgm:spPr/>
      <dgm:t>
        <a:bodyPr/>
        <a:lstStyle/>
        <a:p>
          <a:endParaRPr lang="en-US"/>
        </a:p>
      </dgm:t>
    </dgm:pt>
    <dgm:pt modelId="{B744EA87-AA88-544C-9E30-C8C34289626C}" type="sibTrans" cxnId="{A51BC3E6-05F1-344F-A566-FC3F84BF066D}">
      <dgm:prSet/>
      <dgm:spPr/>
      <dgm:t>
        <a:bodyPr/>
        <a:lstStyle/>
        <a:p>
          <a:endParaRPr lang="en-US"/>
        </a:p>
      </dgm:t>
    </dgm:pt>
    <dgm:pt modelId="{6E25AB4F-AC65-9E40-A6B7-62DFF8F86BEE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100" dirty="0" smtClean="0">
              <a:latin typeface="Calibri" charset="0"/>
              <a:ea typeface="Calibri" charset="0"/>
              <a:cs typeface="Calibri" charset="0"/>
            </a:rPr>
            <a:t>HPC Appliance</a:t>
          </a:r>
          <a:endParaRPr lang="en-US" sz="1100" dirty="0">
            <a:latin typeface="Calibri" charset="0"/>
            <a:ea typeface="Calibri" charset="0"/>
            <a:cs typeface="Calibri" charset="0"/>
          </a:endParaRPr>
        </a:p>
      </dgm:t>
    </dgm:pt>
    <dgm:pt modelId="{B3F3A7BE-47DE-BE4D-889E-4BB56F93E338}" type="parTrans" cxnId="{C192DB01-7589-A743-9151-68C19638147D}">
      <dgm:prSet/>
      <dgm:spPr/>
      <dgm:t>
        <a:bodyPr/>
        <a:lstStyle/>
        <a:p>
          <a:endParaRPr lang="en-US"/>
        </a:p>
      </dgm:t>
    </dgm:pt>
    <dgm:pt modelId="{361D69F8-83EC-D643-94F8-9267B89D7F55}" type="sibTrans" cxnId="{C192DB01-7589-A743-9151-68C19638147D}">
      <dgm:prSet/>
      <dgm:spPr/>
      <dgm:t>
        <a:bodyPr/>
        <a:lstStyle/>
        <a:p>
          <a:endParaRPr lang="en-US"/>
        </a:p>
      </dgm:t>
    </dgm:pt>
    <dgm:pt modelId="{133C5FE8-E6FE-D74A-A8B7-5B5BCA75A1B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100" dirty="0" smtClean="0">
              <a:latin typeface="Calibri" charset="0"/>
              <a:ea typeface="Calibri" charset="0"/>
              <a:cs typeface="Calibri" charset="0"/>
            </a:rPr>
            <a:t>Commercial computing cluster</a:t>
          </a:r>
          <a:endParaRPr lang="en-US" sz="1100" dirty="0">
            <a:latin typeface="Calibri" charset="0"/>
            <a:ea typeface="Calibri" charset="0"/>
            <a:cs typeface="Calibri" charset="0"/>
          </a:endParaRPr>
        </a:p>
      </dgm:t>
    </dgm:pt>
    <dgm:pt modelId="{FB4E26C7-C459-3E47-9B58-56CEB2EE966A}" type="parTrans" cxnId="{4448DE03-615B-D14F-BAED-2E1BB0ED9A59}">
      <dgm:prSet/>
      <dgm:spPr/>
      <dgm:t>
        <a:bodyPr/>
        <a:lstStyle/>
        <a:p>
          <a:endParaRPr lang="en-US"/>
        </a:p>
      </dgm:t>
    </dgm:pt>
    <dgm:pt modelId="{8B034493-9C54-FA4D-897F-F346373E7F45}" type="sibTrans" cxnId="{4448DE03-615B-D14F-BAED-2E1BB0ED9A59}">
      <dgm:prSet/>
      <dgm:spPr/>
      <dgm:t>
        <a:bodyPr/>
        <a:lstStyle/>
        <a:p>
          <a:endParaRPr lang="en-US"/>
        </a:p>
      </dgm:t>
    </dgm:pt>
    <dgm:pt modelId="{43AFE741-A56D-364E-95AA-9E7D0584449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000" dirty="0" smtClean="0">
              <a:latin typeface="Calibri" charset="0"/>
              <a:ea typeface="Calibri" charset="0"/>
              <a:cs typeface="Calibri" charset="0"/>
            </a:rPr>
            <a:t>On-line centralized storage</a:t>
          </a:r>
          <a:endParaRPr lang="en-US" sz="1000" dirty="0">
            <a:latin typeface="Calibri" charset="0"/>
            <a:ea typeface="Calibri" charset="0"/>
            <a:cs typeface="Calibri" charset="0"/>
          </a:endParaRPr>
        </a:p>
      </dgm:t>
    </dgm:pt>
    <dgm:pt modelId="{F84C40A8-AACE-FF4B-AFA1-1D855EADA4E0}" type="parTrans" cxnId="{E56B0D72-BC63-604D-A354-4FC7EFA0647E}">
      <dgm:prSet/>
      <dgm:spPr/>
      <dgm:t>
        <a:bodyPr/>
        <a:lstStyle/>
        <a:p>
          <a:endParaRPr lang="en-US"/>
        </a:p>
      </dgm:t>
    </dgm:pt>
    <dgm:pt modelId="{FC55D6BF-70FA-0648-AD99-1696666D7D93}" type="sibTrans" cxnId="{E56B0D72-BC63-604D-A354-4FC7EFA0647E}">
      <dgm:prSet/>
      <dgm:spPr/>
      <dgm:t>
        <a:bodyPr/>
        <a:lstStyle/>
        <a:p>
          <a:endParaRPr lang="en-US"/>
        </a:p>
      </dgm:t>
    </dgm:pt>
    <dgm:pt modelId="{34884C3E-0891-0344-B8AE-9000FBCADE3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000" dirty="0" smtClean="0">
              <a:latin typeface="Calibri" charset="0"/>
              <a:ea typeface="Calibri" charset="0"/>
              <a:cs typeface="Calibri" charset="0"/>
            </a:rPr>
            <a:t>Data protect storage</a:t>
          </a:r>
          <a:endParaRPr lang="en-US" sz="1000" dirty="0">
            <a:latin typeface="Calibri" charset="0"/>
            <a:ea typeface="Calibri" charset="0"/>
            <a:cs typeface="Calibri" charset="0"/>
          </a:endParaRPr>
        </a:p>
      </dgm:t>
    </dgm:pt>
    <dgm:pt modelId="{CA6379F4-FF78-6B4F-992D-4B64BFB94438}" type="parTrans" cxnId="{C673DD20-85DC-A94D-94B0-D15695753621}">
      <dgm:prSet/>
      <dgm:spPr/>
      <dgm:t>
        <a:bodyPr/>
        <a:lstStyle/>
        <a:p>
          <a:endParaRPr lang="en-US"/>
        </a:p>
      </dgm:t>
    </dgm:pt>
    <dgm:pt modelId="{0298BE5A-B7E3-514E-B585-E73E90E14CC8}" type="sibTrans" cxnId="{C673DD20-85DC-A94D-94B0-D15695753621}">
      <dgm:prSet/>
      <dgm:spPr/>
      <dgm:t>
        <a:bodyPr/>
        <a:lstStyle/>
        <a:p>
          <a:endParaRPr lang="en-US"/>
        </a:p>
      </dgm:t>
    </dgm:pt>
    <dgm:pt modelId="{76C62622-706C-9748-8022-1CB7BC990047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000" dirty="0" smtClean="0">
              <a:latin typeface="Calibri" charset="0"/>
              <a:ea typeface="Calibri" charset="0"/>
              <a:cs typeface="Calibri" charset="0"/>
            </a:rPr>
            <a:t>Business integration storage</a:t>
          </a:r>
          <a:endParaRPr lang="en-US" sz="1000" dirty="0">
            <a:latin typeface="Calibri" charset="0"/>
            <a:ea typeface="Calibri" charset="0"/>
            <a:cs typeface="Calibri" charset="0"/>
          </a:endParaRPr>
        </a:p>
      </dgm:t>
    </dgm:pt>
    <dgm:pt modelId="{1D2613BA-4EB5-5346-AEA9-5EA91C2797D8}" type="parTrans" cxnId="{824763FD-C080-264A-BD0E-A6B6E48AF399}">
      <dgm:prSet/>
      <dgm:spPr/>
      <dgm:t>
        <a:bodyPr/>
        <a:lstStyle/>
        <a:p>
          <a:endParaRPr lang="en-US"/>
        </a:p>
      </dgm:t>
    </dgm:pt>
    <dgm:pt modelId="{E05529C9-643E-8B4C-8CF8-098889A35478}" type="sibTrans" cxnId="{824763FD-C080-264A-BD0E-A6B6E48AF399}">
      <dgm:prSet/>
      <dgm:spPr/>
      <dgm:t>
        <a:bodyPr/>
        <a:lstStyle/>
        <a:p>
          <a:endParaRPr lang="en-US"/>
        </a:p>
      </dgm:t>
    </dgm:pt>
    <dgm:pt modelId="{1EE24CD3-17EF-D641-B6AF-A18BC0227B9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000" dirty="0" smtClean="0">
              <a:latin typeface="Calibri" charset="0"/>
              <a:ea typeface="Calibri" charset="0"/>
              <a:cs typeface="Calibri" charset="0"/>
            </a:rPr>
            <a:t>Mass data storage</a:t>
          </a:r>
          <a:endParaRPr lang="en-US" sz="1000" dirty="0">
            <a:latin typeface="Calibri" charset="0"/>
            <a:ea typeface="Calibri" charset="0"/>
            <a:cs typeface="Calibri" charset="0"/>
          </a:endParaRPr>
        </a:p>
      </dgm:t>
    </dgm:pt>
    <dgm:pt modelId="{248697E7-7067-984D-B14A-0021CAFC9BCD}" type="parTrans" cxnId="{91680579-3CE7-E242-9C7F-DAC10A7E88DC}">
      <dgm:prSet/>
      <dgm:spPr/>
      <dgm:t>
        <a:bodyPr/>
        <a:lstStyle/>
        <a:p>
          <a:endParaRPr lang="en-US"/>
        </a:p>
      </dgm:t>
    </dgm:pt>
    <dgm:pt modelId="{6B14284F-3F24-4A41-8063-0ACC75C4FFBC}" type="sibTrans" cxnId="{91680579-3CE7-E242-9C7F-DAC10A7E88DC}">
      <dgm:prSet/>
      <dgm:spPr/>
      <dgm:t>
        <a:bodyPr/>
        <a:lstStyle/>
        <a:p>
          <a:endParaRPr lang="en-US"/>
        </a:p>
      </dgm:t>
    </dgm:pt>
    <dgm:pt modelId="{66BA2A34-36A2-764D-93D9-3888B3521677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000" dirty="0" smtClean="0">
              <a:latin typeface="Calibri" charset="0"/>
              <a:ea typeface="Calibri" charset="0"/>
              <a:cs typeface="Calibri" charset="0"/>
            </a:rPr>
            <a:t>software</a:t>
          </a:r>
          <a:endParaRPr lang="en-US" sz="1000" dirty="0">
            <a:latin typeface="Calibri" charset="0"/>
            <a:ea typeface="Calibri" charset="0"/>
            <a:cs typeface="Calibri" charset="0"/>
          </a:endParaRPr>
        </a:p>
      </dgm:t>
    </dgm:pt>
    <dgm:pt modelId="{8134EE51-A05A-F048-8B1A-514416121B74}" type="parTrans" cxnId="{EFC730BC-C905-4647-A150-1CB61450E70E}">
      <dgm:prSet/>
      <dgm:spPr/>
      <dgm:t>
        <a:bodyPr/>
        <a:lstStyle/>
        <a:p>
          <a:endParaRPr lang="en-US"/>
        </a:p>
      </dgm:t>
    </dgm:pt>
    <dgm:pt modelId="{FE34B201-9136-7A45-A709-1949177EBE5B}" type="sibTrans" cxnId="{EFC730BC-C905-4647-A150-1CB61450E70E}">
      <dgm:prSet/>
      <dgm:spPr/>
      <dgm:t>
        <a:bodyPr/>
        <a:lstStyle/>
        <a:p>
          <a:endParaRPr lang="en-US"/>
        </a:p>
      </dgm:t>
    </dgm:pt>
    <dgm:pt modelId="{0EDAE94C-1111-E742-8A97-D83B4A3FE0A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dirty="0" smtClean="0">
              <a:latin typeface="Calibri" charset="0"/>
              <a:ea typeface="Calibri" charset="0"/>
              <a:cs typeface="Calibri" charset="0"/>
            </a:rPr>
            <a:t>IT Operational Services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48417D76-ED20-F841-A66C-3BC9711F7433}" type="parTrans" cxnId="{B1E1CA36-55D5-A84E-885F-D7A378F5FA22}">
      <dgm:prSet/>
      <dgm:spPr/>
      <dgm:t>
        <a:bodyPr/>
        <a:lstStyle/>
        <a:p>
          <a:endParaRPr lang="en-US"/>
        </a:p>
      </dgm:t>
    </dgm:pt>
    <dgm:pt modelId="{7D4029BD-68B1-DA40-9E52-EF6420FA9C6E}" type="sibTrans" cxnId="{B1E1CA36-55D5-A84E-885F-D7A378F5FA22}">
      <dgm:prSet/>
      <dgm:spPr/>
      <dgm:t>
        <a:bodyPr/>
        <a:lstStyle/>
        <a:p>
          <a:endParaRPr lang="en-US"/>
        </a:p>
      </dgm:t>
    </dgm:pt>
    <dgm:pt modelId="{6FF1AC6D-07FE-4642-8317-C77A66F4FAB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dirty="0" smtClean="0">
              <a:latin typeface="Calibri" charset="0"/>
              <a:ea typeface="Calibri" charset="0"/>
              <a:cs typeface="Calibri" charset="0"/>
            </a:rPr>
            <a:t>Security Solution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B6A13CE4-864A-C842-87CE-F829DFEDDB73}" type="parTrans" cxnId="{D8C7DB0B-E9CC-FA44-A7B3-059AEB63AE3C}">
      <dgm:prSet/>
      <dgm:spPr/>
      <dgm:t>
        <a:bodyPr/>
        <a:lstStyle/>
        <a:p>
          <a:endParaRPr lang="en-US"/>
        </a:p>
      </dgm:t>
    </dgm:pt>
    <dgm:pt modelId="{7DB49CBB-5B47-254F-934F-DCBBCBD6812A}" type="sibTrans" cxnId="{D8C7DB0B-E9CC-FA44-A7B3-059AEB63AE3C}">
      <dgm:prSet/>
      <dgm:spPr/>
      <dgm:t>
        <a:bodyPr/>
        <a:lstStyle/>
        <a:p>
          <a:endParaRPr lang="en-US"/>
        </a:p>
      </dgm:t>
    </dgm:pt>
    <dgm:pt modelId="{9D2BF15B-D614-294B-BA85-4FE5D17BB54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dirty="0" smtClean="0">
              <a:latin typeface="Calibri" charset="0"/>
              <a:ea typeface="Calibri" charset="0"/>
              <a:cs typeface="Calibri" charset="0"/>
            </a:rPr>
            <a:t>Network Management Software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B902CAC5-B5D2-0B41-8EDF-8F1831585219}" type="parTrans" cxnId="{97372D2D-B67A-734B-AF54-04C9BF6BD70B}">
      <dgm:prSet/>
      <dgm:spPr/>
      <dgm:t>
        <a:bodyPr/>
        <a:lstStyle/>
        <a:p>
          <a:endParaRPr lang="en-US"/>
        </a:p>
      </dgm:t>
    </dgm:pt>
    <dgm:pt modelId="{0299EC66-F99C-894A-82AE-7D8033BCF3F0}" type="sibTrans" cxnId="{97372D2D-B67A-734B-AF54-04C9BF6BD70B}">
      <dgm:prSet/>
      <dgm:spPr/>
      <dgm:t>
        <a:bodyPr/>
        <a:lstStyle/>
        <a:p>
          <a:endParaRPr lang="en-US"/>
        </a:p>
      </dgm:t>
    </dgm:pt>
    <dgm:pt modelId="{05FB8A89-44A7-4949-91AA-233BA86A4A3A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200" dirty="0" smtClean="0">
              <a:latin typeface="Calibri" charset="0"/>
              <a:ea typeface="Calibri" charset="0"/>
              <a:cs typeface="Calibri" charset="0"/>
            </a:rPr>
            <a:t>Storage Server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AB52D9AA-F5A7-5241-BADD-32E2E61AF4C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200" dirty="0" smtClean="0">
              <a:latin typeface="Calibri" charset="0"/>
              <a:ea typeface="Calibri" charset="0"/>
              <a:cs typeface="Calibri" charset="0"/>
            </a:rPr>
            <a:t>High-density server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0FBBFD39-7AC1-DE47-8401-07EFF568887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dirty="0" smtClean="0">
              <a:latin typeface="Calibri" charset="0"/>
              <a:ea typeface="Calibri" charset="0"/>
              <a:cs typeface="Calibri" charset="0"/>
            </a:rPr>
            <a:t>x86 Blade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C4FDB29F-B234-804C-8E87-870B2710BF8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dirty="0" smtClean="0">
              <a:latin typeface="Calibri" charset="0"/>
              <a:ea typeface="Calibri" charset="0"/>
              <a:cs typeface="Calibri" charset="0"/>
            </a:rPr>
            <a:t>x86 Rack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52064F05-221C-5242-AB97-DE979072DC7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dirty="0" smtClean="0">
              <a:latin typeface="Calibri" charset="0"/>
              <a:ea typeface="Calibri" charset="0"/>
              <a:cs typeface="Calibri" charset="0"/>
            </a:rPr>
            <a:t>x86 Tower</a:t>
          </a:r>
          <a:endParaRPr lang="en-US" sz="1200" dirty="0">
            <a:latin typeface="Calibri" charset="0"/>
            <a:ea typeface="Calibri" charset="0"/>
            <a:cs typeface="Calibri" charset="0"/>
          </a:endParaRPr>
        </a:p>
      </dgm:t>
    </dgm:pt>
    <dgm:pt modelId="{424B9AB3-6CAE-9F4C-B5EB-25A9E5C6BF4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600" b="1" dirty="0" smtClean="0">
              <a:latin typeface="Calibri" charset="0"/>
              <a:ea typeface="Calibri" charset="0"/>
              <a:cs typeface="Calibri" charset="0"/>
            </a:rPr>
            <a:t>Industrial</a:t>
          </a:r>
          <a:r>
            <a:rPr lang="zh-CN" altLang="en-US" sz="1600" b="1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600" b="1" dirty="0" smtClean="0">
              <a:latin typeface="Calibri" charset="0"/>
              <a:ea typeface="Calibri" charset="0"/>
              <a:cs typeface="Calibri" charset="0"/>
            </a:rPr>
            <a:t>Server</a:t>
          </a:r>
          <a:endParaRPr lang="en-US" sz="1600" b="1" dirty="0">
            <a:latin typeface="Calibri" charset="0"/>
            <a:ea typeface="Calibri" charset="0"/>
            <a:cs typeface="Calibri" charset="0"/>
          </a:endParaRPr>
        </a:p>
      </dgm:t>
    </dgm:pt>
    <dgm:pt modelId="{E7679877-85AF-B04A-A508-17B7E31ADF19}" type="sibTrans" cxnId="{05E290FA-57BB-EE46-BFBA-57D9F72657F9}">
      <dgm:prSet/>
      <dgm:spPr/>
      <dgm:t>
        <a:bodyPr/>
        <a:lstStyle/>
        <a:p>
          <a:endParaRPr lang="en-US"/>
        </a:p>
      </dgm:t>
    </dgm:pt>
    <dgm:pt modelId="{F134BBA0-89D5-1A4A-BEF6-2FBC665968ED}" type="parTrans" cxnId="{05E290FA-57BB-EE46-BFBA-57D9F72657F9}">
      <dgm:prSet/>
      <dgm:spPr/>
      <dgm:t>
        <a:bodyPr/>
        <a:lstStyle/>
        <a:p>
          <a:endParaRPr lang="en-US"/>
        </a:p>
      </dgm:t>
    </dgm:pt>
    <dgm:pt modelId="{C03093BF-43B4-814D-ADF9-F68E36C626EE}" type="sibTrans" cxnId="{13C88F59-3C1A-A246-97E5-1F86D1386094}">
      <dgm:prSet/>
      <dgm:spPr/>
      <dgm:t>
        <a:bodyPr/>
        <a:lstStyle/>
        <a:p>
          <a:endParaRPr lang="en-US"/>
        </a:p>
      </dgm:t>
    </dgm:pt>
    <dgm:pt modelId="{5E7D9E16-F71C-2145-90CE-320E15E5EDE3}" type="parTrans" cxnId="{13C88F59-3C1A-A246-97E5-1F86D1386094}">
      <dgm:prSet/>
      <dgm:spPr/>
      <dgm:t>
        <a:bodyPr/>
        <a:lstStyle/>
        <a:p>
          <a:endParaRPr lang="en-US"/>
        </a:p>
      </dgm:t>
    </dgm:pt>
    <dgm:pt modelId="{4554E5D3-B499-E54F-A84D-DD920D1D325E}" type="sibTrans" cxnId="{E7FDAE2F-A483-8143-A441-084392189AF3}">
      <dgm:prSet/>
      <dgm:spPr/>
      <dgm:t>
        <a:bodyPr/>
        <a:lstStyle/>
        <a:p>
          <a:endParaRPr lang="en-US"/>
        </a:p>
      </dgm:t>
    </dgm:pt>
    <dgm:pt modelId="{FB68E66E-7931-5C42-81D5-95251C25C54F}" type="parTrans" cxnId="{E7FDAE2F-A483-8143-A441-084392189AF3}">
      <dgm:prSet/>
      <dgm:spPr/>
      <dgm:t>
        <a:bodyPr/>
        <a:lstStyle/>
        <a:p>
          <a:endParaRPr lang="en-US"/>
        </a:p>
      </dgm:t>
    </dgm:pt>
    <dgm:pt modelId="{12F3811A-3DC3-8C40-AE89-76ACF6E4C2E5}" type="sibTrans" cxnId="{CC2E7EA2-2E3E-0A42-AF60-B670F72A77F9}">
      <dgm:prSet/>
      <dgm:spPr/>
      <dgm:t>
        <a:bodyPr/>
        <a:lstStyle/>
        <a:p>
          <a:endParaRPr lang="en-US"/>
        </a:p>
      </dgm:t>
    </dgm:pt>
    <dgm:pt modelId="{82E8911B-512C-0941-AA90-DA36956AE093}" type="parTrans" cxnId="{CC2E7EA2-2E3E-0A42-AF60-B670F72A77F9}">
      <dgm:prSet/>
      <dgm:spPr/>
      <dgm:t>
        <a:bodyPr/>
        <a:lstStyle/>
        <a:p>
          <a:endParaRPr lang="en-US"/>
        </a:p>
      </dgm:t>
    </dgm:pt>
    <dgm:pt modelId="{90E27476-B4CC-4541-840C-8063F7FF1343}" type="sibTrans" cxnId="{826BFCCE-9D90-C84B-9C1F-206214477737}">
      <dgm:prSet/>
      <dgm:spPr/>
      <dgm:t>
        <a:bodyPr/>
        <a:lstStyle/>
        <a:p>
          <a:endParaRPr lang="en-US"/>
        </a:p>
      </dgm:t>
    </dgm:pt>
    <dgm:pt modelId="{054A3017-3B09-2344-AD6C-47F7D802FC96}" type="parTrans" cxnId="{826BFCCE-9D90-C84B-9C1F-206214477737}">
      <dgm:prSet/>
      <dgm:spPr/>
      <dgm:t>
        <a:bodyPr/>
        <a:lstStyle/>
        <a:p>
          <a:endParaRPr lang="en-US"/>
        </a:p>
      </dgm:t>
    </dgm:pt>
    <dgm:pt modelId="{222561FC-6114-F743-9987-EFDEBDD5732A}" type="sibTrans" cxnId="{B9047D17-62DA-6C4C-8711-21AA3B10BA8B}">
      <dgm:prSet/>
      <dgm:spPr/>
      <dgm:t>
        <a:bodyPr/>
        <a:lstStyle/>
        <a:p>
          <a:endParaRPr lang="en-US"/>
        </a:p>
      </dgm:t>
    </dgm:pt>
    <dgm:pt modelId="{A8C10844-6A57-7448-8B4B-ECB8C09FCFBB}" type="parTrans" cxnId="{B9047D17-62DA-6C4C-8711-21AA3B10BA8B}">
      <dgm:prSet/>
      <dgm:spPr/>
      <dgm:t>
        <a:bodyPr/>
        <a:lstStyle/>
        <a:p>
          <a:endParaRPr lang="en-US"/>
        </a:p>
      </dgm:t>
    </dgm:pt>
    <dgm:pt modelId="{46F2728B-C9DB-FA46-83BE-4DE37DEBD5F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100" dirty="0" smtClean="0">
              <a:latin typeface="Calibri" charset="0"/>
              <a:ea typeface="Calibri" charset="0"/>
              <a:cs typeface="Calibri" charset="0"/>
            </a:rPr>
            <a:t>Big Data</a:t>
          </a:r>
          <a:endParaRPr lang="en-US" sz="1100" dirty="0">
            <a:latin typeface="Calibri" charset="0"/>
            <a:ea typeface="Calibri" charset="0"/>
            <a:cs typeface="Calibri" charset="0"/>
          </a:endParaRPr>
        </a:p>
      </dgm:t>
    </dgm:pt>
    <dgm:pt modelId="{3AF3133E-D458-0849-9E83-FDDBBE918284}" type="parTrans" cxnId="{5D1A4618-6283-D947-9E27-3E80948748D5}">
      <dgm:prSet/>
      <dgm:spPr/>
      <dgm:t>
        <a:bodyPr/>
        <a:lstStyle/>
        <a:p>
          <a:endParaRPr lang="en-US"/>
        </a:p>
      </dgm:t>
    </dgm:pt>
    <dgm:pt modelId="{57C38978-32E4-DE4B-8718-AEBAB2AA7952}" type="sibTrans" cxnId="{5D1A4618-6283-D947-9E27-3E80948748D5}">
      <dgm:prSet/>
      <dgm:spPr/>
      <dgm:t>
        <a:bodyPr/>
        <a:lstStyle/>
        <a:p>
          <a:endParaRPr lang="en-US"/>
        </a:p>
      </dgm:t>
    </dgm:pt>
    <dgm:pt modelId="{48164112-22CF-A447-80E2-CC17CF1C8ECD}" type="pres">
      <dgm:prSet presAssocID="{6C4AD122-8ECC-BB43-B354-D27C77B0AC92}" presName="Name0" presStyleCnt="0">
        <dgm:presLayoutVars>
          <dgm:dir/>
          <dgm:resizeHandles val="exact"/>
        </dgm:presLayoutVars>
      </dgm:prSet>
      <dgm:spPr/>
    </dgm:pt>
    <dgm:pt modelId="{26FA9E2D-45B9-B244-930F-ECCD519CC7BD}" type="pres">
      <dgm:prSet presAssocID="{6C4AD122-8ECC-BB43-B354-D27C77B0AC92}" presName="bkgdShp" presStyleLbl="alignAccFollowNode1" presStyleIdx="0" presStyleCn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SG"/>
        </a:p>
      </dgm:t>
    </dgm:pt>
    <dgm:pt modelId="{7229F039-B41B-474F-916F-FE5F3C2C1127}" type="pres">
      <dgm:prSet presAssocID="{6C4AD122-8ECC-BB43-B354-D27C77B0AC92}" presName="linComp" presStyleCnt="0"/>
      <dgm:spPr/>
    </dgm:pt>
    <dgm:pt modelId="{1DD7F551-A9B2-ED49-99FC-083ADD0E949A}" type="pres">
      <dgm:prSet presAssocID="{338E7D2B-CB04-C347-A667-BEECCB66AB7C}" presName="compNode" presStyleCnt="0"/>
      <dgm:spPr/>
    </dgm:pt>
    <dgm:pt modelId="{0C63CD55-936A-074C-A1CA-59903D73D603}" type="pres">
      <dgm:prSet presAssocID="{338E7D2B-CB04-C347-A667-BEECCB66AB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6BAFD-4139-844D-A8C9-220E6EFD7E2A}" type="pres">
      <dgm:prSet presAssocID="{338E7D2B-CB04-C347-A667-BEECCB66AB7C}" presName="invisiNode" presStyleLbl="node1" presStyleIdx="0" presStyleCnt="5"/>
      <dgm:spPr/>
    </dgm:pt>
    <dgm:pt modelId="{AC5D8236-BA08-E34D-BE9C-AF5661630EF2}" type="pres">
      <dgm:prSet presAssocID="{338E7D2B-CB04-C347-A667-BEECCB66AB7C}" presName="imagNode" presStyleLbl="fgImgPlac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46082AD-3EA8-C244-9E8F-96546037CBEC}" type="pres">
      <dgm:prSet presAssocID="{5681738E-6E9F-AB4C-9F77-BD5C1A038C1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5FE2D8-B37A-BF48-8335-3C714B17EEF8}" type="pres">
      <dgm:prSet presAssocID="{59380815-B3F2-C145-9E3C-554E0CCE70E9}" presName="compNode" presStyleCnt="0"/>
      <dgm:spPr/>
    </dgm:pt>
    <dgm:pt modelId="{AC7AA3BE-A0EA-5A41-9CDE-B073BC216C93}" type="pres">
      <dgm:prSet presAssocID="{59380815-B3F2-C145-9E3C-554E0CCE70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10FEB-5C79-7143-B104-883BD335D901}" type="pres">
      <dgm:prSet presAssocID="{59380815-B3F2-C145-9E3C-554E0CCE70E9}" presName="invisiNode" presStyleLbl="node1" presStyleIdx="1" presStyleCnt="5"/>
      <dgm:spPr/>
    </dgm:pt>
    <dgm:pt modelId="{C23B6800-6385-5841-8890-4EDCBCA10694}" type="pres">
      <dgm:prSet presAssocID="{59380815-B3F2-C145-9E3C-554E0CCE70E9}" presName="imagNode" presStyleLbl="fgImgPlac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18BD055-5214-A741-8722-497E8085BD68}" type="pres">
      <dgm:prSet presAssocID="{010DE463-8A70-124D-BD09-D1AD1C454D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5D1EE8-6D48-AA41-9C1E-9115E8AC3773}" type="pres">
      <dgm:prSet presAssocID="{424B9AB3-6CAE-9F4C-B5EB-25A9E5C6BF45}" presName="compNode" presStyleCnt="0"/>
      <dgm:spPr/>
    </dgm:pt>
    <dgm:pt modelId="{3F369FE8-1AED-254D-83F3-9C972AFE7082}" type="pres">
      <dgm:prSet presAssocID="{424B9AB3-6CAE-9F4C-B5EB-25A9E5C6BF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93A2B-A164-E449-BB11-E5A4E28B4DD9}" type="pres">
      <dgm:prSet presAssocID="{424B9AB3-6CAE-9F4C-B5EB-25A9E5C6BF45}" presName="invisiNode" presStyleLbl="node1" presStyleIdx="2" presStyleCnt="5"/>
      <dgm:spPr/>
    </dgm:pt>
    <dgm:pt modelId="{F882BD13-9EBF-6240-86AC-AB3575710D1F}" type="pres">
      <dgm:prSet presAssocID="{424B9AB3-6CAE-9F4C-B5EB-25A9E5C6BF45}" presName="imagNode" presStyleLbl="fgImgPlac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7A7C7DC-2A99-2148-A480-4F7BDB631E11}" type="pres">
      <dgm:prSet presAssocID="{E7679877-85AF-B04A-A508-17B7E31ADF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0389067-15A9-B340-85EC-0DB0242EAE07}" type="pres">
      <dgm:prSet presAssocID="{BA645B88-6153-3641-830E-AE77F50DDC53}" presName="compNode" presStyleCnt="0"/>
      <dgm:spPr/>
    </dgm:pt>
    <dgm:pt modelId="{75076725-001F-1642-8FCC-599B39C90DD0}" type="pres">
      <dgm:prSet presAssocID="{BA645B88-6153-3641-830E-AE77F50DDC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F557E-A288-6440-B941-75A688918766}" type="pres">
      <dgm:prSet presAssocID="{BA645B88-6153-3641-830E-AE77F50DDC53}" presName="invisiNode" presStyleLbl="node1" presStyleIdx="3" presStyleCnt="5"/>
      <dgm:spPr/>
    </dgm:pt>
    <dgm:pt modelId="{B302AFB0-04E7-A845-9DCC-30421BA7A81A}" type="pres">
      <dgm:prSet presAssocID="{BA645B88-6153-3641-830E-AE77F50DDC53}" presName="imagNode" presStyleLbl="fgImgPlac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9EAF424-5246-7646-956A-BE164F3CBDB2}" type="pres">
      <dgm:prSet presAssocID="{BCF7F5B5-D6F3-6343-BA8C-AC51E4C46C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A9FC37-05F5-A043-95BA-AB95015E08F3}" type="pres">
      <dgm:prSet presAssocID="{2940ADD5-715D-8A4B-9F8E-9EB00DFE4186}" presName="compNode" presStyleCnt="0"/>
      <dgm:spPr/>
    </dgm:pt>
    <dgm:pt modelId="{33D47890-FF24-A44F-A419-9411ECAB0FAE}" type="pres">
      <dgm:prSet presAssocID="{2940ADD5-715D-8A4B-9F8E-9EB00DFE41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C6648-3572-474D-8691-89711A69B98E}" type="pres">
      <dgm:prSet presAssocID="{2940ADD5-715D-8A4B-9F8E-9EB00DFE4186}" presName="invisiNode" presStyleLbl="node1" presStyleIdx="4" presStyleCnt="5"/>
      <dgm:spPr/>
    </dgm:pt>
    <dgm:pt modelId="{D48FC830-E9DE-1C4C-BC8F-0A6AFC42C35A}" type="pres">
      <dgm:prSet presAssocID="{2940ADD5-715D-8A4B-9F8E-9EB00DFE4186}" presName="imagNode" presStyleLbl="fgImgPlac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2472A99D-6171-9947-9709-E20FDDFADAAB}" type="presOf" srcId="{871CC0D1-DB5D-DD43-96DB-A438F44D5D38}" destId="{0C63CD55-936A-074C-A1CA-59903D73D603}" srcOrd="0" destOrd="2" presId="urn:microsoft.com/office/officeart/2005/8/layout/pList2"/>
    <dgm:cxn modelId="{4448DE03-615B-D14F-BAED-2E1BB0ED9A59}" srcId="{59380815-B3F2-C145-9E3C-554E0CCE70E9}" destId="{133C5FE8-E6FE-D74A-A8B7-5B5BCA75A1B1}" srcOrd="4" destOrd="0" parTransId="{FB4E26C7-C459-3E47-9B58-56CEB2EE966A}" sibTransId="{8B034493-9C54-FA4D-897F-F346373E7F45}"/>
    <dgm:cxn modelId="{AA50EE63-D756-494C-826F-B5F4E8FCF120}" srcId="{59380815-B3F2-C145-9E3C-554E0CCE70E9}" destId="{9F7CB825-ADC1-7448-9AD3-E1DEE6C246A4}" srcOrd="0" destOrd="0" parTransId="{50C85A70-BD7E-324B-9385-B34FFBE37DC1}" sibTransId="{2D73DCF8-73BC-CC49-85D4-DFA48076A03A}"/>
    <dgm:cxn modelId="{6AB11A23-DF89-0C4C-951A-21D7694C3747}" srcId="{6C4AD122-8ECC-BB43-B354-D27C77B0AC92}" destId="{2940ADD5-715D-8A4B-9F8E-9EB00DFE4186}" srcOrd="4" destOrd="0" parTransId="{3B437AD9-2CED-DB47-916E-927FEA8909AA}" sibTransId="{DE9ECBCB-03BF-AE42-92BA-4723F50A2E67}"/>
    <dgm:cxn modelId="{FF60EC00-D8D0-9C48-A0ED-E417AA098759}" type="presOf" srcId="{9F7CB825-ADC1-7448-9AD3-E1DEE6C246A4}" destId="{AC7AA3BE-A0EA-5A41-9CDE-B073BC216C93}" srcOrd="0" destOrd="1" presId="urn:microsoft.com/office/officeart/2005/8/layout/pList2"/>
    <dgm:cxn modelId="{8D9BD303-0A0C-4B4C-9A47-1EE1E0F7D384}" type="presOf" srcId="{05FB8A89-44A7-4949-91AA-233BA86A4A3A}" destId="{3F369FE8-1AED-254D-83F3-9C972AFE7082}" srcOrd="0" destOrd="5" presId="urn:microsoft.com/office/officeart/2005/8/layout/pList2"/>
    <dgm:cxn modelId="{C1853450-3B88-0A46-96C3-D7059F43F122}" type="presOf" srcId="{6FF1AC6D-07FE-4642-8317-C77A66F4FABC}" destId="{33D47890-FF24-A44F-A419-9411ECAB0FAE}" srcOrd="0" destOrd="2" presId="urn:microsoft.com/office/officeart/2005/8/layout/pList2"/>
    <dgm:cxn modelId="{336881D8-2378-4E4A-BCBD-B708248CC36E}" type="presOf" srcId="{0FBBFD39-7AC1-DE47-8401-07EFF5688875}" destId="{3F369FE8-1AED-254D-83F3-9C972AFE7082}" srcOrd="0" destOrd="3" presId="urn:microsoft.com/office/officeart/2005/8/layout/pList2"/>
    <dgm:cxn modelId="{F64BE976-822A-6447-8E0C-DE4ED3D23B42}" type="presOf" srcId="{338E7D2B-CB04-C347-A667-BEECCB66AB7C}" destId="{0C63CD55-936A-074C-A1CA-59903D73D603}" srcOrd="0" destOrd="0" presId="urn:microsoft.com/office/officeart/2005/8/layout/pList2"/>
    <dgm:cxn modelId="{824763FD-C080-264A-BD0E-A6B6E48AF399}" srcId="{BA645B88-6153-3641-830E-AE77F50DDC53}" destId="{76C62622-706C-9748-8022-1CB7BC990047}" srcOrd="2" destOrd="0" parTransId="{1D2613BA-4EB5-5346-AEA9-5EA91C2797D8}" sibTransId="{E05529C9-643E-8B4C-8CF8-098889A35478}"/>
    <dgm:cxn modelId="{F54CBA36-273E-894A-B6C8-8BCDC2A67C8A}" type="presOf" srcId="{6C4AD122-8ECC-BB43-B354-D27C77B0AC92}" destId="{48164112-22CF-A447-80E2-CC17CF1C8ECD}" srcOrd="0" destOrd="0" presId="urn:microsoft.com/office/officeart/2005/8/layout/pList2"/>
    <dgm:cxn modelId="{02CD236D-B3D8-9A4A-ADE0-4BF8738649BE}" type="presOf" srcId="{34884C3E-0891-0344-B8AE-9000FBCADE3F}" destId="{75076725-001F-1642-8FCC-599B39C90DD0}" srcOrd="0" destOrd="2" presId="urn:microsoft.com/office/officeart/2005/8/layout/pList2"/>
    <dgm:cxn modelId="{CC2E7EA2-2E3E-0A42-AF60-B670F72A77F9}" srcId="{424B9AB3-6CAE-9F4C-B5EB-25A9E5C6BF45}" destId="{0FBBFD39-7AC1-DE47-8401-07EFF5688875}" srcOrd="2" destOrd="0" parTransId="{82E8911B-512C-0941-AA90-DA36956AE093}" sibTransId="{12F3811A-3DC3-8C40-AE89-76ACF6E4C2E5}"/>
    <dgm:cxn modelId="{12CD95B7-E152-0042-B797-411380D01656}" type="presOf" srcId="{424B9AB3-6CAE-9F4C-B5EB-25A9E5C6BF45}" destId="{3F369FE8-1AED-254D-83F3-9C972AFE7082}" srcOrd="0" destOrd="0" presId="urn:microsoft.com/office/officeart/2005/8/layout/pList2"/>
    <dgm:cxn modelId="{BC8FCCFB-F580-7A44-8F55-4AD7661FCBDB}" type="presOf" srcId="{5681738E-6E9F-AB4C-9F77-BD5C1A038C16}" destId="{046082AD-3EA8-C244-9E8F-96546037CBEC}" srcOrd="0" destOrd="0" presId="urn:microsoft.com/office/officeart/2005/8/layout/pList2"/>
    <dgm:cxn modelId="{56A440DB-DEE2-3840-AD48-DAAAA0E90769}" type="presOf" srcId="{46F2728B-C9DB-FA46-83BE-4DE37DEBD5F8}" destId="{AC7AA3BE-A0EA-5A41-9CDE-B073BC216C93}" srcOrd="0" destOrd="4" presId="urn:microsoft.com/office/officeart/2005/8/layout/pList2"/>
    <dgm:cxn modelId="{0683D389-E5C0-1D4F-A5C8-19298D952589}" srcId="{6C4AD122-8ECC-BB43-B354-D27C77B0AC92}" destId="{59380815-B3F2-C145-9E3C-554E0CCE70E9}" srcOrd="1" destOrd="0" parTransId="{68A5FDB8-3715-714C-9A11-F64164E41ECB}" sibTransId="{010DE463-8A70-124D-BD09-D1AD1C454DF0}"/>
    <dgm:cxn modelId="{F36C7209-8288-EC4C-BBEE-3593F4832865}" type="presOf" srcId="{9F2872EA-B99A-1C4B-88CC-68E1F37B1BA9}" destId="{0C63CD55-936A-074C-A1CA-59903D73D603}" srcOrd="0" destOrd="4" presId="urn:microsoft.com/office/officeart/2005/8/layout/pList2"/>
    <dgm:cxn modelId="{88217C43-1B15-EE42-910A-4C7865628C4E}" type="presOf" srcId="{010DE463-8A70-124D-BD09-D1AD1C454DF0}" destId="{418BD055-5214-A741-8722-497E8085BD68}" srcOrd="0" destOrd="0" presId="urn:microsoft.com/office/officeart/2005/8/layout/pList2"/>
    <dgm:cxn modelId="{91680579-3CE7-E242-9C7F-DAC10A7E88DC}" srcId="{BA645B88-6153-3641-830E-AE77F50DDC53}" destId="{1EE24CD3-17EF-D641-B6AF-A18BC0227B9A}" srcOrd="3" destOrd="0" parTransId="{248697E7-7067-984D-B14A-0021CAFC9BCD}" sibTransId="{6B14284F-3F24-4A41-8063-0ACC75C4FFBC}"/>
    <dgm:cxn modelId="{D72935E5-60A6-454E-B35F-50622386A958}" type="presOf" srcId="{BCF7F5B5-D6F3-6343-BA8C-AC51E4C46CD5}" destId="{29EAF424-5246-7646-956A-BE164F3CBDB2}" srcOrd="0" destOrd="0" presId="urn:microsoft.com/office/officeart/2005/8/layout/pList2"/>
    <dgm:cxn modelId="{C192DB01-7589-A743-9151-68C19638147D}" srcId="{59380815-B3F2-C145-9E3C-554E0CCE70E9}" destId="{6E25AB4F-AC65-9E40-A6B7-62DFF8F86BEE}" srcOrd="2" destOrd="0" parTransId="{B3F3A7BE-47DE-BE4D-889E-4BB56F93E338}" sibTransId="{361D69F8-83EC-D643-94F8-9267B89D7F55}"/>
    <dgm:cxn modelId="{826BFCCE-9D90-C84B-9C1F-206214477737}" srcId="{424B9AB3-6CAE-9F4C-B5EB-25A9E5C6BF45}" destId="{C4FDB29F-B234-804C-8E87-870B2710BF89}" srcOrd="1" destOrd="0" parTransId="{054A3017-3B09-2344-AD6C-47F7D802FC96}" sibTransId="{90E27476-B4CC-4541-840C-8063F7FF1343}"/>
    <dgm:cxn modelId="{B9047D17-62DA-6C4C-8711-21AA3B10BA8B}" srcId="{424B9AB3-6CAE-9F4C-B5EB-25A9E5C6BF45}" destId="{52064F05-221C-5242-AB97-DE979072DC78}" srcOrd="0" destOrd="0" parTransId="{A8C10844-6A57-7448-8B4B-ECB8C09FCFBB}" sibTransId="{222561FC-6114-F743-9987-EFDEBDD5732A}"/>
    <dgm:cxn modelId="{A428CFE8-F2A8-CC44-8FE5-750E4E3F7AC0}" type="presOf" srcId="{14109678-47A7-074C-AC25-2F9E24D4C3AF}" destId="{0C63CD55-936A-074C-A1CA-59903D73D603}" srcOrd="0" destOrd="3" presId="urn:microsoft.com/office/officeart/2005/8/layout/pList2"/>
    <dgm:cxn modelId="{88D3720C-1DD0-9A46-8CE6-C4FA27A38875}" type="presOf" srcId="{66BA2A34-36A2-764D-93D9-3888B3521677}" destId="{75076725-001F-1642-8FCC-599B39C90DD0}" srcOrd="0" destOrd="5" presId="urn:microsoft.com/office/officeart/2005/8/layout/pList2"/>
    <dgm:cxn modelId="{E56B0D72-BC63-604D-A354-4FC7EFA0647E}" srcId="{BA645B88-6153-3641-830E-AE77F50DDC53}" destId="{43AFE741-A56D-364E-95AA-9E7D05844495}" srcOrd="0" destOrd="0" parTransId="{F84C40A8-AACE-FF4B-AFA1-1D855EADA4E0}" sibTransId="{FC55D6BF-70FA-0648-AD99-1696666D7D93}"/>
    <dgm:cxn modelId="{C673DD20-85DC-A94D-94B0-D15695753621}" srcId="{BA645B88-6153-3641-830E-AE77F50DDC53}" destId="{34884C3E-0891-0344-B8AE-9000FBCADE3F}" srcOrd="1" destOrd="0" parTransId="{CA6379F4-FF78-6B4F-992D-4B64BFB94438}" sibTransId="{0298BE5A-B7E3-514E-B585-E73E90E14CC8}"/>
    <dgm:cxn modelId="{AA7056F3-3BD1-FA48-93D8-2289B84F7825}" type="presOf" srcId="{2940ADD5-715D-8A4B-9F8E-9EB00DFE4186}" destId="{33D47890-FF24-A44F-A419-9411ECAB0FAE}" srcOrd="0" destOrd="0" presId="urn:microsoft.com/office/officeart/2005/8/layout/pList2"/>
    <dgm:cxn modelId="{E3334942-D111-1F4E-96F1-5BFEBEDC0A59}" srcId="{6C4AD122-8ECC-BB43-B354-D27C77B0AC92}" destId="{338E7D2B-CB04-C347-A667-BEECCB66AB7C}" srcOrd="0" destOrd="0" parTransId="{33957C54-4C11-0044-AD30-B267D24EBADD}" sibTransId="{5681738E-6E9F-AB4C-9F77-BD5C1A038C16}"/>
    <dgm:cxn modelId="{1104F950-FA9E-D94F-8C69-A9D6E21A18B3}" srcId="{338E7D2B-CB04-C347-A667-BEECCB66AB7C}" destId="{14109678-47A7-074C-AC25-2F9E24D4C3AF}" srcOrd="2" destOrd="0" parTransId="{111DB9AA-4EB9-F849-A5C0-AF6B834D79EE}" sibTransId="{46D2F7E1-A3C1-FE41-974B-24B9E6BB3EB7}"/>
    <dgm:cxn modelId="{8A08502B-75E2-DC46-9B0C-40FEE95887D2}" type="presOf" srcId="{6E25AB4F-AC65-9E40-A6B7-62DFF8F86BEE}" destId="{AC7AA3BE-A0EA-5A41-9CDE-B073BC216C93}" srcOrd="0" destOrd="3" presId="urn:microsoft.com/office/officeart/2005/8/layout/pList2"/>
    <dgm:cxn modelId="{BDB61C23-50B0-4A41-BC7C-0C78CFBFA0FE}" type="presOf" srcId="{59380815-B3F2-C145-9E3C-554E0CCE70E9}" destId="{AC7AA3BE-A0EA-5A41-9CDE-B073BC216C93}" srcOrd="0" destOrd="0" presId="urn:microsoft.com/office/officeart/2005/8/layout/pList2"/>
    <dgm:cxn modelId="{8060CBA5-D7C7-1E46-A7E7-A63189878397}" type="presOf" srcId="{43AFE741-A56D-364E-95AA-9E7D05844495}" destId="{75076725-001F-1642-8FCC-599B39C90DD0}" srcOrd="0" destOrd="1" presId="urn:microsoft.com/office/officeart/2005/8/layout/pList2"/>
    <dgm:cxn modelId="{C06BC159-074C-FA44-85BE-089D5D702D1D}" type="presOf" srcId="{AB52D9AA-F5A7-5241-BADD-32E2E61AF4C4}" destId="{3F369FE8-1AED-254D-83F3-9C972AFE7082}" srcOrd="0" destOrd="4" presId="urn:microsoft.com/office/officeart/2005/8/layout/pList2"/>
    <dgm:cxn modelId="{1A565E13-2588-0A40-99A4-A07F67583F76}" type="presOf" srcId="{C19F3D37-4349-9242-9344-B297D249427D}" destId="{0C63CD55-936A-074C-A1CA-59903D73D603}" srcOrd="0" destOrd="1" presId="urn:microsoft.com/office/officeart/2005/8/layout/pList2"/>
    <dgm:cxn modelId="{9EF6C049-91AD-9445-AAD0-8D2F11D1963D}" type="presOf" srcId="{0EDAE94C-1111-E742-8A97-D83B4A3FE0AB}" destId="{33D47890-FF24-A44F-A419-9411ECAB0FAE}" srcOrd="0" destOrd="1" presId="urn:microsoft.com/office/officeart/2005/8/layout/pList2"/>
    <dgm:cxn modelId="{5D1A4618-6283-D947-9E27-3E80948748D5}" srcId="{59380815-B3F2-C145-9E3C-554E0CCE70E9}" destId="{46F2728B-C9DB-FA46-83BE-4DE37DEBD5F8}" srcOrd="3" destOrd="0" parTransId="{3AF3133E-D458-0849-9E83-FDDBBE918284}" sibTransId="{57C38978-32E4-DE4B-8718-AEBAB2AA7952}"/>
    <dgm:cxn modelId="{EFC730BC-C905-4647-A150-1CB61450E70E}" srcId="{BA645B88-6153-3641-830E-AE77F50DDC53}" destId="{66BA2A34-36A2-764D-93D9-3888B3521677}" srcOrd="4" destOrd="0" parTransId="{8134EE51-A05A-F048-8B1A-514416121B74}" sibTransId="{FE34B201-9136-7A45-A709-1949177EBE5B}"/>
    <dgm:cxn modelId="{608C62AD-BB5D-DA48-98C5-3A5AF4D94208}" type="presOf" srcId="{BA645B88-6153-3641-830E-AE77F50DDC53}" destId="{75076725-001F-1642-8FCC-599B39C90DD0}" srcOrd="0" destOrd="0" presId="urn:microsoft.com/office/officeart/2005/8/layout/pList2"/>
    <dgm:cxn modelId="{4B8995B5-EA35-1844-BED8-53F08655AC2F}" srcId="{338E7D2B-CB04-C347-A667-BEECCB66AB7C}" destId="{C19F3D37-4349-9242-9344-B297D249427D}" srcOrd="0" destOrd="0" parTransId="{5B60DF45-9404-9941-9F99-3FEBC5D509DB}" sibTransId="{3D8155D3-3151-A44B-B513-28384864DE78}"/>
    <dgm:cxn modelId="{D8C7DB0B-E9CC-FA44-A7B3-059AEB63AE3C}" srcId="{2940ADD5-715D-8A4B-9F8E-9EB00DFE4186}" destId="{6FF1AC6D-07FE-4642-8317-C77A66F4FABC}" srcOrd="1" destOrd="0" parTransId="{B6A13CE4-864A-C842-87CE-F829DFEDDB73}" sibTransId="{7DB49CBB-5B47-254F-934F-DCBBCBD6812A}"/>
    <dgm:cxn modelId="{CECFAAAD-8D03-824A-8955-77A78954B9DD}" type="presOf" srcId="{C4FDB29F-B234-804C-8E87-870B2710BF89}" destId="{3F369FE8-1AED-254D-83F3-9C972AFE7082}" srcOrd="0" destOrd="2" presId="urn:microsoft.com/office/officeart/2005/8/layout/pList2"/>
    <dgm:cxn modelId="{E053C41D-D0B2-D64A-BD00-22241DCE6AA6}" srcId="{6C4AD122-8ECC-BB43-B354-D27C77B0AC92}" destId="{BA645B88-6153-3641-830E-AE77F50DDC53}" srcOrd="3" destOrd="0" parTransId="{B812AF73-0B91-9B44-984F-214B9397B381}" sibTransId="{BCF7F5B5-D6F3-6343-BA8C-AC51E4C46CD5}"/>
    <dgm:cxn modelId="{A51BC3E6-05F1-344F-A566-FC3F84BF066D}" srcId="{59380815-B3F2-C145-9E3C-554E0CCE70E9}" destId="{3B1AB7F3-6DBD-7A40-9C47-5B448559D9A1}" srcOrd="1" destOrd="0" parTransId="{07606182-24E4-9A48-9A75-447E8D2C978B}" sibTransId="{B744EA87-AA88-544C-9E30-C8C34289626C}"/>
    <dgm:cxn modelId="{10A3E067-2E71-FC45-BAD2-CE8EA0483FC9}" type="presOf" srcId="{9D2BF15B-D614-294B-BA85-4FE5D17BB54C}" destId="{33D47890-FF24-A44F-A419-9411ECAB0FAE}" srcOrd="0" destOrd="3" presId="urn:microsoft.com/office/officeart/2005/8/layout/pList2"/>
    <dgm:cxn modelId="{8C6B0DD7-CACB-9E4F-B9F3-43E55DBEC348}" type="presOf" srcId="{3B1AB7F3-6DBD-7A40-9C47-5B448559D9A1}" destId="{AC7AA3BE-A0EA-5A41-9CDE-B073BC216C93}" srcOrd="0" destOrd="2" presId="urn:microsoft.com/office/officeart/2005/8/layout/pList2"/>
    <dgm:cxn modelId="{E7FDAE2F-A483-8143-A441-084392189AF3}" srcId="{424B9AB3-6CAE-9F4C-B5EB-25A9E5C6BF45}" destId="{AB52D9AA-F5A7-5241-BADD-32E2E61AF4C4}" srcOrd="3" destOrd="0" parTransId="{FB68E66E-7931-5C42-81D5-95251C25C54F}" sibTransId="{4554E5D3-B499-E54F-A84D-DD920D1D325E}"/>
    <dgm:cxn modelId="{833C7D3F-3C46-004F-9721-C862CD8EB294}" srcId="{338E7D2B-CB04-C347-A667-BEECCB66AB7C}" destId="{9F2872EA-B99A-1C4B-88CC-68E1F37B1BA9}" srcOrd="3" destOrd="0" parTransId="{FD28F29C-6B69-FB4C-A6AA-9D0A4295464E}" sibTransId="{F76FEE1B-FAE3-434B-8C5F-D561BC75A136}"/>
    <dgm:cxn modelId="{1672C139-7A20-D14C-A4CD-20507F146E89}" type="presOf" srcId="{133C5FE8-E6FE-D74A-A8B7-5B5BCA75A1B1}" destId="{AC7AA3BE-A0EA-5A41-9CDE-B073BC216C93}" srcOrd="0" destOrd="5" presId="urn:microsoft.com/office/officeart/2005/8/layout/pList2"/>
    <dgm:cxn modelId="{05E290FA-57BB-EE46-BFBA-57D9F72657F9}" srcId="{6C4AD122-8ECC-BB43-B354-D27C77B0AC92}" destId="{424B9AB3-6CAE-9F4C-B5EB-25A9E5C6BF45}" srcOrd="2" destOrd="0" parTransId="{F134BBA0-89D5-1A4A-BEF6-2FBC665968ED}" sibTransId="{E7679877-85AF-B04A-A508-17B7E31ADF19}"/>
    <dgm:cxn modelId="{053BBCF4-9014-E74E-A6B5-4A23323831C3}" type="presOf" srcId="{52064F05-221C-5242-AB97-DE979072DC78}" destId="{3F369FE8-1AED-254D-83F3-9C972AFE7082}" srcOrd="0" destOrd="1" presId="urn:microsoft.com/office/officeart/2005/8/layout/pList2"/>
    <dgm:cxn modelId="{41FF29DE-49DB-214D-8CB6-C5535F960DFC}" type="presOf" srcId="{1EE24CD3-17EF-D641-B6AF-A18BC0227B9A}" destId="{75076725-001F-1642-8FCC-599B39C90DD0}" srcOrd="0" destOrd="4" presId="urn:microsoft.com/office/officeart/2005/8/layout/pList2"/>
    <dgm:cxn modelId="{7AB1D721-5F90-6945-A762-EADC68397F39}" type="presOf" srcId="{76C62622-706C-9748-8022-1CB7BC990047}" destId="{75076725-001F-1642-8FCC-599B39C90DD0}" srcOrd="0" destOrd="3" presId="urn:microsoft.com/office/officeart/2005/8/layout/pList2"/>
    <dgm:cxn modelId="{97372D2D-B67A-734B-AF54-04C9BF6BD70B}" srcId="{2940ADD5-715D-8A4B-9F8E-9EB00DFE4186}" destId="{9D2BF15B-D614-294B-BA85-4FE5D17BB54C}" srcOrd="2" destOrd="0" parTransId="{B902CAC5-B5D2-0B41-8EDF-8F1831585219}" sibTransId="{0299EC66-F99C-894A-82AE-7D8033BCF3F0}"/>
    <dgm:cxn modelId="{B1E1CA36-55D5-A84E-885F-D7A378F5FA22}" srcId="{2940ADD5-715D-8A4B-9F8E-9EB00DFE4186}" destId="{0EDAE94C-1111-E742-8A97-D83B4A3FE0AB}" srcOrd="0" destOrd="0" parTransId="{48417D76-ED20-F841-A66C-3BC9711F7433}" sibTransId="{7D4029BD-68B1-DA40-9E52-EF6420FA9C6E}"/>
    <dgm:cxn modelId="{403A6EF3-ACD1-814E-B5BF-4DBB48022949}" type="presOf" srcId="{E7679877-85AF-B04A-A508-17B7E31ADF19}" destId="{37A7C7DC-2A99-2148-A480-4F7BDB631E11}" srcOrd="0" destOrd="0" presId="urn:microsoft.com/office/officeart/2005/8/layout/pList2"/>
    <dgm:cxn modelId="{13C88F59-3C1A-A246-97E5-1F86D1386094}" srcId="{424B9AB3-6CAE-9F4C-B5EB-25A9E5C6BF45}" destId="{05FB8A89-44A7-4949-91AA-233BA86A4A3A}" srcOrd="4" destOrd="0" parTransId="{5E7D9E16-F71C-2145-90CE-320E15E5EDE3}" sibTransId="{C03093BF-43B4-814D-ADF9-F68E36C626EE}"/>
    <dgm:cxn modelId="{CA22FFF6-D04C-D248-B72A-AB4CA4F04C93}" srcId="{338E7D2B-CB04-C347-A667-BEECCB66AB7C}" destId="{871CC0D1-DB5D-DD43-96DB-A438F44D5D38}" srcOrd="1" destOrd="0" parTransId="{77D0AA4C-E3D8-CA46-B117-0AFC463C2A48}" sibTransId="{E7900AB9-0837-564D-A78D-74BC2685C145}"/>
    <dgm:cxn modelId="{43F18A73-A924-9F45-B5C7-60173901F6D6}" type="presParOf" srcId="{48164112-22CF-A447-80E2-CC17CF1C8ECD}" destId="{26FA9E2D-45B9-B244-930F-ECCD519CC7BD}" srcOrd="0" destOrd="0" presId="urn:microsoft.com/office/officeart/2005/8/layout/pList2"/>
    <dgm:cxn modelId="{08BC6654-0163-FE4A-93E5-C06C807B41FA}" type="presParOf" srcId="{48164112-22CF-A447-80E2-CC17CF1C8ECD}" destId="{7229F039-B41B-474F-916F-FE5F3C2C1127}" srcOrd="1" destOrd="0" presId="urn:microsoft.com/office/officeart/2005/8/layout/pList2"/>
    <dgm:cxn modelId="{15AF78BB-EBD0-8148-BD29-1523970104C3}" type="presParOf" srcId="{7229F039-B41B-474F-916F-FE5F3C2C1127}" destId="{1DD7F551-A9B2-ED49-99FC-083ADD0E949A}" srcOrd="0" destOrd="0" presId="urn:microsoft.com/office/officeart/2005/8/layout/pList2"/>
    <dgm:cxn modelId="{C947B354-D176-7040-B182-B51E4A2936F0}" type="presParOf" srcId="{1DD7F551-A9B2-ED49-99FC-083ADD0E949A}" destId="{0C63CD55-936A-074C-A1CA-59903D73D603}" srcOrd="0" destOrd="0" presId="urn:microsoft.com/office/officeart/2005/8/layout/pList2"/>
    <dgm:cxn modelId="{67C0E848-3B7C-DE4B-9776-DD2377867251}" type="presParOf" srcId="{1DD7F551-A9B2-ED49-99FC-083ADD0E949A}" destId="{D136BAFD-4139-844D-A8C9-220E6EFD7E2A}" srcOrd="1" destOrd="0" presId="urn:microsoft.com/office/officeart/2005/8/layout/pList2"/>
    <dgm:cxn modelId="{2CCC9644-4970-3B4F-9F4D-95CA7BEF50DB}" type="presParOf" srcId="{1DD7F551-A9B2-ED49-99FC-083ADD0E949A}" destId="{AC5D8236-BA08-E34D-BE9C-AF5661630EF2}" srcOrd="2" destOrd="0" presId="urn:microsoft.com/office/officeart/2005/8/layout/pList2"/>
    <dgm:cxn modelId="{2BBB64A6-EBC0-1648-9375-69A9440D1550}" type="presParOf" srcId="{7229F039-B41B-474F-916F-FE5F3C2C1127}" destId="{046082AD-3EA8-C244-9E8F-96546037CBEC}" srcOrd="1" destOrd="0" presId="urn:microsoft.com/office/officeart/2005/8/layout/pList2"/>
    <dgm:cxn modelId="{0DFB9E0B-CD26-064D-B343-1ECFB82EFCAD}" type="presParOf" srcId="{7229F039-B41B-474F-916F-FE5F3C2C1127}" destId="{B95FE2D8-B37A-BF48-8335-3C714B17EEF8}" srcOrd="2" destOrd="0" presId="urn:microsoft.com/office/officeart/2005/8/layout/pList2"/>
    <dgm:cxn modelId="{7B23627C-571C-774F-8AE3-B0797CAFCB49}" type="presParOf" srcId="{B95FE2D8-B37A-BF48-8335-3C714B17EEF8}" destId="{AC7AA3BE-A0EA-5A41-9CDE-B073BC216C93}" srcOrd="0" destOrd="0" presId="urn:microsoft.com/office/officeart/2005/8/layout/pList2"/>
    <dgm:cxn modelId="{E8B1E191-0D60-6144-B0C5-5AE289B5403B}" type="presParOf" srcId="{B95FE2D8-B37A-BF48-8335-3C714B17EEF8}" destId="{71310FEB-5C79-7143-B104-883BD335D901}" srcOrd="1" destOrd="0" presId="urn:microsoft.com/office/officeart/2005/8/layout/pList2"/>
    <dgm:cxn modelId="{5A0128C7-A5CF-AB4E-B983-AF311438AE51}" type="presParOf" srcId="{B95FE2D8-B37A-BF48-8335-3C714B17EEF8}" destId="{C23B6800-6385-5841-8890-4EDCBCA10694}" srcOrd="2" destOrd="0" presId="urn:microsoft.com/office/officeart/2005/8/layout/pList2"/>
    <dgm:cxn modelId="{8EBD78B9-E417-5E47-9BF4-DBEA4A65B17A}" type="presParOf" srcId="{7229F039-B41B-474F-916F-FE5F3C2C1127}" destId="{418BD055-5214-A741-8722-497E8085BD68}" srcOrd="3" destOrd="0" presId="urn:microsoft.com/office/officeart/2005/8/layout/pList2"/>
    <dgm:cxn modelId="{9125D35F-DEE5-6A47-982A-792C82239C55}" type="presParOf" srcId="{7229F039-B41B-474F-916F-FE5F3C2C1127}" destId="{F65D1EE8-6D48-AA41-9C1E-9115E8AC3773}" srcOrd="4" destOrd="0" presId="urn:microsoft.com/office/officeart/2005/8/layout/pList2"/>
    <dgm:cxn modelId="{E170798E-DFF6-B240-B037-FC6E9E36CBC5}" type="presParOf" srcId="{F65D1EE8-6D48-AA41-9C1E-9115E8AC3773}" destId="{3F369FE8-1AED-254D-83F3-9C972AFE7082}" srcOrd="0" destOrd="0" presId="urn:microsoft.com/office/officeart/2005/8/layout/pList2"/>
    <dgm:cxn modelId="{C9E65824-D75C-D942-9820-116866005918}" type="presParOf" srcId="{F65D1EE8-6D48-AA41-9C1E-9115E8AC3773}" destId="{92993A2B-A164-E449-BB11-E5A4E28B4DD9}" srcOrd="1" destOrd="0" presId="urn:microsoft.com/office/officeart/2005/8/layout/pList2"/>
    <dgm:cxn modelId="{2F9A4C9B-E3BC-2D46-B170-06E1A6D8B54F}" type="presParOf" srcId="{F65D1EE8-6D48-AA41-9C1E-9115E8AC3773}" destId="{F882BD13-9EBF-6240-86AC-AB3575710D1F}" srcOrd="2" destOrd="0" presId="urn:microsoft.com/office/officeart/2005/8/layout/pList2"/>
    <dgm:cxn modelId="{6C14FC48-A48E-AB45-835C-31B4A8801016}" type="presParOf" srcId="{7229F039-B41B-474F-916F-FE5F3C2C1127}" destId="{37A7C7DC-2A99-2148-A480-4F7BDB631E11}" srcOrd="5" destOrd="0" presId="urn:microsoft.com/office/officeart/2005/8/layout/pList2"/>
    <dgm:cxn modelId="{4DBE779E-9BD7-6E42-89C1-62267CB9A2DA}" type="presParOf" srcId="{7229F039-B41B-474F-916F-FE5F3C2C1127}" destId="{40389067-15A9-B340-85EC-0DB0242EAE07}" srcOrd="6" destOrd="0" presId="urn:microsoft.com/office/officeart/2005/8/layout/pList2"/>
    <dgm:cxn modelId="{A2366CD3-194D-A348-82FB-5F544C3771AD}" type="presParOf" srcId="{40389067-15A9-B340-85EC-0DB0242EAE07}" destId="{75076725-001F-1642-8FCC-599B39C90DD0}" srcOrd="0" destOrd="0" presId="urn:microsoft.com/office/officeart/2005/8/layout/pList2"/>
    <dgm:cxn modelId="{C554E26E-2817-F548-B86B-7AB2ED42E401}" type="presParOf" srcId="{40389067-15A9-B340-85EC-0DB0242EAE07}" destId="{94BF557E-A288-6440-B941-75A688918766}" srcOrd="1" destOrd="0" presId="urn:microsoft.com/office/officeart/2005/8/layout/pList2"/>
    <dgm:cxn modelId="{A5A3D278-E629-C844-AD62-4AA382AC4822}" type="presParOf" srcId="{40389067-15A9-B340-85EC-0DB0242EAE07}" destId="{B302AFB0-04E7-A845-9DCC-30421BA7A81A}" srcOrd="2" destOrd="0" presId="urn:microsoft.com/office/officeart/2005/8/layout/pList2"/>
    <dgm:cxn modelId="{C6B6B085-5454-6044-B532-C2D8D4AF6E14}" type="presParOf" srcId="{7229F039-B41B-474F-916F-FE5F3C2C1127}" destId="{29EAF424-5246-7646-956A-BE164F3CBDB2}" srcOrd="7" destOrd="0" presId="urn:microsoft.com/office/officeart/2005/8/layout/pList2"/>
    <dgm:cxn modelId="{586CACA7-98EC-1644-BAA8-9AEFB8EDEB0B}" type="presParOf" srcId="{7229F039-B41B-474F-916F-FE5F3C2C1127}" destId="{9CA9FC37-05F5-A043-95BA-AB95015E08F3}" srcOrd="8" destOrd="0" presId="urn:microsoft.com/office/officeart/2005/8/layout/pList2"/>
    <dgm:cxn modelId="{30F579AC-99DC-A441-9C72-53C009CB9A1F}" type="presParOf" srcId="{9CA9FC37-05F5-A043-95BA-AB95015E08F3}" destId="{33D47890-FF24-A44F-A419-9411ECAB0FAE}" srcOrd="0" destOrd="0" presId="urn:microsoft.com/office/officeart/2005/8/layout/pList2"/>
    <dgm:cxn modelId="{AE3B2292-A854-B54A-98A2-8CAC1CC7B075}" type="presParOf" srcId="{9CA9FC37-05F5-A043-95BA-AB95015E08F3}" destId="{CC0C6648-3572-474D-8691-89711A69B98E}" srcOrd="1" destOrd="0" presId="urn:microsoft.com/office/officeart/2005/8/layout/pList2"/>
    <dgm:cxn modelId="{CF9785CB-3333-BC44-B48D-EED3534ACA8E}" type="presParOf" srcId="{9CA9FC37-05F5-A043-95BA-AB95015E08F3}" destId="{D48FC830-E9DE-1C4C-BC8F-0A6AFC42C35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6AAD1-5369-0E4E-A2C6-473BE155BD10}">
      <dsp:nvSpPr>
        <dsp:cNvPr id="0" name=""/>
        <dsp:cNvSpPr/>
      </dsp:nvSpPr>
      <dsp:spPr>
        <a:xfrm>
          <a:off x="0" y="823727"/>
          <a:ext cx="3286125" cy="26289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803D1E-6792-DD4A-B947-E8C272FBC16E}">
      <dsp:nvSpPr>
        <dsp:cNvPr id="0" name=""/>
        <dsp:cNvSpPr/>
      </dsp:nvSpPr>
      <dsp:spPr>
        <a:xfrm>
          <a:off x="295751" y="3189738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charset="0"/>
              <a:ea typeface="Calibri" charset="0"/>
              <a:cs typeface="Calibri" charset="0"/>
            </a:rPr>
            <a:t>2016.June, </a:t>
          </a:r>
          <a:r>
            <a:rPr lang="en-US" sz="1300" b="1" kern="1200" spc="-27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NUDT</a:t>
          </a:r>
          <a:r>
            <a:rPr lang="en-US" sz="1300" b="1" kern="1200" spc="-4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@</a:t>
          </a:r>
          <a:r>
            <a:rPr lang="en-US" sz="1300" b="1" kern="1200" spc="-2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33.86PFl</a:t>
          </a:r>
          <a:r>
            <a:rPr lang="en-US" sz="1300" b="1" kern="1200" spc="-33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o</a:t>
          </a:r>
          <a:r>
            <a:rPr lang="en-US" sz="1300" b="1" kern="1200" spc="-4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p</a:t>
          </a:r>
          <a:r>
            <a:rPr lang="en-US" sz="1300" b="1" kern="120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s</a:t>
          </a:r>
          <a:r>
            <a:rPr lang="en-US" sz="1300" b="1" kern="1200" spc="33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1300" b="1" kern="1200" spc="-40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@</a:t>
          </a:r>
          <a:r>
            <a:rPr lang="en-US" sz="1300" b="1" kern="1200" spc="-27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N</a:t>
          </a:r>
          <a:r>
            <a:rPr lang="en-US" sz="1300" b="1" kern="1200" spc="-33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o</a:t>
          </a:r>
          <a:r>
            <a:rPr lang="en-US" sz="1300" b="1" kern="1200" spc="-20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.2</a:t>
          </a:r>
          <a:r>
            <a:rPr lang="en-US" sz="1300" kern="1200" dirty="0" smtClean="0">
              <a:solidFill>
                <a:srgbClr val="FFFF00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1300" b="1" kern="1200" dirty="0" smtClean="0">
              <a:latin typeface="Calibri" charset="0"/>
              <a:ea typeface="Calibri" charset="0"/>
              <a:cs typeface="Calibri" charset="0"/>
            </a:rPr>
            <a:t>in </a:t>
          </a:r>
          <a:r>
            <a:rPr lang="en-US" sz="1300" b="1" kern="1200" spc="-353" dirty="0" smtClean="0">
              <a:latin typeface="Calibri" charset="0"/>
              <a:ea typeface="Calibri" charset="0"/>
              <a:cs typeface="Calibri" charset="0"/>
            </a:rPr>
            <a:t>T</a:t>
          </a:r>
          <a:r>
            <a:rPr lang="en-US" sz="1300" b="1" kern="1200" dirty="0" smtClean="0">
              <a:latin typeface="Calibri" charset="0"/>
              <a:ea typeface="Calibri" charset="0"/>
              <a:cs typeface="Calibri" charset="0"/>
            </a:rPr>
            <a:t>op500.org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" charset="0"/>
              <a:ea typeface="Calibri" charset="0"/>
              <a:cs typeface="Calibri" charset="0"/>
            </a:rPr>
            <a:t>2013.June ~ 2016.June</a:t>
          </a:r>
          <a:r>
            <a:rPr lang="en-US" sz="1300" kern="1200" dirty="0" smtClean="0">
              <a:latin typeface="Calibri" charset="0"/>
              <a:ea typeface="Calibri" charset="0"/>
              <a:cs typeface="Calibri" charset="0"/>
            </a:rPr>
            <a:t>，</a:t>
          </a:r>
          <a:r>
            <a:rPr lang="en-US" sz="1300" b="1" kern="1200" spc="-27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NUDT</a:t>
          </a:r>
          <a:r>
            <a:rPr lang="en-US" sz="1300" b="1" kern="1200" spc="-4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@</a:t>
          </a:r>
          <a:r>
            <a:rPr lang="en-US" sz="1300" b="1" kern="1200" spc="-2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33.86PFl</a:t>
          </a:r>
          <a:r>
            <a:rPr lang="en-US" sz="1300" b="1" kern="1200" spc="-33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o</a:t>
          </a:r>
          <a:r>
            <a:rPr lang="en-US" sz="1300" b="1" kern="1200" spc="-4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p</a:t>
          </a:r>
          <a:r>
            <a:rPr lang="en-US" sz="1300" b="1" kern="1200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s</a:t>
          </a:r>
          <a:r>
            <a:rPr lang="en-US" sz="1300" b="1" kern="1200" spc="33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1300" b="1" kern="1200" spc="-40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@</a:t>
          </a:r>
          <a:r>
            <a:rPr lang="en-US" sz="1300" b="1" kern="1200" spc="-27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N</a:t>
          </a:r>
          <a:r>
            <a:rPr lang="en-US" sz="1300" b="1" kern="1200" spc="-33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o</a:t>
          </a:r>
          <a:r>
            <a:rPr lang="en-US" sz="1300" b="1" kern="1200" spc="-20" dirty="0" smtClean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rPr>
            <a:t>.1</a:t>
          </a:r>
          <a:r>
            <a:rPr lang="en-US" sz="1300" kern="1200" dirty="0" smtClean="0">
              <a:solidFill>
                <a:srgbClr val="FFFF00"/>
              </a:solidFill>
              <a:latin typeface="Calibri" charset="0"/>
              <a:ea typeface="Calibri" charset="0"/>
              <a:cs typeface="Calibri" charset="0"/>
            </a:rPr>
            <a:t> </a:t>
          </a:r>
          <a:r>
            <a:rPr lang="en-US" sz="1300" b="1" kern="1200" dirty="0" smtClean="0">
              <a:latin typeface="Calibri" charset="0"/>
              <a:ea typeface="Calibri" charset="0"/>
              <a:cs typeface="Calibri" charset="0"/>
            </a:rPr>
            <a:t>in </a:t>
          </a:r>
          <a:r>
            <a:rPr lang="en-US" sz="1300" b="1" kern="1200" spc="-353" dirty="0" smtClean="0">
              <a:latin typeface="Calibri" charset="0"/>
              <a:ea typeface="Calibri" charset="0"/>
              <a:cs typeface="Calibri" charset="0"/>
            </a:rPr>
            <a:t>T</a:t>
          </a:r>
          <a:r>
            <a:rPr lang="en-US" sz="1300" b="1" kern="1200" dirty="0" smtClean="0">
              <a:latin typeface="Calibri" charset="0"/>
              <a:ea typeface="Calibri" charset="0"/>
              <a:cs typeface="Calibri" charset="0"/>
            </a:rPr>
            <a:t>op500.org</a:t>
          </a:r>
          <a:endParaRPr lang="en-US" sz="1300" kern="1200" dirty="0">
            <a:latin typeface="Calibri" charset="0"/>
            <a:ea typeface="Calibri" charset="0"/>
            <a:cs typeface="Calibri" charset="0"/>
          </a:endParaRPr>
        </a:p>
      </dsp:txBody>
      <dsp:txXfrm>
        <a:off x="295751" y="3189738"/>
        <a:ext cx="2924651" cy="920115"/>
      </dsp:txXfrm>
    </dsp:sp>
    <dsp:sp modelId="{6791C88A-DC96-FC4F-A139-FE9140A9AB0B}">
      <dsp:nvSpPr>
        <dsp:cNvPr id="0" name=""/>
        <dsp:cNvSpPr/>
      </dsp:nvSpPr>
      <dsp:spPr>
        <a:xfrm>
          <a:off x="3614737" y="823727"/>
          <a:ext cx="3286125" cy="262890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9DBBB8-ABD0-3443-ABBB-D18D40D5DB16}">
      <dsp:nvSpPr>
        <dsp:cNvPr id="0" name=""/>
        <dsp:cNvSpPr/>
      </dsp:nvSpPr>
      <dsp:spPr>
        <a:xfrm>
          <a:off x="3910488" y="3189738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cs typeface="Arial"/>
            </a:rPr>
            <a:t>2012.June</a:t>
          </a:r>
          <a:r>
            <a:rPr lang="en-US" sz="1300" kern="1200" dirty="0" smtClean="0">
              <a:cs typeface="Arial"/>
            </a:rPr>
            <a:t>，</a:t>
          </a:r>
          <a:r>
            <a:rPr lang="en-US" sz="1300" b="1" kern="1200" spc="-27" dirty="0" smtClean="0">
              <a:solidFill>
                <a:srgbClr val="FF0000"/>
              </a:solidFill>
              <a:cs typeface="Arial"/>
            </a:rPr>
            <a:t>SU</a:t>
          </a:r>
          <a:r>
            <a:rPr lang="en-US" sz="1300" b="1" kern="1200" spc="-40" dirty="0" smtClean="0">
              <a:solidFill>
                <a:srgbClr val="FF0000"/>
              </a:solidFill>
              <a:cs typeface="Arial"/>
            </a:rPr>
            <a:t>N</a:t>
          </a:r>
          <a:r>
            <a:rPr lang="en-US" sz="1300" b="1" kern="1200" spc="-220" dirty="0" smtClean="0">
              <a:solidFill>
                <a:srgbClr val="FF0000"/>
              </a:solidFill>
              <a:cs typeface="Arial"/>
            </a:rPr>
            <a:t>W</a:t>
          </a:r>
          <a:r>
            <a:rPr lang="en-US" sz="1300" b="1" kern="1200" spc="-305" dirty="0" smtClean="0">
              <a:solidFill>
                <a:srgbClr val="FF0000"/>
              </a:solidFill>
              <a:cs typeface="Arial"/>
            </a:rPr>
            <a:t>A</a:t>
          </a:r>
          <a:r>
            <a:rPr lang="en-US" sz="1300" b="1" kern="1200" spc="-27" dirty="0" smtClean="0">
              <a:solidFill>
                <a:srgbClr val="FF0000"/>
              </a:solidFill>
              <a:cs typeface="Arial"/>
            </a:rPr>
            <a:t>Y</a:t>
          </a:r>
          <a:r>
            <a:rPr lang="en-US" sz="1300" b="1" kern="1200" spc="-40" dirty="0" smtClean="0">
              <a:solidFill>
                <a:srgbClr val="FF0000"/>
              </a:solidFill>
              <a:cs typeface="Arial"/>
            </a:rPr>
            <a:t>@</a:t>
          </a:r>
          <a:r>
            <a:rPr lang="en-US" sz="1300" b="1" kern="1200" spc="-20" dirty="0" smtClean="0">
              <a:solidFill>
                <a:srgbClr val="FF0000"/>
              </a:solidFill>
              <a:cs typeface="Arial"/>
            </a:rPr>
            <a:t>1.1PFl</a:t>
          </a:r>
          <a:r>
            <a:rPr lang="en-US" sz="1300" b="1" kern="1200" spc="-33" dirty="0" smtClean="0">
              <a:solidFill>
                <a:srgbClr val="FF0000"/>
              </a:solidFill>
              <a:cs typeface="Arial"/>
            </a:rPr>
            <a:t>o</a:t>
          </a:r>
          <a:r>
            <a:rPr lang="en-US" sz="1300" b="1" kern="1200" spc="-40" dirty="0" smtClean="0">
              <a:solidFill>
                <a:srgbClr val="FF0000"/>
              </a:solidFill>
              <a:cs typeface="Arial"/>
            </a:rPr>
            <a:t>p</a:t>
          </a:r>
          <a:r>
            <a:rPr lang="en-US" sz="1300" b="1" kern="1200" dirty="0" smtClean="0">
              <a:solidFill>
                <a:srgbClr val="FF0000"/>
              </a:solidFill>
              <a:cs typeface="Arial"/>
            </a:rPr>
            <a:t>s</a:t>
          </a:r>
          <a:r>
            <a:rPr lang="en-US" sz="1300" b="1" kern="1200" spc="33" dirty="0" smtClean="0">
              <a:solidFill>
                <a:srgbClr val="FF0000"/>
              </a:solidFill>
              <a:cs typeface="Arial"/>
            </a:rPr>
            <a:t> </a:t>
          </a:r>
          <a:r>
            <a:rPr lang="en-US" sz="1300" b="1" kern="1200" spc="-40" dirty="0" smtClean="0">
              <a:solidFill>
                <a:srgbClr val="FFC000"/>
              </a:solidFill>
              <a:cs typeface="Arial"/>
            </a:rPr>
            <a:t>@</a:t>
          </a:r>
          <a:r>
            <a:rPr lang="en-US" sz="1300" b="1" kern="1200" spc="-27" dirty="0" smtClean="0">
              <a:solidFill>
                <a:srgbClr val="FFC000"/>
              </a:solidFill>
              <a:cs typeface="Arial"/>
            </a:rPr>
            <a:t>N</a:t>
          </a:r>
          <a:r>
            <a:rPr lang="en-US" sz="1300" b="1" kern="1200" spc="-33" dirty="0" smtClean="0">
              <a:solidFill>
                <a:srgbClr val="FFC000"/>
              </a:solidFill>
              <a:cs typeface="Arial"/>
            </a:rPr>
            <a:t>o</a:t>
          </a:r>
          <a:r>
            <a:rPr lang="en-US" sz="1300" b="1" kern="1200" spc="-20" dirty="0" smtClean="0">
              <a:solidFill>
                <a:srgbClr val="FFC000"/>
              </a:solidFill>
              <a:cs typeface="Arial"/>
            </a:rPr>
            <a:t>.14</a:t>
          </a:r>
          <a:r>
            <a:rPr lang="en-US" sz="1300" kern="1200" dirty="0" smtClean="0">
              <a:solidFill>
                <a:srgbClr val="FFFF00"/>
              </a:solidFill>
              <a:cs typeface="Arial"/>
            </a:rPr>
            <a:t> </a:t>
          </a:r>
          <a:r>
            <a:rPr lang="en-US" sz="1300" b="1" kern="1200" dirty="0" smtClean="0">
              <a:cs typeface="Arial"/>
            </a:rPr>
            <a:t>in </a:t>
          </a:r>
          <a:r>
            <a:rPr lang="en-US" sz="1300" b="1" kern="1200" spc="-353" dirty="0" smtClean="0">
              <a:cs typeface="Arial"/>
            </a:rPr>
            <a:t>T</a:t>
          </a:r>
          <a:r>
            <a:rPr lang="en-US" sz="1300" b="1" kern="1200" dirty="0" smtClean="0">
              <a:cs typeface="Arial"/>
            </a:rPr>
            <a:t>op500.org</a:t>
          </a:r>
          <a:endParaRPr lang="en-US" sz="1300" kern="1200" dirty="0"/>
        </a:p>
      </dsp:txBody>
      <dsp:txXfrm>
        <a:off x="3910488" y="3189738"/>
        <a:ext cx="2924651" cy="920115"/>
      </dsp:txXfrm>
    </dsp:sp>
    <dsp:sp modelId="{2DB497ED-F0EB-BC44-ADAD-0BDEB0D06EAC}">
      <dsp:nvSpPr>
        <dsp:cNvPr id="0" name=""/>
        <dsp:cNvSpPr/>
      </dsp:nvSpPr>
      <dsp:spPr>
        <a:xfrm>
          <a:off x="7229475" y="823727"/>
          <a:ext cx="3286125" cy="262890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197724-91AA-2B49-9233-E65D053AC384}">
      <dsp:nvSpPr>
        <dsp:cNvPr id="0" name=""/>
        <dsp:cNvSpPr/>
      </dsp:nvSpPr>
      <dsp:spPr>
        <a:xfrm>
          <a:off x="7525226" y="3189738"/>
          <a:ext cx="2924651" cy="920115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b="1" kern="1200" dirty="0" smtClean="0">
              <a:cs typeface="Arial"/>
            </a:rPr>
            <a:t>2011.Aug, </a:t>
          </a:r>
          <a:r>
            <a:rPr lang="en-US" altLang="zh-CN" sz="1300" b="1" kern="1200" dirty="0" smtClean="0">
              <a:solidFill>
                <a:srgbClr val="FF0000"/>
              </a:solidFill>
              <a:cs typeface="Arial"/>
            </a:rPr>
            <a:t>Tsinghua University HPC center @ 107TFlops </a:t>
          </a:r>
          <a:r>
            <a:rPr lang="en-US" altLang="zh-CN" sz="1300" b="1" kern="1200" dirty="0" smtClean="0">
              <a:solidFill>
                <a:srgbClr val="FFC000"/>
              </a:solidFill>
              <a:cs typeface="Arial"/>
            </a:rPr>
            <a:t>@No.97 in </a:t>
          </a:r>
          <a:r>
            <a:rPr lang="en-US" altLang="zh-CN" sz="1300" b="1" kern="1200" dirty="0" smtClean="0">
              <a:cs typeface="Arial"/>
            </a:rPr>
            <a:t>Top 500 CPU+GPU 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b="1" kern="1200" dirty="0" smtClean="0">
              <a:cs typeface="Arial"/>
            </a:rPr>
            <a:t>2016.01, </a:t>
          </a:r>
          <a:r>
            <a:rPr lang="en-US" altLang="zh-CN" sz="1300" b="1" kern="1200" dirty="0" smtClean="0">
              <a:solidFill>
                <a:srgbClr val="FF0000"/>
              </a:solidFill>
              <a:cs typeface="Arial"/>
            </a:rPr>
            <a:t>HPC center II @ 200TFlops</a:t>
          </a:r>
          <a:endParaRPr lang="en-US" sz="1300" kern="1200" dirty="0"/>
        </a:p>
      </dsp:txBody>
      <dsp:txXfrm>
        <a:off x="7525226" y="3189738"/>
        <a:ext cx="2924651" cy="920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5124B-55DE-D045-B7F1-9AB6D69DB2B0}">
      <dsp:nvSpPr>
        <dsp:cNvPr id="0" name=""/>
        <dsp:cNvSpPr/>
      </dsp:nvSpPr>
      <dsp:spPr>
        <a:xfrm>
          <a:off x="2238039" y="3991020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EC3566-BF6D-974D-8561-B1BA657FE91C}">
      <dsp:nvSpPr>
        <dsp:cNvPr id="0" name=""/>
        <dsp:cNvSpPr/>
      </dsp:nvSpPr>
      <dsp:spPr>
        <a:xfrm>
          <a:off x="2097745" y="4051297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E88AC-6FFC-9142-99FC-5D2863FA1BDB}">
      <dsp:nvSpPr>
        <dsp:cNvPr id="0" name=""/>
        <dsp:cNvSpPr/>
      </dsp:nvSpPr>
      <dsp:spPr>
        <a:xfrm>
          <a:off x="1954320" y="4102626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B3450-0484-0145-8823-DEA4DF28B4FD}">
      <dsp:nvSpPr>
        <dsp:cNvPr id="0" name=""/>
        <dsp:cNvSpPr/>
      </dsp:nvSpPr>
      <dsp:spPr>
        <a:xfrm>
          <a:off x="1809015" y="4144537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0A2CB-5F4F-E342-900E-2601BB316882}">
      <dsp:nvSpPr>
        <dsp:cNvPr id="0" name=""/>
        <dsp:cNvSpPr/>
      </dsp:nvSpPr>
      <dsp:spPr>
        <a:xfrm>
          <a:off x="1661831" y="4177030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FD54C7-6D46-5C4E-ADCA-F7BC85B1C766}">
      <dsp:nvSpPr>
        <dsp:cNvPr id="0" name=""/>
        <dsp:cNvSpPr/>
      </dsp:nvSpPr>
      <dsp:spPr>
        <a:xfrm>
          <a:off x="3036588" y="3426396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A44F80-ADF3-9D4C-BA4F-9FCCF9CF461F}">
      <dsp:nvSpPr>
        <dsp:cNvPr id="0" name=""/>
        <dsp:cNvSpPr/>
      </dsp:nvSpPr>
      <dsp:spPr>
        <a:xfrm>
          <a:off x="2918842" y="3538473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78AB0-5765-AA41-9558-FD07052FDA7F}">
      <dsp:nvSpPr>
        <dsp:cNvPr id="0" name=""/>
        <dsp:cNvSpPr/>
      </dsp:nvSpPr>
      <dsp:spPr>
        <a:xfrm>
          <a:off x="3545781" y="2760998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BA6CEA-E54C-8440-8459-B5A2AEDF674D}">
      <dsp:nvSpPr>
        <dsp:cNvPr id="0" name=""/>
        <dsp:cNvSpPr/>
      </dsp:nvSpPr>
      <dsp:spPr>
        <a:xfrm>
          <a:off x="3890879" y="1974104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162AF8-61D8-F847-8B52-AD609E5B3A4A}">
      <dsp:nvSpPr>
        <dsp:cNvPr id="0" name=""/>
        <dsp:cNvSpPr/>
      </dsp:nvSpPr>
      <dsp:spPr>
        <a:xfrm>
          <a:off x="4054973" y="1154717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8F80E-0312-8E48-AF4B-49AA4BE76536}">
      <dsp:nvSpPr>
        <dsp:cNvPr id="0" name=""/>
        <dsp:cNvSpPr/>
      </dsp:nvSpPr>
      <dsp:spPr>
        <a:xfrm>
          <a:off x="3912174" y="180871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89E42-69A3-0B4C-BA5C-6A28980A90C0}">
      <dsp:nvSpPr>
        <dsp:cNvPr id="0" name=""/>
        <dsp:cNvSpPr/>
      </dsp:nvSpPr>
      <dsp:spPr>
        <a:xfrm>
          <a:off x="4009879" y="102229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97B21E-04F5-DC4A-866D-3E0FF9A87ECF}">
      <dsp:nvSpPr>
        <dsp:cNvPr id="0" name=""/>
        <dsp:cNvSpPr/>
      </dsp:nvSpPr>
      <dsp:spPr>
        <a:xfrm>
          <a:off x="4107584" y="23586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B72ACF-8B80-EA4A-974E-F93596023F88}">
      <dsp:nvSpPr>
        <dsp:cNvPr id="0" name=""/>
        <dsp:cNvSpPr/>
      </dsp:nvSpPr>
      <dsp:spPr>
        <a:xfrm>
          <a:off x="4205915" y="102229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8EFA31-E4E5-A74B-AD29-A10505380AAB}">
      <dsp:nvSpPr>
        <dsp:cNvPr id="0" name=""/>
        <dsp:cNvSpPr/>
      </dsp:nvSpPr>
      <dsp:spPr>
        <a:xfrm>
          <a:off x="4303619" y="180871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5B4488-FF00-F848-9205-35BF685B03E3}">
      <dsp:nvSpPr>
        <dsp:cNvPr id="0" name=""/>
        <dsp:cNvSpPr/>
      </dsp:nvSpPr>
      <dsp:spPr>
        <a:xfrm>
          <a:off x="4107584" y="189347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55AD7D-A391-C247-9D4B-AD039BA07FBF}">
      <dsp:nvSpPr>
        <dsp:cNvPr id="0" name=""/>
        <dsp:cNvSpPr/>
      </dsp:nvSpPr>
      <dsp:spPr>
        <a:xfrm>
          <a:off x="4107584" y="355108"/>
          <a:ext cx="65762" cy="65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057F7-AAB3-8E4F-AD2C-F82DB0694283}">
      <dsp:nvSpPr>
        <dsp:cNvPr id="0" name=""/>
        <dsp:cNvSpPr/>
      </dsp:nvSpPr>
      <dsp:spPr>
        <a:xfrm>
          <a:off x="1320804" y="4303623"/>
          <a:ext cx="1424861" cy="381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15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/>
              <a:cs typeface="Arial"/>
            </a:rPr>
            <a:t>Core</a:t>
          </a:r>
          <a:endParaRPr lang="en-US" sz="1000" b="1" kern="1200" dirty="0">
            <a:latin typeface="Arial"/>
            <a:cs typeface="Arial"/>
          </a:endParaRPr>
        </a:p>
      </dsp:txBody>
      <dsp:txXfrm>
        <a:off x="1339447" y="4322266"/>
        <a:ext cx="1387575" cy="344623"/>
      </dsp:txXfrm>
    </dsp:sp>
    <dsp:sp modelId="{78C8DC0E-A777-B448-95A6-70C97F7A941D}">
      <dsp:nvSpPr>
        <dsp:cNvPr id="0" name=""/>
        <dsp:cNvSpPr/>
      </dsp:nvSpPr>
      <dsp:spPr>
        <a:xfrm>
          <a:off x="2765497" y="4303623"/>
          <a:ext cx="1760794" cy="38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FF"/>
              </a:solidFill>
              <a:latin typeface="Arial"/>
              <a:cs typeface="Arial"/>
            </a:rPr>
            <a:t>CPU, HDD, DRAM</a:t>
          </a:r>
          <a:endParaRPr lang="en-US" sz="1100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2765497" y="4303623"/>
        <a:ext cx="1760794" cy="381909"/>
      </dsp:txXfrm>
    </dsp:sp>
    <dsp:sp modelId="{79788FBF-758D-244F-949A-C3DB3D62DB6B}">
      <dsp:nvSpPr>
        <dsp:cNvPr id="0" name=""/>
        <dsp:cNvSpPr/>
      </dsp:nvSpPr>
      <dsp:spPr>
        <a:xfrm>
          <a:off x="925914" y="3921007"/>
          <a:ext cx="660760" cy="660689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0E63C2-8451-474A-AD84-1265CDFBD7B7}">
      <dsp:nvSpPr>
        <dsp:cNvPr id="0" name=""/>
        <dsp:cNvSpPr/>
      </dsp:nvSpPr>
      <dsp:spPr>
        <a:xfrm>
          <a:off x="2687419" y="3849193"/>
          <a:ext cx="1424861" cy="381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15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/>
              <a:cs typeface="Arial"/>
            </a:rPr>
            <a:t>Chip</a:t>
          </a:r>
          <a:endParaRPr lang="en-US" sz="1000" b="1" kern="1200" dirty="0">
            <a:latin typeface="Arial"/>
            <a:cs typeface="Arial"/>
          </a:endParaRPr>
        </a:p>
      </dsp:txBody>
      <dsp:txXfrm>
        <a:off x="2706062" y="3867836"/>
        <a:ext cx="1387575" cy="344623"/>
      </dsp:txXfrm>
    </dsp:sp>
    <dsp:sp modelId="{DC5AC771-3CA9-1B41-A721-FB11723A6063}">
      <dsp:nvSpPr>
        <dsp:cNvPr id="0" name=""/>
        <dsp:cNvSpPr/>
      </dsp:nvSpPr>
      <dsp:spPr>
        <a:xfrm>
          <a:off x="4112281" y="3849193"/>
          <a:ext cx="2162032" cy="38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FF"/>
              </a:solidFill>
              <a:latin typeface="Arial"/>
              <a:cs typeface="Arial"/>
            </a:rPr>
            <a:t>Chipset, SAS</a:t>
          </a:r>
          <a:endParaRPr lang="en-US" sz="1100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4112281" y="3849193"/>
        <a:ext cx="2162032" cy="381909"/>
      </dsp:txXfrm>
    </dsp:sp>
    <dsp:sp modelId="{D1D837A3-F789-824D-827A-48CADB7BDE9A}">
      <dsp:nvSpPr>
        <dsp:cNvPr id="0" name=""/>
        <dsp:cNvSpPr/>
      </dsp:nvSpPr>
      <dsp:spPr>
        <a:xfrm>
          <a:off x="2291902" y="3466577"/>
          <a:ext cx="660760" cy="660689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30249D-2815-9B4A-8DA0-6E8BDE1ECB4F}">
      <dsp:nvSpPr>
        <dsp:cNvPr id="0" name=""/>
        <dsp:cNvSpPr/>
      </dsp:nvSpPr>
      <dsp:spPr>
        <a:xfrm>
          <a:off x="3361332" y="3168725"/>
          <a:ext cx="1424861" cy="381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15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/>
              <a:cs typeface="Arial"/>
            </a:rPr>
            <a:t>Board</a:t>
          </a:r>
          <a:endParaRPr lang="en-US" sz="1000" b="1" kern="1200" dirty="0">
            <a:latin typeface="Arial"/>
            <a:cs typeface="Arial"/>
          </a:endParaRPr>
        </a:p>
      </dsp:txBody>
      <dsp:txXfrm>
        <a:off x="3379975" y="3187368"/>
        <a:ext cx="1387575" cy="344623"/>
      </dsp:txXfrm>
    </dsp:sp>
    <dsp:sp modelId="{56211651-E300-5748-8E3D-AF2172D37ED1}">
      <dsp:nvSpPr>
        <dsp:cNvPr id="0" name=""/>
        <dsp:cNvSpPr/>
      </dsp:nvSpPr>
      <dsp:spPr>
        <a:xfrm>
          <a:off x="4786194" y="3168725"/>
          <a:ext cx="1488119" cy="38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FFFFFF"/>
              </a:solidFill>
              <a:latin typeface="Arial"/>
              <a:cs typeface="Arial"/>
            </a:rPr>
            <a:t>Mothe</a:t>
          </a:r>
          <a:r>
            <a:rPr lang="en-US" sz="900" kern="1200" spc="-5" dirty="0" smtClean="0">
              <a:solidFill>
                <a:srgbClr val="FFFFFF"/>
              </a:solidFill>
              <a:latin typeface="Arial"/>
              <a:cs typeface="Arial"/>
            </a:rPr>
            <a:t>r</a:t>
          </a: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boa</a:t>
          </a:r>
          <a:r>
            <a:rPr lang="en-US" sz="900" kern="1200" spc="-40" dirty="0" smtClean="0">
              <a:solidFill>
                <a:srgbClr val="FFFFFF"/>
              </a:solidFill>
              <a:latin typeface="Arial"/>
              <a:cs typeface="Arial"/>
            </a:rPr>
            <a:t>r</a:t>
          </a:r>
          <a:r>
            <a:rPr lang="en-US" sz="900" kern="1200" spc="0" dirty="0" smtClean="0">
              <a:solidFill>
                <a:srgbClr val="FFFFFF"/>
              </a:solidFill>
              <a:latin typeface="Arial"/>
              <a:cs typeface="Arial"/>
            </a:rPr>
            <a:t>d,</a:t>
          </a:r>
          <a:r>
            <a:rPr lang="en-US" sz="900" kern="1200" spc="1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900" kern="1200" spc="0" dirty="0" smtClean="0">
              <a:solidFill>
                <a:srgbClr val="FFFFFF"/>
              </a:solidFill>
              <a:latin typeface="Arial"/>
              <a:cs typeface="Arial"/>
            </a:rPr>
            <a:t>R</a:t>
          </a:r>
          <a:r>
            <a:rPr lang="en-US" sz="900" kern="1200" spc="-5" dirty="0" smtClean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900" kern="1200" spc="0" dirty="0" smtClean="0">
              <a:solidFill>
                <a:srgbClr val="FFFFFF"/>
              </a:solidFill>
              <a:latin typeface="Arial"/>
              <a:cs typeface="Arial"/>
            </a:rPr>
            <a:t>I</a:t>
          </a:r>
          <a:r>
            <a:rPr lang="en-US" sz="900" kern="1200" spc="-60" dirty="0" smtClean="0">
              <a:solidFill>
                <a:srgbClr val="FFFFFF"/>
              </a:solidFill>
              <a:latin typeface="Arial"/>
              <a:cs typeface="Arial"/>
            </a:rPr>
            <a:t>D</a:t>
          </a:r>
          <a:r>
            <a:rPr lang="en-US" sz="900" kern="1200" spc="0" dirty="0" smtClean="0">
              <a:solidFill>
                <a:srgbClr val="FFFFFF"/>
              </a:solidFill>
              <a:latin typeface="Arial"/>
              <a:cs typeface="Arial"/>
            </a:rPr>
            <a:t>,</a:t>
          </a:r>
          <a:r>
            <a:rPr lang="en-US" sz="900" kern="1200" spc="1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H</a:t>
          </a:r>
          <a:r>
            <a:rPr lang="en-US" sz="900" kern="1200" spc="-30" dirty="0" smtClean="0">
              <a:solidFill>
                <a:srgbClr val="FFFFFF"/>
              </a:solidFill>
              <a:latin typeface="Arial"/>
              <a:cs typeface="Arial"/>
            </a:rPr>
            <a:t>B</a:t>
          </a:r>
          <a:r>
            <a:rPr lang="en-US" sz="900" kern="1200" spc="0" dirty="0" smtClean="0">
              <a:solidFill>
                <a:srgbClr val="FFFFFF"/>
              </a:solidFill>
              <a:latin typeface="Arial"/>
              <a:cs typeface="Arial"/>
            </a:rPr>
            <a:t>A</a:t>
          </a:r>
          <a:r>
            <a:rPr lang="en-US" sz="900" kern="1200" spc="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endParaRPr lang="en-US" sz="900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4786194" y="3168725"/>
        <a:ext cx="1488119" cy="381909"/>
      </dsp:txXfrm>
    </dsp:sp>
    <dsp:sp modelId="{EA200D5C-F378-0E41-A4EF-98207B6B5B0D}">
      <dsp:nvSpPr>
        <dsp:cNvPr id="0" name=""/>
        <dsp:cNvSpPr/>
      </dsp:nvSpPr>
      <dsp:spPr>
        <a:xfrm>
          <a:off x="2965815" y="2786109"/>
          <a:ext cx="660760" cy="660689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1F058E-451E-D849-96AF-DE5C0BCFAB65}">
      <dsp:nvSpPr>
        <dsp:cNvPr id="0" name=""/>
        <dsp:cNvSpPr/>
      </dsp:nvSpPr>
      <dsp:spPr>
        <a:xfrm>
          <a:off x="3767809" y="2423742"/>
          <a:ext cx="1424861" cy="381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15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/>
              <a:cs typeface="Arial"/>
            </a:rPr>
            <a:t>Auxiliary Module</a:t>
          </a:r>
          <a:endParaRPr lang="en-US" sz="1000" b="1" kern="1200" dirty="0">
            <a:latin typeface="Arial"/>
            <a:cs typeface="Arial"/>
          </a:endParaRPr>
        </a:p>
      </dsp:txBody>
      <dsp:txXfrm>
        <a:off x="3786452" y="2442385"/>
        <a:ext cx="1387575" cy="344623"/>
      </dsp:txXfrm>
    </dsp:sp>
    <dsp:sp modelId="{51F6DC59-5B19-A64A-867A-260E39928716}">
      <dsp:nvSpPr>
        <dsp:cNvPr id="0" name=""/>
        <dsp:cNvSpPr/>
      </dsp:nvSpPr>
      <dsp:spPr>
        <a:xfrm>
          <a:off x="5240761" y="2423742"/>
          <a:ext cx="1663847" cy="38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20320" rIns="20320" bIns="2032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pc="-10" dirty="0" smtClean="0">
              <a:solidFill>
                <a:srgbClr val="FFFFFF"/>
              </a:solidFill>
              <a:latin typeface="Arial"/>
              <a:cs typeface="Arial"/>
            </a:rPr>
            <a:t>Bac</a:t>
          </a:r>
          <a:r>
            <a:rPr lang="en-US" sz="800" kern="1200" spc="-20" dirty="0" smtClean="0">
              <a:solidFill>
                <a:srgbClr val="FFFFFF"/>
              </a:solidFill>
              <a:latin typeface="Arial"/>
              <a:cs typeface="Arial"/>
            </a:rPr>
            <a:t>k</a:t>
          </a:r>
          <a:r>
            <a:rPr lang="en-US" sz="800" kern="1200" spc="-10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800" kern="1200" spc="0" dirty="0" smtClean="0">
              <a:solidFill>
                <a:srgbClr val="FFFFFF"/>
              </a:solidFill>
              <a:latin typeface="Arial"/>
              <a:cs typeface="Arial"/>
            </a:rPr>
            <a:t>l</a:t>
          </a:r>
          <a:r>
            <a:rPr lang="en-US" sz="800" kern="1200" spc="-10" dirty="0" smtClean="0">
              <a:solidFill>
                <a:srgbClr val="FFFFFF"/>
              </a:solidFill>
              <a:latin typeface="Arial"/>
              <a:cs typeface="Arial"/>
            </a:rPr>
            <a:t>ane, </a:t>
          </a:r>
          <a:r>
            <a:rPr lang="en-US" sz="800" kern="1200" spc="-45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800" kern="1200" spc="-25" dirty="0" smtClean="0">
              <a:solidFill>
                <a:srgbClr val="FFFFFF"/>
              </a:solidFill>
              <a:latin typeface="Arial"/>
              <a:cs typeface="Arial"/>
            </a:rPr>
            <a:t>o</a:t>
          </a:r>
          <a:r>
            <a:rPr lang="en-US" sz="800" kern="1200" spc="-30" dirty="0" smtClean="0">
              <a:solidFill>
                <a:srgbClr val="FFFFFF"/>
              </a:solidFill>
              <a:latin typeface="Arial"/>
              <a:cs typeface="Arial"/>
            </a:rPr>
            <a:t>w</a:t>
          </a:r>
          <a:r>
            <a:rPr lang="en-US" sz="800" kern="1200" spc="-10" dirty="0" smtClean="0">
              <a:solidFill>
                <a:srgbClr val="FFFFFF"/>
              </a:solidFill>
              <a:latin typeface="Arial"/>
              <a:cs typeface="Arial"/>
            </a:rPr>
            <a:t>er</a:t>
          </a:r>
          <a:r>
            <a:rPr lang="en-US" sz="800" kern="1200" spc="2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800" kern="1200" spc="-10" dirty="0" smtClean="0">
              <a:solidFill>
                <a:srgbClr val="FFFFFF"/>
              </a:solidFill>
              <a:latin typeface="Arial"/>
              <a:cs typeface="Arial"/>
            </a:rPr>
            <a:t>Suppl</a:t>
          </a:r>
          <a:r>
            <a:rPr lang="en-US" sz="800" kern="1200" spc="-125" dirty="0" smtClean="0">
              <a:solidFill>
                <a:srgbClr val="FFFFFF"/>
              </a:solidFill>
              <a:latin typeface="Arial"/>
              <a:cs typeface="Arial"/>
            </a:rPr>
            <a:t>y</a:t>
          </a:r>
          <a:r>
            <a:rPr lang="en-US" sz="800" kern="1200" spc="-5" dirty="0" smtClean="0">
              <a:solidFill>
                <a:srgbClr val="FFFFFF"/>
              </a:solidFill>
              <a:latin typeface="Arial"/>
              <a:cs typeface="Arial"/>
            </a:rPr>
            <a:t>, </a:t>
          </a:r>
          <a:r>
            <a:rPr lang="en-US" sz="800" kern="1200" spc="-10" dirty="0" smtClean="0">
              <a:solidFill>
                <a:srgbClr val="FFFFFF"/>
              </a:solidFill>
              <a:latin typeface="Arial"/>
              <a:cs typeface="Arial"/>
            </a:rPr>
            <a:t>Ada</a:t>
          </a:r>
          <a:r>
            <a:rPr lang="en-US" sz="800" kern="1200" spc="-20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800" kern="1200" spc="-10" dirty="0" smtClean="0">
              <a:solidFill>
                <a:srgbClr val="FFFFFF"/>
              </a:solidFill>
              <a:latin typeface="Arial"/>
              <a:cs typeface="Arial"/>
            </a:rPr>
            <a:t>t</a:t>
          </a:r>
          <a:r>
            <a:rPr lang="en-US" sz="800" kern="1200" spc="-15" dirty="0" smtClean="0">
              <a:solidFill>
                <a:srgbClr val="FFFFFF"/>
              </a:solidFill>
              <a:latin typeface="Arial"/>
              <a:cs typeface="Arial"/>
            </a:rPr>
            <a:t>o</a:t>
          </a:r>
          <a:r>
            <a:rPr lang="en-US" sz="800" kern="1200" spc="-150" dirty="0" smtClean="0">
              <a:solidFill>
                <a:srgbClr val="FFFFFF"/>
              </a:solidFill>
              <a:latin typeface="Arial"/>
              <a:cs typeface="Arial"/>
            </a:rPr>
            <a:t>r</a:t>
          </a:r>
          <a:r>
            <a:rPr lang="en-US" sz="800" kern="1200" spc="-5" dirty="0" smtClean="0">
              <a:solidFill>
                <a:srgbClr val="FFFFFF"/>
              </a:solidFill>
              <a:latin typeface="Arial"/>
              <a:cs typeface="Arial"/>
            </a:rPr>
            <a:t>,</a:t>
          </a:r>
          <a:r>
            <a:rPr lang="en-US" sz="800" kern="1200" spc="5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800" kern="1200" spc="-60" dirty="0" smtClean="0">
              <a:solidFill>
                <a:srgbClr val="FFFFFF"/>
              </a:solidFill>
              <a:latin typeface="Arial"/>
              <a:cs typeface="Arial"/>
            </a:rPr>
            <a:t>F</a:t>
          </a:r>
          <a:r>
            <a:rPr lang="en-US" sz="800" kern="1200" spc="-10" dirty="0" smtClean="0">
              <a:solidFill>
                <a:srgbClr val="FFFFFF"/>
              </a:solidFill>
              <a:latin typeface="Arial"/>
              <a:cs typeface="Arial"/>
            </a:rPr>
            <a:t>ans</a:t>
          </a:r>
          <a:r>
            <a:rPr lang="en-US" sz="800" b="1" kern="120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endParaRPr lang="en-US" sz="800" b="1" kern="1200" dirty="0">
            <a:solidFill>
              <a:srgbClr val="FFFFFF"/>
            </a:solidFill>
            <a:latin typeface="Arial"/>
            <a:cs typeface="Arial"/>
          </a:endParaRPr>
        </a:p>
      </dsp:txBody>
      <dsp:txXfrm>
        <a:off x="5240761" y="2423742"/>
        <a:ext cx="1663847" cy="381909"/>
      </dsp:txXfrm>
    </dsp:sp>
    <dsp:sp modelId="{C236A884-07E7-BB46-9B6E-E1E767970A19}">
      <dsp:nvSpPr>
        <dsp:cNvPr id="0" name=""/>
        <dsp:cNvSpPr/>
      </dsp:nvSpPr>
      <dsp:spPr>
        <a:xfrm>
          <a:off x="3372292" y="2041126"/>
          <a:ext cx="660760" cy="660689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02FCA7-6F41-6D4F-9AA1-4C49D0B826E7}">
      <dsp:nvSpPr>
        <dsp:cNvPr id="0" name=""/>
        <dsp:cNvSpPr/>
      </dsp:nvSpPr>
      <dsp:spPr>
        <a:xfrm>
          <a:off x="4029608" y="1621308"/>
          <a:ext cx="1424861" cy="381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15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-10" dirty="0" smtClean="0">
              <a:latin typeface="Arial"/>
              <a:cs typeface="Arial"/>
            </a:rPr>
            <a:t>Str</a:t>
          </a:r>
          <a:r>
            <a:rPr lang="en-US" sz="1000" b="1" kern="1200" spc="-20" dirty="0" smtClean="0">
              <a:latin typeface="Arial"/>
              <a:cs typeface="Arial"/>
            </a:rPr>
            <a:t>u</a:t>
          </a:r>
          <a:r>
            <a:rPr lang="en-US" sz="1000" b="1" kern="1200" spc="-10" dirty="0" smtClean="0">
              <a:latin typeface="Arial"/>
              <a:cs typeface="Arial"/>
            </a:rPr>
            <a:t>ct</a:t>
          </a:r>
          <a:r>
            <a:rPr lang="en-US" sz="1000" b="1" kern="1200" spc="-20" dirty="0" smtClean="0">
              <a:latin typeface="Arial"/>
              <a:cs typeface="Arial"/>
            </a:rPr>
            <a:t>u</a:t>
          </a:r>
          <a:r>
            <a:rPr lang="en-US" sz="1000" b="1" kern="1200" spc="-50" dirty="0" smtClean="0">
              <a:latin typeface="Arial"/>
              <a:cs typeface="Arial"/>
            </a:rPr>
            <a:t>r</a:t>
          </a:r>
          <a:r>
            <a:rPr lang="en-US" sz="1000" b="1" kern="1200" spc="-10" dirty="0" smtClean="0">
              <a:latin typeface="Arial"/>
              <a:cs typeface="Arial"/>
            </a:rPr>
            <a:t>al</a:t>
          </a:r>
          <a:r>
            <a:rPr lang="en-US" sz="1000" b="1" kern="1200" spc="25" dirty="0" smtClean="0">
              <a:latin typeface="Arial"/>
              <a:cs typeface="Arial"/>
            </a:rPr>
            <a:t> </a:t>
          </a:r>
        </a:p>
      </dsp:txBody>
      <dsp:txXfrm>
        <a:off x="4048251" y="1639951"/>
        <a:ext cx="1387575" cy="344623"/>
      </dsp:txXfrm>
    </dsp:sp>
    <dsp:sp modelId="{E569CA9F-3A65-914A-BAC9-CE9CA9940FCD}">
      <dsp:nvSpPr>
        <dsp:cNvPr id="0" name=""/>
        <dsp:cNvSpPr/>
      </dsp:nvSpPr>
      <dsp:spPr>
        <a:xfrm>
          <a:off x="5442660" y="1621308"/>
          <a:ext cx="1616657" cy="38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Chassis,</a:t>
          </a:r>
          <a:r>
            <a:rPr lang="en-US" sz="900" kern="1200" spc="-3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Cab</a:t>
          </a:r>
          <a:r>
            <a:rPr lang="en-US" sz="900" kern="1200" spc="0" dirty="0" smtClean="0">
              <a:solidFill>
                <a:srgbClr val="FFFFFF"/>
              </a:solidFill>
              <a:latin typeface="Arial"/>
              <a:cs typeface="Arial"/>
            </a:rPr>
            <a:t>i</a:t>
          </a: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n</a:t>
          </a:r>
          <a:r>
            <a:rPr lang="en-US" sz="900" kern="1200" spc="-25" dirty="0" smtClean="0">
              <a:solidFill>
                <a:srgbClr val="FFFFFF"/>
              </a:solidFill>
              <a:latin typeface="Arial"/>
              <a:cs typeface="Arial"/>
            </a:rPr>
            <a:t>e</a:t>
          </a:r>
          <a:r>
            <a:rPr lang="en-US" sz="900" kern="1200" spc="0" dirty="0" smtClean="0">
              <a:solidFill>
                <a:srgbClr val="FFFFFF"/>
              </a:solidFill>
              <a:latin typeface="Arial"/>
              <a:cs typeface="Arial"/>
            </a:rPr>
            <a:t>t</a:t>
          </a:r>
          <a:r>
            <a:rPr lang="en-US" sz="900" kern="1200" spc="-5" dirty="0" smtClean="0">
              <a:solidFill>
                <a:srgbClr val="FFFFFF"/>
              </a:solidFill>
              <a:latin typeface="Arial"/>
              <a:cs typeface="Arial"/>
            </a:rPr>
            <a:t>, </a:t>
          </a: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Cab</a:t>
          </a:r>
          <a:r>
            <a:rPr lang="en-US" sz="900" kern="1200" spc="0" dirty="0" smtClean="0">
              <a:solidFill>
                <a:srgbClr val="FFFFFF"/>
              </a:solidFill>
              <a:latin typeface="Arial"/>
              <a:cs typeface="Arial"/>
            </a:rPr>
            <a:t>l</a:t>
          </a: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es,</a:t>
          </a:r>
          <a:r>
            <a:rPr lang="en-US" sz="900" kern="1200" spc="-20" dirty="0" smtClean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n-US" sz="900" kern="1200" spc="-45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ac</a:t>
          </a:r>
          <a:r>
            <a:rPr lang="en-US" sz="900" kern="1200" spc="-40" dirty="0" smtClean="0">
              <a:solidFill>
                <a:srgbClr val="FFFFFF"/>
              </a:solidFill>
              <a:latin typeface="Arial"/>
              <a:cs typeface="Arial"/>
            </a:rPr>
            <a:t>k</a:t>
          </a: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age</a:t>
          </a:r>
          <a:endParaRPr lang="en-US" sz="900" b="1" kern="1200" spc="25" dirty="0" smtClean="0">
            <a:solidFill>
              <a:srgbClr val="FFFFFF"/>
            </a:solidFill>
            <a:latin typeface="Arial"/>
            <a:cs typeface="Arial"/>
          </a:endParaRPr>
        </a:p>
      </dsp:txBody>
      <dsp:txXfrm>
        <a:off x="5442660" y="1621308"/>
        <a:ext cx="1616657" cy="381909"/>
      </dsp:txXfrm>
    </dsp:sp>
    <dsp:sp modelId="{7060C7F5-D805-9C47-A220-8891E6FD571D}">
      <dsp:nvSpPr>
        <dsp:cNvPr id="0" name=""/>
        <dsp:cNvSpPr/>
      </dsp:nvSpPr>
      <dsp:spPr>
        <a:xfrm>
          <a:off x="3634717" y="1238692"/>
          <a:ext cx="660760" cy="660689"/>
        </a:xfrm>
        <a:prstGeom prst="ellipse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4943C1-3AA9-4F42-A5F1-943A6B31050F}">
      <dsp:nvSpPr>
        <dsp:cNvPr id="0" name=""/>
        <dsp:cNvSpPr/>
      </dsp:nvSpPr>
      <dsp:spPr>
        <a:xfrm>
          <a:off x="4172407" y="832060"/>
          <a:ext cx="1424861" cy="381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159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-15" dirty="0" smtClean="0">
              <a:latin typeface="Arial"/>
              <a:cs typeface="Arial"/>
            </a:rPr>
            <a:t>I</a:t>
          </a:r>
          <a:r>
            <a:rPr lang="en-US" sz="1000" b="1" kern="1200" spc="-30" dirty="0" smtClean="0">
              <a:latin typeface="Arial"/>
              <a:cs typeface="Arial"/>
            </a:rPr>
            <a:t>n</a:t>
          </a:r>
          <a:r>
            <a:rPr lang="en-US" sz="1000" b="1" kern="1200" spc="-35" dirty="0" smtClean="0">
              <a:latin typeface="Arial"/>
              <a:cs typeface="Arial"/>
            </a:rPr>
            <a:t>t</a:t>
          </a:r>
          <a:r>
            <a:rPr lang="en-US" sz="1000" b="1" kern="1200" spc="-10" dirty="0" smtClean="0">
              <a:latin typeface="Arial"/>
              <a:cs typeface="Arial"/>
            </a:rPr>
            <a:t>eg</a:t>
          </a:r>
          <a:r>
            <a:rPr lang="en-US" sz="1000" b="1" kern="1200" spc="-50" dirty="0" smtClean="0">
              <a:latin typeface="Arial"/>
              <a:cs typeface="Arial"/>
            </a:rPr>
            <a:t>r</a:t>
          </a:r>
          <a:r>
            <a:rPr lang="en-US" sz="1000" b="1" kern="1200" spc="-20" dirty="0" smtClean="0">
              <a:latin typeface="Arial"/>
              <a:cs typeface="Arial"/>
            </a:rPr>
            <a:t>a</a:t>
          </a:r>
          <a:r>
            <a:rPr lang="en-US" sz="1000" b="1" kern="1200" spc="-5" dirty="0" smtClean="0">
              <a:latin typeface="Arial"/>
              <a:cs typeface="Arial"/>
            </a:rPr>
            <a:t>tio</a:t>
          </a:r>
          <a:r>
            <a:rPr lang="en-US" sz="1000" b="1" kern="1200" spc="-10" dirty="0" smtClean="0">
              <a:latin typeface="Arial"/>
              <a:cs typeface="Arial"/>
            </a:rPr>
            <a:t>n</a:t>
          </a:r>
          <a:endParaRPr lang="en-US" sz="1000" b="1" kern="1200" spc="25" dirty="0" smtClean="0">
            <a:latin typeface="Arial"/>
            <a:cs typeface="Arial"/>
          </a:endParaRPr>
        </a:p>
      </dsp:txBody>
      <dsp:txXfrm>
        <a:off x="4191050" y="850703"/>
        <a:ext cx="1387575" cy="344623"/>
      </dsp:txXfrm>
    </dsp:sp>
    <dsp:sp modelId="{5120E142-D381-1449-A314-4F9A3B58DCC7}">
      <dsp:nvSpPr>
        <dsp:cNvPr id="0" name=""/>
        <dsp:cNvSpPr/>
      </dsp:nvSpPr>
      <dsp:spPr>
        <a:xfrm>
          <a:off x="5582411" y="832060"/>
          <a:ext cx="1247975" cy="38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22860" rIns="22860" bIns="2286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pc="-45" dirty="0" smtClean="0">
              <a:solidFill>
                <a:srgbClr val="FFFFFF"/>
              </a:solidFill>
              <a:latin typeface="Arial"/>
              <a:cs typeface="Arial"/>
            </a:rPr>
            <a:t>P</a:t>
          </a:r>
          <a:r>
            <a:rPr lang="en-US" sz="900" kern="1200" spc="-10" dirty="0" smtClean="0">
              <a:solidFill>
                <a:srgbClr val="FFFFFF"/>
              </a:solidFill>
              <a:latin typeface="Arial"/>
              <a:cs typeface="Arial"/>
            </a:rPr>
            <a:t>arts assembly</a:t>
          </a:r>
          <a:endParaRPr lang="en-US" sz="900" b="1" kern="1200" spc="25" dirty="0" smtClean="0">
            <a:solidFill>
              <a:srgbClr val="FFFFFF"/>
            </a:solidFill>
            <a:latin typeface="Arial"/>
            <a:cs typeface="Arial"/>
          </a:endParaRPr>
        </a:p>
      </dsp:txBody>
      <dsp:txXfrm>
        <a:off x="5582411" y="832060"/>
        <a:ext cx="1247975" cy="381909"/>
      </dsp:txXfrm>
    </dsp:sp>
    <dsp:sp modelId="{39187DFA-5A80-C84E-974A-D4EEF9A0B1EF}">
      <dsp:nvSpPr>
        <dsp:cNvPr id="0" name=""/>
        <dsp:cNvSpPr/>
      </dsp:nvSpPr>
      <dsp:spPr>
        <a:xfrm>
          <a:off x="3777517" y="449444"/>
          <a:ext cx="660760" cy="660689"/>
        </a:xfrm>
        <a:prstGeom prst="ellipse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A9E2D-45B9-B244-930F-ECCD519CC7BD}">
      <dsp:nvSpPr>
        <dsp:cNvPr id="0" name=""/>
        <dsp:cNvSpPr/>
      </dsp:nvSpPr>
      <dsp:spPr>
        <a:xfrm>
          <a:off x="0" y="0"/>
          <a:ext cx="11137900" cy="21058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D8236-BA08-E34D-BE9C-AF5661630EF2}">
      <dsp:nvSpPr>
        <dsp:cNvPr id="0" name=""/>
        <dsp:cNvSpPr/>
      </dsp:nvSpPr>
      <dsp:spPr>
        <a:xfrm>
          <a:off x="337715" y="280782"/>
          <a:ext cx="1937494" cy="15443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63CD55-936A-074C-A1CA-59903D73D603}">
      <dsp:nvSpPr>
        <dsp:cNvPr id="0" name=""/>
        <dsp:cNvSpPr/>
      </dsp:nvSpPr>
      <dsp:spPr>
        <a:xfrm rot="10800000">
          <a:off x="337715" y="2105866"/>
          <a:ext cx="1937494" cy="25738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atin typeface="Calibri" charset="0"/>
              <a:ea typeface="Calibri" charset="0"/>
              <a:cs typeface="Calibri" charset="0"/>
            </a:rPr>
            <a:t>Data</a:t>
          </a:r>
          <a:r>
            <a:rPr lang="zh-CN" altLang="en-US" sz="1600" b="1" kern="1200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600" b="1" kern="1200" dirty="0" smtClean="0">
              <a:latin typeface="Calibri" charset="0"/>
              <a:ea typeface="Calibri" charset="0"/>
              <a:cs typeface="Calibri" charset="0"/>
            </a:rPr>
            <a:t>Center</a:t>
          </a:r>
          <a:r>
            <a:rPr lang="zh-CN" altLang="en-US" sz="1600" b="1" kern="1200" dirty="0" smtClean="0">
              <a:latin typeface="Calibri" charset="0"/>
              <a:ea typeface="Calibri" charset="0"/>
              <a:cs typeface="Calibri" charset="0"/>
            </a:rPr>
            <a:t> </a:t>
          </a:r>
          <a:endParaRPr lang="en-US" sz="16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200" kern="1200" dirty="0" err="1" smtClean="0">
              <a:latin typeface="Calibri" charset="0"/>
              <a:ea typeface="Calibri" charset="0"/>
              <a:cs typeface="Calibri" charset="0"/>
            </a:rPr>
            <a:t>SmartRack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200" kern="1200" dirty="0" smtClean="0">
              <a:latin typeface="Calibri" charset="0"/>
              <a:ea typeface="Calibri" charset="0"/>
              <a:cs typeface="Calibri" charset="0"/>
            </a:rPr>
            <a:t>Smart</a:t>
          </a:r>
          <a:r>
            <a:rPr lang="zh-CN" altLang="en-US" sz="1200" kern="1200" dirty="0" smtClean="0">
              <a:latin typeface="Calibri" charset="0"/>
              <a:ea typeface="Calibri" charset="0"/>
              <a:cs typeface="Calibri" charset="0"/>
            </a:rPr>
            <a:t>  </a:t>
          </a:r>
          <a:r>
            <a:rPr lang="en-US" altLang="zh-CN" sz="1200" kern="1200" dirty="0" smtClean="0">
              <a:latin typeface="Calibri" charset="0"/>
              <a:ea typeface="Calibri" charset="0"/>
              <a:cs typeface="Calibri" charset="0"/>
            </a:rPr>
            <a:t>Cloud</a:t>
          </a:r>
          <a:r>
            <a:rPr lang="zh-CN" altLang="en-US" sz="1200" kern="1200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200" kern="1200" dirty="0" smtClean="0">
              <a:latin typeface="Calibri" charset="0"/>
              <a:ea typeface="Calibri" charset="0"/>
              <a:cs typeface="Calibri" charset="0"/>
            </a:rPr>
            <a:t>Solution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" charset="0"/>
              <a:ea typeface="Calibri" charset="0"/>
              <a:cs typeface="Calibri" charset="0"/>
            </a:rPr>
            <a:t>Virtualization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" charset="0"/>
              <a:ea typeface="Calibri" charset="0"/>
              <a:cs typeface="Calibri" charset="0"/>
            </a:rPr>
            <a:t>In-Cloud OS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</dsp:txBody>
      <dsp:txXfrm rot="10800000">
        <a:off x="397300" y="2105866"/>
        <a:ext cx="1818324" cy="2514251"/>
      </dsp:txXfrm>
    </dsp:sp>
    <dsp:sp modelId="{C23B6800-6385-5841-8890-4EDCBCA10694}">
      <dsp:nvSpPr>
        <dsp:cNvPr id="0" name=""/>
        <dsp:cNvSpPr/>
      </dsp:nvSpPr>
      <dsp:spPr>
        <a:xfrm>
          <a:off x="2468959" y="280782"/>
          <a:ext cx="1937494" cy="15443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AA3BE-A0EA-5A41-9CDE-B073BC216C93}">
      <dsp:nvSpPr>
        <dsp:cNvPr id="0" name=""/>
        <dsp:cNvSpPr/>
      </dsp:nvSpPr>
      <dsp:spPr>
        <a:xfrm rot="10800000">
          <a:off x="2468959" y="2105866"/>
          <a:ext cx="1937494" cy="25738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latin typeface="Calibri" charset="0"/>
              <a:ea typeface="Calibri" charset="0"/>
              <a:cs typeface="Calibri" charset="0"/>
            </a:rPr>
            <a:t>High</a:t>
          </a:r>
          <a:r>
            <a:rPr lang="zh-CN" altLang="en-US" sz="1400" b="1" kern="1200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400" b="1" kern="1200" dirty="0" smtClean="0">
              <a:latin typeface="Calibri" charset="0"/>
              <a:ea typeface="Calibri" charset="0"/>
              <a:cs typeface="Calibri" charset="0"/>
            </a:rPr>
            <a:t>Performance</a:t>
          </a:r>
          <a:r>
            <a:rPr lang="zh-CN" altLang="en-US" sz="1400" b="1" kern="1200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400" b="1" kern="1200" dirty="0" smtClean="0">
              <a:latin typeface="Calibri" charset="0"/>
              <a:ea typeface="Calibri" charset="0"/>
              <a:cs typeface="Calibri" charset="0"/>
            </a:rPr>
            <a:t>Computing</a:t>
          </a:r>
          <a:endParaRPr lang="en-US" sz="1400" b="1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alibri" charset="0"/>
              <a:ea typeface="Calibri" charset="0"/>
              <a:cs typeface="Calibri" charset="0"/>
            </a:rPr>
            <a:t>TS 800 Series</a:t>
          </a:r>
          <a:endParaRPr lang="en-US" sz="1100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alibri" charset="0"/>
              <a:ea typeface="Calibri" charset="0"/>
              <a:cs typeface="Calibri" charset="0"/>
            </a:rPr>
            <a:t>K1-900 Series</a:t>
          </a:r>
          <a:endParaRPr lang="en-US" sz="1100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100" kern="1200" dirty="0" smtClean="0">
              <a:latin typeface="Calibri" charset="0"/>
              <a:ea typeface="Calibri" charset="0"/>
              <a:cs typeface="Calibri" charset="0"/>
            </a:rPr>
            <a:t>HPC Appliance</a:t>
          </a:r>
          <a:endParaRPr lang="en-US" sz="1100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Calibri" charset="0"/>
              <a:ea typeface="Calibri" charset="0"/>
              <a:cs typeface="Calibri" charset="0"/>
            </a:rPr>
            <a:t>Big Data</a:t>
          </a:r>
          <a:endParaRPr lang="en-US" sz="1100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100" kern="1200" dirty="0" smtClean="0">
              <a:latin typeface="Calibri" charset="0"/>
              <a:ea typeface="Calibri" charset="0"/>
              <a:cs typeface="Calibri" charset="0"/>
            </a:rPr>
            <a:t>Commercial computing cluster</a:t>
          </a:r>
          <a:endParaRPr lang="en-US" sz="1100" kern="1200" dirty="0">
            <a:latin typeface="Calibri" charset="0"/>
            <a:ea typeface="Calibri" charset="0"/>
            <a:cs typeface="Calibri" charset="0"/>
          </a:endParaRPr>
        </a:p>
      </dsp:txBody>
      <dsp:txXfrm rot="10800000">
        <a:off x="2528544" y="2105866"/>
        <a:ext cx="1818324" cy="2514251"/>
      </dsp:txXfrm>
    </dsp:sp>
    <dsp:sp modelId="{F882BD13-9EBF-6240-86AC-AB3575710D1F}">
      <dsp:nvSpPr>
        <dsp:cNvPr id="0" name=""/>
        <dsp:cNvSpPr/>
      </dsp:nvSpPr>
      <dsp:spPr>
        <a:xfrm>
          <a:off x="4600202" y="280782"/>
          <a:ext cx="1937494" cy="15443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369FE8-1AED-254D-83F3-9C972AFE7082}">
      <dsp:nvSpPr>
        <dsp:cNvPr id="0" name=""/>
        <dsp:cNvSpPr/>
      </dsp:nvSpPr>
      <dsp:spPr>
        <a:xfrm rot="10800000">
          <a:off x="4600202" y="2105866"/>
          <a:ext cx="1937494" cy="25738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atin typeface="Calibri" charset="0"/>
              <a:ea typeface="Calibri" charset="0"/>
              <a:cs typeface="Calibri" charset="0"/>
            </a:rPr>
            <a:t>Industrial</a:t>
          </a:r>
          <a:r>
            <a:rPr lang="zh-CN" altLang="en-US" sz="1600" b="1" kern="1200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600" b="1" kern="1200" dirty="0" smtClean="0">
              <a:latin typeface="Calibri" charset="0"/>
              <a:ea typeface="Calibri" charset="0"/>
              <a:cs typeface="Calibri" charset="0"/>
            </a:rPr>
            <a:t>Server</a:t>
          </a:r>
          <a:endParaRPr lang="en-US" sz="16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" charset="0"/>
              <a:ea typeface="Calibri" charset="0"/>
              <a:cs typeface="Calibri" charset="0"/>
            </a:rPr>
            <a:t>x86 Tower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" charset="0"/>
              <a:ea typeface="Calibri" charset="0"/>
              <a:cs typeface="Calibri" charset="0"/>
            </a:rPr>
            <a:t>x86 Rack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" charset="0"/>
              <a:ea typeface="Calibri" charset="0"/>
              <a:cs typeface="Calibri" charset="0"/>
            </a:rPr>
            <a:t>x86 Blade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200" kern="1200" dirty="0" smtClean="0">
              <a:latin typeface="Calibri" charset="0"/>
              <a:ea typeface="Calibri" charset="0"/>
              <a:cs typeface="Calibri" charset="0"/>
            </a:rPr>
            <a:t>High-density server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200" kern="1200" dirty="0" smtClean="0">
              <a:latin typeface="Calibri" charset="0"/>
              <a:ea typeface="Calibri" charset="0"/>
              <a:cs typeface="Calibri" charset="0"/>
            </a:rPr>
            <a:t>Storage Server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</dsp:txBody>
      <dsp:txXfrm rot="10800000">
        <a:off x="4659787" y="2105866"/>
        <a:ext cx="1818324" cy="2514251"/>
      </dsp:txXfrm>
    </dsp:sp>
    <dsp:sp modelId="{B302AFB0-04E7-A845-9DCC-30421BA7A81A}">
      <dsp:nvSpPr>
        <dsp:cNvPr id="0" name=""/>
        <dsp:cNvSpPr/>
      </dsp:nvSpPr>
      <dsp:spPr>
        <a:xfrm>
          <a:off x="6731446" y="280782"/>
          <a:ext cx="1937494" cy="15443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076725-001F-1642-8FCC-599B39C90DD0}">
      <dsp:nvSpPr>
        <dsp:cNvPr id="0" name=""/>
        <dsp:cNvSpPr/>
      </dsp:nvSpPr>
      <dsp:spPr>
        <a:xfrm rot="10800000">
          <a:off x="6731446" y="2105866"/>
          <a:ext cx="1937494" cy="25738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atin typeface="Calibri" charset="0"/>
              <a:ea typeface="Calibri" charset="0"/>
              <a:cs typeface="Calibri" charset="0"/>
            </a:rPr>
            <a:t>Storage</a:t>
          </a:r>
          <a:endParaRPr lang="en-US" sz="1600" b="1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>
              <a:latin typeface="Calibri" charset="0"/>
              <a:ea typeface="Calibri" charset="0"/>
              <a:cs typeface="Calibri" charset="0"/>
            </a:rPr>
            <a:t>On-line centralized storage</a:t>
          </a:r>
          <a:endParaRPr lang="en-US" sz="1000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>
              <a:latin typeface="Calibri" charset="0"/>
              <a:ea typeface="Calibri" charset="0"/>
              <a:cs typeface="Calibri" charset="0"/>
            </a:rPr>
            <a:t>Data protect storage</a:t>
          </a:r>
          <a:endParaRPr lang="en-US" sz="1000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>
              <a:latin typeface="Calibri" charset="0"/>
              <a:ea typeface="Calibri" charset="0"/>
              <a:cs typeface="Calibri" charset="0"/>
            </a:rPr>
            <a:t>Business integration storage</a:t>
          </a:r>
          <a:endParaRPr lang="en-US" sz="1000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>
              <a:latin typeface="Calibri" charset="0"/>
              <a:ea typeface="Calibri" charset="0"/>
              <a:cs typeface="Calibri" charset="0"/>
            </a:rPr>
            <a:t>Mass data storage</a:t>
          </a:r>
          <a:endParaRPr lang="en-US" sz="1000" kern="1200" dirty="0">
            <a:latin typeface="Calibri" charset="0"/>
            <a:ea typeface="Calibri" charset="0"/>
            <a:cs typeface="Calibri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000" kern="1200" dirty="0" smtClean="0">
              <a:latin typeface="Calibri" charset="0"/>
              <a:ea typeface="Calibri" charset="0"/>
              <a:cs typeface="Calibri" charset="0"/>
            </a:rPr>
            <a:t>software</a:t>
          </a:r>
          <a:endParaRPr lang="en-US" sz="1000" kern="1200" dirty="0">
            <a:latin typeface="Calibri" charset="0"/>
            <a:ea typeface="Calibri" charset="0"/>
            <a:cs typeface="Calibri" charset="0"/>
          </a:endParaRPr>
        </a:p>
      </dsp:txBody>
      <dsp:txXfrm rot="10800000">
        <a:off x="6791031" y="2105866"/>
        <a:ext cx="1818324" cy="2514251"/>
      </dsp:txXfrm>
    </dsp:sp>
    <dsp:sp modelId="{D48FC830-E9DE-1C4C-BC8F-0A6AFC42C35A}">
      <dsp:nvSpPr>
        <dsp:cNvPr id="0" name=""/>
        <dsp:cNvSpPr/>
      </dsp:nvSpPr>
      <dsp:spPr>
        <a:xfrm>
          <a:off x="8862690" y="280782"/>
          <a:ext cx="1937494" cy="15443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D47890-FF24-A44F-A419-9411ECAB0FAE}">
      <dsp:nvSpPr>
        <dsp:cNvPr id="0" name=""/>
        <dsp:cNvSpPr/>
      </dsp:nvSpPr>
      <dsp:spPr>
        <a:xfrm rot="10800000">
          <a:off x="8862690" y="2105866"/>
          <a:ext cx="1937494" cy="25738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>
              <a:latin typeface="Calibri" charset="0"/>
              <a:ea typeface="Calibri" charset="0"/>
              <a:cs typeface="Calibri" charset="0"/>
            </a:rPr>
            <a:t>Security</a:t>
          </a:r>
          <a:r>
            <a:rPr lang="zh-CN" altLang="en-US" sz="1600" b="1" kern="1200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600" b="1" kern="1200" dirty="0" smtClean="0">
              <a:latin typeface="Calibri" charset="0"/>
              <a:ea typeface="Calibri" charset="0"/>
              <a:cs typeface="Calibri" charset="0"/>
            </a:rPr>
            <a:t>&amp;</a:t>
          </a:r>
          <a:r>
            <a:rPr lang="zh-CN" altLang="en-US" sz="1600" b="1" kern="1200" dirty="0" smtClean="0">
              <a:latin typeface="Calibri" charset="0"/>
              <a:ea typeface="Calibri" charset="0"/>
              <a:cs typeface="Calibri" charset="0"/>
            </a:rPr>
            <a:t> </a:t>
          </a:r>
          <a:r>
            <a:rPr lang="en-US" altLang="zh-CN" sz="1600" b="1" kern="1200" dirty="0" smtClean="0">
              <a:latin typeface="Calibri" charset="0"/>
              <a:ea typeface="Calibri" charset="0"/>
              <a:cs typeface="Calibri" charset="0"/>
            </a:rPr>
            <a:t>Services</a:t>
          </a:r>
          <a:endParaRPr lang="en-US" sz="1600" b="1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" charset="0"/>
              <a:ea typeface="Calibri" charset="0"/>
              <a:cs typeface="Calibri" charset="0"/>
            </a:rPr>
            <a:t>IT Operational Services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" charset="0"/>
              <a:ea typeface="Calibri" charset="0"/>
              <a:cs typeface="Calibri" charset="0"/>
            </a:rPr>
            <a:t>Security Solution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Calibri" charset="0"/>
              <a:ea typeface="Calibri" charset="0"/>
              <a:cs typeface="Calibri" charset="0"/>
            </a:rPr>
            <a:t>Network Management Software</a:t>
          </a:r>
          <a:endParaRPr lang="en-US" sz="1200" kern="1200" dirty="0">
            <a:latin typeface="Calibri" charset="0"/>
            <a:ea typeface="Calibri" charset="0"/>
            <a:cs typeface="Calibri" charset="0"/>
          </a:endParaRPr>
        </a:p>
      </dsp:txBody>
      <dsp:txXfrm rot="10800000">
        <a:off x="8922275" y="2105866"/>
        <a:ext cx="1818324" cy="2514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663F-C0FD-4F38-9C24-24AA0901ABA8}" type="datetimeFigureOut">
              <a:rPr lang="zh-CN" altLang="en-US" smtClean="0"/>
              <a:t>16/6/29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DB7E3-04EE-46D0-BBBE-36AA04EC20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86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C88D2-E1B4-4028-8F07-72FB80F0F407}" type="datetimeFigureOut">
              <a:rPr lang="zh-CN" altLang="en-US" smtClean="0"/>
              <a:t>16/6/29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CE63B-E40C-4750-A200-F4A4DCF97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CE63B-E40C-4750-A200-F4A4DCF974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09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CE63B-E40C-4750-A200-F4A4DCF974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8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88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除了上述明星产品外，浪潮还有完整的通用服务器产品线，涵盖中高低端，完全满足中小企业和大型企业的应用需求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29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761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CE63B-E40C-4750-A200-F4A4DCF9741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CE63B-E40C-4750-A200-F4A4DCF9741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70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8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99DFFF-A4D2-4A1F-8EDE-78C451533189}" type="slidenum">
              <a:rPr kumimoji="0" lang="zh-CN" altLang="en-US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kumimoji="0" lang="zh-CN" altLang="en-US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78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VI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002" y="-13063"/>
            <a:ext cx="10077061" cy="68580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92094" y="3055469"/>
            <a:ext cx="8639999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49" y="973810"/>
            <a:ext cx="2698506" cy="66509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680685" y="2844802"/>
            <a:ext cx="10568472" cy="90000"/>
            <a:chOff x="680685" y="2844802"/>
            <a:chExt cx="10568472" cy="90000"/>
          </a:xfrm>
        </p:grpSpPr>
        <p:sp>
          <p:nvSpPr>
            <p:cNvPr id="12" name="矩形 11"/>
            <p:cNvSpPr/>
            <p:nvPr userDrawn="1"/>
          </p:nvSpPr>
          <p:spPr>
            <a:xfrm>
              <a:off x="680685" y="2844802"/>
              <a:ext cx="8640000" cy="9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endParaRPr kumimoji="1" lang="zh-CN" altLang="en-US" sz="1800" baseline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9332093" y="2844802"/>
              <a:ext cx="1917064" cy="90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/>
              <a:endParaRPr kumimoji="1" lang="zh-CN" altLang="en-US" sz="1800" baseline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92094" y="1725721"/>
            <a:ext cx="10515600" cy="1032260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764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暗色背景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228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300" y="-12700"/>
            <a:ext cx="5346700" cy="687070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703435" y="218351"/>
            <a:ext cx="199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  <a:endParaRPr lang="zh-CN" alt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22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VI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92" y="-7224"/>
            <a:ext cx="10077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3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底色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1474" y="320349"/>
            <a:ext cx="11100593" cy="6004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CLICK TO ADD TITLE IN HERE</a:t>
            </a:r>
            <a:endParaRPr lang="zh-CN" altLang="en-US" dirty="0"/>
          </a:p>
        </p:txBody>
      </p:sp>
      <p:pic>
        <p:nvPicPr>
          <p:cNvPr id="9" name="图片 1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3044"/>
            <a:ext cx="3714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 userDrawn="1"/>
        </p:nvGrpSpPr>
        <p:grpSpPr>
          <a:xfrm>
            <a:off x="0" y="6786064"/>
            <a:ext cx="12192000" cy="72000"/>
            <a:chOff x="0" y="6786064"/>
            <a:chExt cx="12192000" cy="72000"/>
          </a:xfrm>
        </p:grpSpPr>
        <p:sp>
          <p:nvSpPr>
            <p:cNvPr id="10" name="矩形 67"/>
            <p:cNvSpPr>
              <a:spLocks noChangeArrowheads="1"/>
            </p:cNvSpPr>
            <p:nvPr userDrawn="1"/>
          </p:nvSpPr>
          <p:spPr bwMode="auto">
            <a:xfrm>
              <a:off x="0" y="6786064"/>
              <a:ext cx="10032000" cy="72000"/>
            </a:xfrm>
            <a:prstGeom prst="rect">
              <a:avLst/>
            </a:prstGeom>
            <a:solidFill>
              <a:srgbClr val="0062A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68"/>
            <p:cNvSpPr>
              <a:spLocks noChangeArrowheads="1"/>
            </p:cNvSpPr>
            <p:nvPr userDrawn="1"/>
          </p:nvSpPr>
          <p:spPr bwMode="auto">
            <a:xfrm>
              <a:off x="10032000" y="6786064"/>
              <a:ext cx="2160000" cy="7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409" y="6324600"/>
            <a:ext cx="1409829" cy="3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44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13"/>
          <p:cNvSpPr>
            <a:spLocks noGrp="1"/>
          </p:cNvSpPr>
          <p:nvPr>
            <p:ph type="ftr" sz="quarter" idx="10"/>
          </p:nvPr>
        </p:nvSpPr>
        <p:spPr>
          <a:xfrm>
            <a:off x="819150" y="97187"/>
            <a:ext cx="6480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r>
              <a:rPr lang="zh-CN" altLang="en-US" smtClean="0">
                <a:latin typeface="微软雅黑" panose="020B0503020204020204" pitchFamily="34" charset="-122"/>
              </a:rPr>
              <a:t>浪潮海外事业本部通用</a:t>
            </a:r>
            <a:r>
              <a:rPr lang="en-US" altLang="zh-CN" smtClean="0">
                <a:latin typeface="微软雅黑" panose="020B0503020204020204" pitchFamily="34" charset="-122"/>
              </a:rPr>
              <a:t>PPT</a:t>
            </a:r>
            <a:r>
              <a:rPr lang="zh-CN" altLang="en-US" smtClean="0">
                <a:latin typeface="微软雅黑" panose="020B0503020204020204" pitchFamily="34" charset="-122"/>
              </a:rPr>
              <a:t>模板 </a:t>
            </a:r>
            <a:endParaRPr lang="en-US" altLang="zh-CN" dirty="0" smtClean="0">
              <a:latin typeface="微软雅黑" panose="020B0503020204020204" pitchFamily="34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1"/>
          </p:nvPr>
        </p:nvSpPr>
        <p:spPr>
          <a:xfrm>
            <a:off x="7468395" y="97187"/>
            <a:ext cx="288000" cy="14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E6E6"/>
                </a:solidFill>
              </a:defRPr>
            </a:lvl1pPr>
          </a:lstStyle>
          <a:p>
            <a:fld id="{C6A9A997-4D28-46F7-A96A-9DF9BF940A2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073" y="0"/>
            <a:ext cx="5346700" cy="6870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50" y="990600"/>
            <a:ext cx="8629650" cy="25981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9150" y="3649663"/>
            <a:ext cx="8629650" cy="14811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215" y="6375345"/>
            <a:ext cx="1409829" cy="3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67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9997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620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085974"/>
            <a:ext cx="5157787" cy="4073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620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085974"/>
            <a:ext cx="5183188" cy="4073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15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18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50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21730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1241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46082"/>
            <a:ext cx="10515600" cy="64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43382"/>
            <a:ext cx="10515600" cy="493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10" name="图片 11"/>
          <p:cNvPicPr>
            <a:picLocks noChangeAspect="1" noChangeArrowheads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1187"/>
            <a:ext cx="407744" cy="8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 userDrawn="1"/>
        </p:nvGrpSpPr>
        <p:grpSpPr>
          <a:xfrm>
            <a:off x="0" y="6792300"/>
            <a:ext cx="12192000" cy="72000"/>
            <a:chOff x="0" y="6764864"/>
            <a:chExt cx="12192000" cy="72000"/>
          </a:xfrm>
        </p:grpSpPr>
        <p:sp>
          <p:nvSpPr>
            <p:cNvPr id="12" name="矩形 67"/>
            <p:cNvSpPr>
              <a:spLocks noChangeArrowheads="1"/>
            </p:cNvSpPr>
            <p:nvPr userDrawn="1"/>
          </p:nvSpPr>
          <p:spPr bwMode="auto">
            <a:xfrm>
              <a:off x="0" y="6764864"/>
              <a:ext cx="1044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68"/>
            <p:cNvSpPr>
              <a:spLocks noChangeArrowheads="1"/>
            </p:cNvSpPr>
            <p:nvPr userDrawn="1"/>
          </p:nvSpPr>
          <p:spPr bwMode="auto">
            <a:xfrm>
              <a:off x="10392000" y="6764864"/>
              <a:ext cx="1800000" cy="720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215" y="6375345"/>
            <a:ext cx="1409829" cy="3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tiff"/><Relationship Id="rId4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jpeg"/><Relationship Id="rId3" Type="http://schemas.openxmlformats.org/officeDocument/2006/relationships/image" Target="../media/image15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image" Target="../media/image1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tiff"/><Relationship Id="rId4" Type="http://schemas.openxmlformats.org/officeDocument/2006/relationships/image" Target="../media/image161.tiff"/><Relationship Id="rId5" Type="http://schemas.openxmlformats.org/officeDocument/2006/relationships/image" Target="../media/image162.tiff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4" Type="http://schemas.openxmlformats.org/officeDocument/2006/relationships/image" Target="../media/image173.jpeg"/><Relationship Id="rId5" Type="http://schemas.openxmlformats.org/officeDocument/2006/relationships/image" Target="../media/image174.jpeg"/><Relationship Id="rId6" Type="http://schemas.openxmlformats.org/officeDocument/2006/relationships/image" Target="../media/image175.jpeg"/><Relationship Id="rId7" Type="http://schemas.openxmlformats.org/officeDocument/2006/relationships/image" Target="../media/image176.jpeg"/><Relationship Id="rId8" Type="http://schemas.openxmlformats.org/officeDocument/2006/relationships/image" Target="../media/image177.jpeg"/><Relationship Id="rId9" Type="http://schemas.openxmlformats.org/officeDocument/2006/relationships/image" Target="../media/image17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0.png"/><Relationship Id="rId20" Type="http://schemas.microsoft.com/office/2007/relationships/hdphoto" Target="../media/hdphoto4.wdp"/><Relationship Id="rId10" Type="http://schemas.openxmlformats.org/officeDocument/2006/relationships/image" Target="../media/image191.png"/><Relationship Id="rId11" Type="http://schemas.openxmlformats.org/officeDocument/2006/relationships/image" Target="../media/image192.png"/><Relationship Id="rId12" Type="http://schemas.microsoft.com/office/2007/relationships/hdphoto" Target="../media/hdphoto3.wdp"/><Relationship Id="rId13" Type="http://schemas.openxmlformats.org/officeDocument/2006/relationships/image" Target="../media/image193.png"/><Relationship Id="rId14" Type="http://schemas.openxmlformats.org/officeDocument/2006/relationships/image" Target="../media/image194.jpeg"/><Relationship Id="rId15" Type="http://schemas.openxmlformats.org/officeDocument/2006/relationships/image" Target="../media/image195.png"/><Relationship Id="rId16" Type="http://schemas.openxmlformats.org/officeDocument/2006/relationships/image" Target="../media/image196.jpeg"/><Relationship Id="rId17" Type="http://schemas.openxmlformats.org/officeDocument/2006/relationships/image" Target="../media/image197.png"/><Relationship Id="rId18" Type="http://schemas.openxmlformats.org/officeDocument/2006/relationships/image" Target="../media/image198.tiff"/><Relationship Id="rId19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4" Type="http://schemas.openxmlformats.org/officeDocument/2006/relationships/image" Target="../media/image201.jpeg"/><Relationship Id="rId5" Type="http://schemas.openxmlformats.org/officeDocument/2006/relationships/image" Target="../media/image202.jpeg"/><Relationship Id="rId6" Type="http://schemas.openxmlformats.org/officeDocument/2006/relationships/image" Target="../media/image203.jpeg"/><Relationship Id="rId7" Type="http://schemas.openxmlformats.org/officeDocument/2006/relationships/image" Target="../media/image204.png"/><Relationship Id="rId8" Type="http://schemas.openxmlformats.org/officeDocument/2006/relationships/image" Target="../media/image205.png"/><Relationship Id="rId9" Type="http://schemas.openxmlformats.org/officeDocument/2006/relationships/image" Target="../media/image206.png"/><Relationship Id="rId10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4" Type="http://schemas.openxmlformats.org/officeDocument/2006/relationships/image" Target="../media/image209.jpeg"/><Relationship Id="rId5" Type="http://schemas.openxmlformats.org/officeDocument/2006/relationships/image" Target="../media/image210.jpeg"/><Relationship Id="rId6" Type="http://schemas.openxmlformats.org/officeDocument/2006/relationships/image" Target="../media/image211.png"/><Relationship Id="rId7" Type="http://schemas.openxmlformats.org/officeDocument/2006/relationships/image" Target="../media/image212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png"/><Relationship Id="rId9" Type="http://schemas.openxmlformats.org/officeDocument/2006/relationships/image" Target="../media/image219.png"/><Relationship Id="rId1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8.png"/><Relationship Id="rId1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Relationship Id="rId3" Type="http://schemas.microsoft.com/office/2007/relationships/hdphoto" Target="../media/hdphoto6.wdp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jpeg"/><Relationship Id="rId8" Type="http://schemas.openxmlformats.org/officeDocument/2006/relationships/image" Target="../media/image225.png"/><Relationship Id="rId9" Type="http://schemas.openxmlformats.org/officeDocument/2006/relationships/image" Target="../media/image226.png"/><Relationship Id="rId10" Type="http://schemas.openxmlformats.org/officeDocument/2006/relationships/image" Target="../media/image2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4" Type="http://schemas.microsoft.com/office/2007/relationships/hdphoto" Target="../media/hdphoto5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4" Type="http://schemas.openxmlformats.org/officeDocument/2006/relationships/image" Target="../media/image232.png"/><Relationship Id="rId5" Type="http://schemas.microsoft.com/office/2007/relationships/hdphoto" Target="../media/hdphoto5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4" Type="http://schemas.openxmlformats.org/officeDocument/2006/relationships/image" Target="../media/image237.png"/><Relationship Id="rId5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4.jpg"/><Relationship Id="rId8" Type="http://schemas.openxmlformats.org/officeDocument/2006/relationships/image" Target="../media/image25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gif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gif"/><Relationship Id="rId50" Type="http://schemas.openxmlformats.org/officeDocument/2006/relationships/image" Target="../media/image74.png"/><Relationship Id="rId51" Type="http://schemas.openxmlformats.org/officeDocument/2006/relationships/image" Target="../media/image75.png"/><Relationship Id="rId52" Type="http://schemas.openxmlformats.org/officeDocument/2006/relationships/image" Target="../media/image76.png"/><Relationship Id="rId53" Type="http://schemas.openxmlformats.org/officeDocument/2006/relationships/image" Target="../media/image77.png"/><Relationship Id="rId54" Type="http://schemas.openxmlformats.org/officeDocument/2006/relationships/image" Target="../media/image78.png"/><Relationship Id="rId55" Type="http://schemas.openxmlformats.org/officeDocument/2006/relationships/image" Target="../media/image79.jpeg"/><Relationship Id="rId56" Type="http://schemas.openxmlformats.org/officeDocument/2006/relationships/image" Target="../media/image80.png"/><Relationship Id="rId40" Type="http://schemas.openxmlformats.org/officeDocument/2006/relationships/image" Target="../media/image64.jpeg"/><Relationship Id="rId41" Type="http://schemas.openxmlformats.org/officeDocument/2006/relationships/image" Target="../media/image65.png"/><Relationship Id="rId42" Type="http://schemas.openxmlformats.org/officeDocument/2006/relationships/image" Target="../media/image66.png"/><Relationship Id="rId43" Type="http://schemas.openxmlformats.org/officeDocument/2006/relationships/image" Target="../media/image67.png"/><Relationship Id="rId44" Type="http://schemas.openxmlformats.org/officeDocument/2006/relationships/image" Target="../media/image68.png"/><Relationship Id="rId45" Type="http://schemas.openxmlformats.org/officeDocument/2006/relationships/image" Target="../media/image69.png"/><Relationship Id="rId46" Type="http://schemas.openxmlformats.org/officeDocument/2006/relationships/image" Target="../media/image70.png"/><Relationship Id="rId47" Type="http://schemas.openxmlformats.org/officeDocument/2006/relationships/image" Target="../media/image71.png"/><Relationship Id="rId48" Type="http://schemas.openxmlformats.org/officeDocument/2006/relationships/image" Target="../media/image72.png"/><Relationship Id="rId49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30" Type="http://schemas.openxmlformats.org/officeDocument/2006/relationships/image" Target="../media/image54.jpeg"/><Relationship Id="rId31" Type="http://schemas.openxmlformats.org/officeDocument/2006/relationships/image" Target="../media/image55.jpeg"/><Relationship Id="rId32" Type="http://schemas.openxmlformats.org/officeDocument/2006/relationships/image" Target="../media/image56.jpeg"/><Relationship Id="rId33" Type="http://schemas.openxmlformats.org/officeDocument/2006/relationships/image" Target="../media/image57.jpeg"/><Relationship Id="rId34" Type="http://schemas.openxmlformats.org/officeDocument/2006/relationships/image" Target="../media/image58.png"/><Relationship Id="rId35" Type="http://schemas.openxmlformats.org/officeDocument/2006/relationships/image" Target="../media/image59.png"/><Relationship Id="rId36" Type="http://schemas.openxmlformats.org/officeDocument/2006/relationships/image" Target="../media/image60.png"/><Relationship Id="rId37" Type="http://schemas.openxmlformats.org/officeDocument/2006/relationships/image" Target="../media/image61.jpeg"/><Relationship Id="rId38" Type="http://schemas.openxmlformats.org/officeDocument/2006/relationships/image" Target="../media/image62.jpeg"/><Relationship Id="rId39" Type="http://schemas.openxmlformats.org/officeDocument/2006/relationships/image" Target="../media/image63.gif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27" Type="http://schemas.openxmlformats.org/officeDocument/2006/relationships/image" Target="../media/image51.png"/><Relationship Id="rId28" Type="http://schemas.openxmlformats.org/officeDocument/2006/relationships/image" Target="../media/image52.png"/><Relationship Id="rId29" Type="http://schemas.openxmlformats.org/officeDocument/2006/relationships/image" Target="../media/image5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jpeg"/><Relationship Id="rId14" Type="http://schemas.openxmlformats.org/officeDocument/2006/relationships/image" Target="../media/image92.png"/><Relationship Id="rId15" Type="http://schemas.openxmlformats.org/officeDocument/2006/relationships/image" Target="../media/image93.jpe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jpeg"/><Relationship Id="rId19" Type="http://schemas.openxmlformats.org/officeDocument/2006/relationships/image" Target="../media/image97.png"/><Relationship Id="rId50" Type="http://schemas.openxmlformats.org/officeDocument/2006/relationships/image" Target="../media/image128.png"/><Relationship Id="rId51" Type="http://schemas.openxmlformats.org/officeDocument/2006/relationships/image" Target="../media/image129.png"/><Relationship Id="rId52" Type="http://schemas.openxmlformats.org/officeDocument/2006/relationships/image" Target="../media/image130.png"/><Relationship Id="rId53" Type="http://schemas.openxmlformats.org/officeDocument/2006/relationships/image" Target="../media/image131.png"/><Relationship Id="rId54" Type="http://schemas.openxmlformats.org/officeDocument/2006/relationships/image" Target="../media/image132.png"/><Relationship Id="rId55" Type="http://schemas.openxmlformats.org/officeDocument/2006/relationships/image" Target="../media/image74.png"/><Relationship Id="rId56" Type="http://schemas.openxmlformats.org/officeDocument/2006/relationships/image" Target="../media/image75.png"/><Relationship Id="rId57" Type="http://schemas.openxmlformats.org/officeDocument/2006/relationships/image" Target="../media/image133.png"/><Relationship Id="rId40" Type="http://schemas.openxmlformats.org/officeDocument/2006/relationships/image" Target="../media/image118.png"/><Relationship Id="rId41" Type="http://schemas.openxmlformats.org/officeDocument/2006/relationships/image" Target="../media/image119.jpeg"/><Relationship Id="rId42" Type="http://schemas.openxmlformats.org/officeDocument/2006/relationships/image" Target="../media/image120.jpeg"/><Relationship Id="rId43" Type="http://schemas.openxmlformats.org/officeDocument/2006/relationships/image" Target="../media/image121.png"/><Relationship Id="rId44" Type="http://schemas.openxmlformats.org/officeDocument/2006/relationships/image" Target="../media/image122.png"/><Relationship Id="rId45" Type="http://schemas.openxmlformats.org/officeDocument/2006/relationships/image" Target="../media/image123.png"/><Relationship Id="rId46" Type="http://schemas.openxmlformats.org/officeDocument/2006/relationships/image" Target="../media/image124.png"/><Relationship Id="rId47" Type="http://schemas.openxmlformats.org/officeDocument/2006/relationships/image" Target="../media/image125.png"/><Relationship Id="rId48" Type="http://schemas.openxmlformats.org/officeDocument/2006/relationships/image" Target="../media/image126.png"/><Relationship Id="rId49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1.jpe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jpeg"/><Relationship Id="rId30" Type="http://schemas.openxmlformats.org/officeDocument/2006/relationships/image" Target="../media/image108.png"/><Relationship Id="rId31" Type="http://schemas.openxmlformats.org/officeDocument/2006/relationships/image" Target="../media/image109.png"/><Relationship Id="rId32" Type="http://schemas.openxmlformats.org/officeDocument/2006/relationships/image" Target="../media/image110.png"/><Relationship Id="rId33" Type="http://schemas.openxmlformats.org/officeDocument/2006/relationships/image" Target="../media/image111.jpeg"/><Relationship Id="rId34" Type="http://schemas.openxmlformats.org/officeDocument/2006/relationships/image" Target="../media/image112.jpeg"/><Relationship Id="rId35" Type="http://schemas.openxmlformats.org/officeDocument/2006/relationships/image" Target="../media/image113.png"/><Relationship Id="rId36" Type="http://schemas.openxmlformats.org/officeDocument/2006/relationships/image" Target="../media/image114.png"/><Relationship Id="rId37" Type="http://schemas.openxmlformats.org/officeDocument/2006/relationships/image" Target="../media/image115.jpeg"/><Relationship Id="rId38" Type="http://schemas.openxmlformats.org/officeDocument/2006/relationships/image" Target="../media/image116.jpeg"/><Relationship Id="rId39" Type="http://schemas.openxmlformats.org/officeDocument/2006/relationships/image" Target="../media/image117.jpeg"/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Relationship Id="rId23" Type="http://schemas.openxmlformats.org/officeDocument/2006/relationships/image" Target="../media/image101.png"/><Relationship Id="rId24" Type="http://schemas.openxmlformats.org/officeDocument/2006/relationships/image" Target="../media/image102.png"/><Relationship Id="rId25" Type="http://schemas.openxmlformats.org/officeDocument/2006/relationships/image" Target="../media/image103.png"/><Relationship Id="rId26" Type="http://schemas.openxmlformats.org/officeDocument/2006/relationships/image" Target="../media/image104.jpeg"/><Relationship Id="rId27" Type="http://schemas.openxmlformats.org/officeDocument/2006/relationships/image" Target="../media/image105.png"/><Relationship Id="rId28" Type="http://schemas.openxmlformats.org/officeDocument/2006/relationships/image" Target="../media/image106.png"/><Relationship Id="rId29" Type="http://schemas.openxmlformats.org/officeDocument/2006/relationships/image" Target="../media/image107.png"/><Relationship Id="rId10" Type="http://schemas.openxmlformats.org/officeDocument/2006/relationships/image" Target="../media/image88.jpeg"/><Relationship Id="rId11" Type="http://schemas.openxmlformats.org/officeDocument/2006/relationships/image" Target="../media/image89.png"/><Relationship Id="rId12" Type="http://schemas.openxmlformats.org/officeDocument/2006/relationships/image" Target="../media/image9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Name</a:t>
            </a:r>
          </a:p>
          <a:p>
            <a:r>
              <a:rPr kumimoji="1" lang="en-US" altLang="zh-CN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INSPUR High Performance Computing</a:t>
            </a:r>
            <a:endParaRPr kumimoji="1" lang="en-US" altLang="zh-CN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DUBNA</a:t>
            </a:r>
            <a:endParaRPr lang="zh-CN" alt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0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表格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979" y="1028734"/>
            <a:ext cx="6014531" cy="3366253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asted-image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35" y="2276873"/>
            <a:ext cx="1695100" cy="2260132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Shape 164"/>
          <p:cNvSpPr/>
          <p:nvPr/>
        </p:nvSpPr>
        <p:spPr>
          <a:xfrm>
            <a:off x="1007435" y="4773150"/>
            <a:ext cx="4896544" cy="10561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457200">
              <a:defRPr sz="26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Director, </a:t>
            </a:r>
            <a:r>
              <a:rPr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Dr. Lucy Nowell </a:t>
            </a:r>
            <a:endParaRPr lang="en-US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sz="1333" i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Computer Scientist and Program Manager  </a:t>
            </a:r>
            <a:endParaRPr lang="en-US" sz="1333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sz="1333" i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Office of Advanced Scientific Computing Research</a:t>
            </a:r>
            <a:r>
              <a:rPr lang="en-US" sz="1333" i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(ASCR)</a:t>
            </a:r>
            <a:r>
              <a:rPr sz="1333" i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1333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sz="1333" i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</a:t>
            </a:r>
            <a:r>
              <a:rPr lang="en-US" sz="1333" i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 – Department Of Energy</a:t>
            </a:r>
            <a:endParaRPr sz="1333" i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03" y="1220755"/>
            <a:ext cx="225574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 err="1">
                <a:latin typeface="Calibri" charset="0"/>
                <a:ea typeface="Calibri" charset="0"/>
                <a:cs typeface="Calibri" charset="0"/>
              </a:rPr>
              <a:t>PetaScale</a:t>
            </a:r>
            <a:r>
              <a:rPr lang="en-US" sz="1867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en-US" sz="1867" dirty="0" err="1">
                <a:latin typeface="Calibri" charset="0"/>
                <a:ea typeface="Calibri" charset="0"/>
                <a:cs typeface="Calibri" charset="0"/>
              </a:rPr>
              <a:t>ExaScale</a:t>
            </a:r>
            <a:endParaRPr lang="en-US" sz="1867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3813043"/>
            <a:ext cx="1028733" cy="10287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03979" y="4389108"/>
            <a:ext cx="595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Exascale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PetaScale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x 1000?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3979" y="4760761"/>
            <a:ext cx="595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1. Energy Consumption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3979" y="5144803"/>
            <a:ext cx="595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2. Memory bandwidth &amp; Capacity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3979" y="5528846"/>
            <a:ext cx="595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3. I/O Throughput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07968" y="1604797"/>
            <a:ext cx="6144683" cy="38404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07968" y="1892829"/>
            <a:ext cx="6144683" cy="384043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07968" y="4101075"/>
            <a:ext cx="6144683" cy="384043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HPC Growth &amp; Challenges</a:t>
            </a:r>
          </a:p>
        </p:txBody>
      </p:sp>
    </p:spTree>
    <p:extLst>
      <p:ext uri="{BB962C8B-B14F-4D97-AF65-F5344CB8AC3E}">
        <p14:creationId xmlns:p14="http://schemas.microsoft.com/office/powerpoint/2010/main" val="109844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HPC Market &amp; Technology Trending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5582411" cy="250087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HPC on Cloud demand is gaining momentum. 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Overall growth still remain at low side.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40 out of 157 sites are using HPC within Cloud. </a:t>
            </a:r>
            <a:r>
              <a:rPr lang="en-US" sz="1333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(* Data Size: IDC Data Center Event, 1000 participants)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835596-6586-4FC8-AC5C-55C2C2AA903B}" type="slidenum">
              <a:rPr lang="zh-CN" altLang="en-US" smtClean="0">
                <a:latin typeface="Calibri" charset="0"/>
                <a:ea typeface="Calibri" charset="0"/>
                <a:cs typeface="Calibri" charset="0"/>
              </a:rPr>
              <a:pPr/>
              <a:t>11</a:t>
            </a:fld>
            <a:endParaRPr lang="zh-CN" alt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1124744"/>
            <a:ext cx="873697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latin typeface="Calibri" charset="0"/>
                <a:ea typeface="Calibri" charset="0"/>
                <a:cs typeface="Calibri" charset="0"/>
              </a:rPr>
              <a:t>HPC On Cloud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4293097"/>
            <a:ext cx="3057032" cy="1546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712" y="4293097"/>
            <a:ext cx="3057032" cy="179241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864085" y="1604797"/>
            <a:ext cx="4992555" cy="4704523"/>
          </a:xfrm>
          <a:prstGeom prst="rect">
            <a:avLst/>
          </a:prstGeom>
        </p:spPr>
        <p:txBody>
          <a:bodyPr vert="horz" lIns="121920" tIns="60960" rIns="121920" bIns="6096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67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Demand, Challenges &amp; Game Changing</a:t>
            </a:r>
            <a:endParaRPr lang="en-US" sz="2667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667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HPC Storage Market.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Data size growth rate is higher than forecast.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Data monitoring &amp; migration became bigger headache for entire industry.</a:t>
            </a:r>
          </a:p>
          <a:p>
            <a:r>
              <a:rPr lang="en-US" sz="2667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Technology breakthrough.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HPC vendor looking for breakthrough of Power, Performance &amp; IO bandwidth.</a:t>
            </a:r>
          </a:p>
          <a:p>
            <a:r>
              <a:rPr lang="en-US" sz="2667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Management System.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Overall system management &amp; monitoring with report generating capability.</a:t>
            </a:r>
          </a:p>
          <a:p>
            <a:r>
              <a:rPr lang="en-US" sz="2667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None x86 technologies.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ARM, GPUs, FPGAs products is getting famous.</a:t>
            </a:r>
          </a:p>
          <a:p>
            <a:endParaRPr lang="en-US" sz="2667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373" y="260649"/>
            <a:ext cx="2313120" cy="9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HPC Market &amp; Technology Trending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4622304" cy="221284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HP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DA demand is growing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Especially on Graph Analysis &amp; Knowledge Discovery.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(a.k.a. Deep Learning)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835596-6586-4FC8-AC5C-55C2C2AA903B}" type="slidenum">
              <a:rPr lang="zh-CN" altLang="en-US" smtClean="0">
                <a:latin typeface="Calibri" charset="0"/>
                <a:ea typeface="Calibri" charset="0"/>
                <a:cs typeface="Calibri" charset="0"/>
              </a:rPr>
              <a:pPr/>
              <a:t>12</a:t>
            </a:fld>
            <a:endParaRPr lang="zh-CN" alt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92" y="1124744"/>
            <a:ext cx="873697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latin typeface="Calibri" charset="0"/>
                <a:ea typeface="Calibri" charset="0"/>
                <a:cs typeface="Calibri" charset="0"/>
              </a:rPr>
              <a:t>HPC HPDA – High Performance Data Analyst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64085" y="4005064"/>
            <a:ext cx="4992555" cy="2304256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67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Deep Learning became one of the key element within current data rich society.</a:t>
            </a:r>
          </a:p>
          <a:p>
            <a:r>
              <a:rPr lang="en-US" sz="2667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High demand in Data Analytics, mainly in search, pattern discover</a:t>
            </a:r>
          </a:p>
          <a:p>
            <a:r>
              <a:rPr lang="en-US" sz="2667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Big Data Technology on HPC.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3525010"/>
            <a:ext cx="4800533" cy="2931391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10128411"/>
              </p:ext>
            </p:extLst>
          </p:nvPr>
        </p:nvGraphicFramePr>
        <p:xfrm>
          <a:off x="6384032" y="1412776"/>
          <a:ext cx="5280915" cy="270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373" y="260649"/>
            <a:ext cx="2313120" cy="9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93056" y="1778535"/>
            <a:ext cx="5952661" cy="575734"/>
            <a:chOff x="1246" y="1911"/>
            <a:chExt cx="3448" cy="272"/>
          </a:xfrm>
          <a:solidFill>
            <a:schemeClr val="bg2">
              <a:lumMod val="90000"/>
            </a:schemeClr>
          </a:solidFill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  <a:grpFill/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0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1. INSPUR HPC Introductory</a:t>
              </a: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793056" y="2546731"/>
            <a:ext cx="5952661" cy="575734"/>
            <a:chOff x="1246" y="1911"/>
            <a:chExt cx="3448" cy="272"/>
          </a:xfrm>
          <a:solidFill>
            <a:schemeClr val="bg2">
              <a:lumMod val="90000"/>
            </a:schemeClr>
          </a:solidFill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  <a:grpFill/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6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2. HPC Challenges &amp; Trending </a:t>
              </a:r>
            </a:p>
          </p:txBody>
        </p:sp>
      </p:grp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793056" y="3314927"/>
            <a:ext cx="5952661" cy="575734"/>
            <a:chOff x="1246" y="1911"/>
            <a:chExt cx="3448" cy="272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1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3. INSPUR @ Global</a:t>
              </a:r>
            </a:p>
          </p:txBody>
        </p:sp>
      </p:grp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793056" y="4832494"/>
            <a:ext cx="5952661" cy="575734"/>
            <a:chOff x="1246" y="1911"/>
            <a:chExt cx="3448" cy="272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40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39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5</a:t>
              </a:r>
              <a:r>
                <a:rPr kumimoji="1" lang="en-US" altLang="ko-KR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.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HPC</a:t>
              </a:r>
              <a:r>
                <a:rPr kumimoji="1" lang="zh-CN" altLang="en-US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793056" y="4083121"/>
            <a:ext cx="5952661" cy="575734"/>
            <a:chOff x="1246" y="1911"/>
            <a:chExt cx="3448" cy="272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4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45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4. 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GRID 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85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ASC – WW Student </a:t>
            </a:r>
            <a:r>
              <a:rPr lang="en-US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SuperComputer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Challenge</a:t>
            </a: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382"/>
            <a:ext cx="9018914" cy="493358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Global recognize event, held since 2012. </a:t>
            </a:r>
          </a:p>
          <a:p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Organise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by INSPUR HPC Team together with International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SuperComputing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Conference as well as HPC Advisory Council.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&gt;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170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University globally participated.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835596-6586-4FC8-AC5C-55C2C2AA903B}" type="slidenum">
              <a:rPr lang="zh-CN" altLang="en-US" smtClean="0">
                <a:latin typeface="Calibri" charset="0"/>
                <a:ea typeface="Calibri" charset="0"/>
                <a:cs typeface="Calibri" charset="0"/>
              </a:rPr>
              <a:pPr/>
              <a:t>14</a:t>
            </a:fld>
            <a:endParaRPr lang="zh-CN" alt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3837" y="4311181"/>
            <a:ext cx="3915435" cy="203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6053" y="3813044"/>
            <a:ext cx="2238976" cy="132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7755" y="3621022"/>
            <a:ext cx="2556315" cy="155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459" y="452669"/>
            <a:ext cx="1563325" cy="1764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829" y="5061181"/>
            <a:ext cx="267877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活动推广\超算竞赛\FY15\0107logo\ASC蓝色渐变log\asc15-logos(1)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28" y="5253203"/>
            <a:ext cx="1993424" cy="902248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10128448" y="2852936"/>
            <a:ext cx="1920213" cy="3072341"/>
            <a:chOff x="7596336" y="2139702"/>
            <a:chExt cx="1440160" cy="2304256"/>
          </a:xfrm>
        </p:grpSpPr>
        <p:sp>
          <p:nvSpPr>
            <p:cNvPr id="22" name="Rounded Rectangle 21"/>
            <p:cNvSpPr/>
            <p:nvPr/>
          </p:nvSpPr>
          <p:spPr>
            <a:xfrm>
              <a:off x="7596336" y="2139702"/>
              <a:ext cx="1440160" cy="2304256"/>
            </a:xfrm>
            <a:prstGeom prst="roundRect">
              <a:avLst>
                <a:gd name="adj" fmla="val 8218"/>
              </a:avLst>
            </a:prstGeom>
            <a:ln w="28575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56376" y="3003798"/>
              <a:ext cx="673240" cy="64807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4368" y="3795886"/>
              <a:ext cx="876619" cy="504056"/>
            </a:xfrm>
            <a:prstGeom prst="rect">
              <a:avLst/>
            </a:prstGeom>
          </p:spPr>
        </p:pic>
        <p:pic>
          <p:nvPicPr>
            <p:cNvPr id="21" name="Picture 20" descr="Inspur-logo-white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0352" y="2665993"/>
              <a:ext cx="1142104" cy="33780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596336" y="2139702"/>
              <a:ext cx="144016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b="1" dirty="0" err="1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Organiser</a:t>
              </a:r>
              <a:r>
                <a:rPr lang="en-US" sz="1867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 &amp;</a:t>
              </a:r>
            </a:p>
            <a:p>
              <a:pPr algn="ctr"/>
              <a:r>
                <a:rPr lang="en-US" sz="1867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Committee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596336" y="2643758"/>
              <a:ext cx="144016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866282" y="753268"/>
            <a:ext cx="873697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latin typeface="Calibri" charset="0"/>
                <a:ea typeface="Calibri" charset="0"/>
                <a:cs typeface="Calibri" charset="0"/>
              </a:rPr>
              <a:t>Asia </a:t>
            </a:r>
            <a:r>
              <a:rPr lang="en-US" sz="1867" b="1" dirty="0" err="1">
                <a:latin typeface="Calibri" charset="0"/>
                <a:ea typeface="Calibri" charset="0"/>
                <a:cs typeface="Calibri" charset="0"/>
              </a:rPr>
              <a:t>SuperComputer</a:t>
            </a:r>
            <a:r>
              <a:rPr lang="en-US" sz="1867" b="1" dirty="0">
                <a:latin typeface="Calibri" charset="0"/>
                <a:ea typeface="Calibri" charset="0"/>
                <a:cs typeface="Calibri" charset="0"/>
              </a:rPr>
              <a:t> Community</a:t>
            </a:r>
          </a:p>
        </p:txBody>
      </p:sp>
    </p:spTree>
    <p:extLst>
      <p:ext uri="{BB962C8B-B14F-4D97-AF65-F5344CB8AC3E}">
        <p14:creationId xmlns:p14="http://schemas.microsoft.com/office/powerpoint/2010/main" val="172207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Kingdom Of Saudi Arabia</a:t>
            </a:r>
            <a:endParaRPr lang="zh-CN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7712" y="867569"/>
            <a:ext cx="873697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latin typeface="Calibri" charset="0"/>
                <a:ea typeface="Calibri" charset="0"/>
                <a:cs typeface="Calibri" charset="0"/>
              </a:rPr>
              <a:t>KACST – King </a:t>
            </a:r>
            <a:r>
              <a:rPr lang="en-US" sz="1867" b="1" dirty="0" err="1">
                <a:latin typeface="Calibri" charset="0"/>
                <a:ea typeface="Calibri" charset="0"/>
                <a:cs typeface="Calibri" charset="0"/>
              </a:rPr>
              <a:t>Abdulaziz</a:t>
            </a:r>
            <a:r>
              <a:rPr lang="en-US" sz="1867" b="1" dirty="0">
                <a:latin typeface="Calibri" charset="0"/>
                <a:ea typeface="Calibri" charset="0"/>
                <a:cs typeface="Calibri" charset="0"/>
              </a:rPr>
              <a:t> City for Science and Technology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600" y="1600201"/>
            <a:ext cx="7502624" cy="4525963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Date Palm genome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processing</a:t>
            </a:r>
          </a:p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first research program to finish the whole sequencing map of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Date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Palm</a:t>
            </a:r>
          </a:p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Work with </a:t>
            </a:r>
            <a:r>
              <a:rPr lang="en-US" altLang="zh-CN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34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scientists, </a:t>
            </a:r>
            <a:r>
              <a:rPr lang="en-US" altLang="zh-CN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1277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 days non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stop.</a:t>
            </a:r>
            <a:endParaRPr lang="en-US" altLang="zh-CN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6" descr="http://a.fsdn.com/con/app/proj/alkhalildotnet/screenshots/Kacst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6427" y="644692"/>
            <a:ext cx="1920213" cy="14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414" y="2756926"/>
            <a:ext cx="6338629" cy="377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7920203" y="3044957"/>
            <a:ext cx="3770709" cy="282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40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KA_dishes_big-small-enhanced.jpeg"/>
          <p:cNvPicPr>
            <a:picLocks noChangeAspect="1"/>
          </p:cNvPicPr>
          <p:nvPr/>
        </p:nvPicPr>
        <p:blipFill>
          <a:blip r:embed="rId2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94" y="2564905"/>
            <a:ext cx="6686580" cy="376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University Of Cambridge, London, England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Inspur is responsible for the data processing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computational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platform.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Server &amp; Storage 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Scheduler, Cluster Software &amp; Resource Management.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Astronomical Research Application.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6285" y="810415"/>
            <a:ext cx="873697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latin typeface="Calibri" charset="0"/>
                <a:ea typeface="Calibri" charset="0"/>
                <a:cs typeface="Calibri" charset="0"/>
              </a:rPr>
              <a:t>International Astronomical Research – SKA (Square </a:t>
            </a:r>
            <a:r>
              <a:rPr lang="en-US" sz="1867" b="1" dirty="0" smtClean="0">
                <a:latin typeface="Calibri" charset="0"/>
                <a:ea typeface="Calibri" charset="0"/>
                <a:cs typeface="Calibri" charset="0"/>
              </a:rPr>
              <a:t>Kilometer </a:t>
            </a:r>
            <a:r>
              <a:rPr lang="en-US" sz="1867" b="1" dirty="0">
                <a:latin typeface="Calibri" charset="0"/>
                <a:ea typeface="Calibri" charset="0"/>
                <a:cs typeface="Calibri" charset="0"/>
              </a:rPr>
              <a:t>Array)</a:t>
            </a:r>
          </a:p>
        </p:txBody>
      </p:sp>
      <p:pic>
        <p:nvPicPr>
          <p:cNvPr id="7" name="pasted-image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437" y="356659"/>
            <a:ext cx="1711107" cy="1075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465" extrusionOk="0">
                <a:moveTo>
                  <a:pt x="3455" y="8"/>
                </a:moveTo>
                <a:cubicBezTo>
                  <a:pt x="2862" y="-46"/>
                  <a:pt x="2321" y="158"/>
                  <a:pt x="1891" y="643"/>
                </a:cubicBezTo>
                <a:cubicBezTo>
                  <a:pt x="1573" y="1001"/>
                  <a:pt x="933" y="2777"/>
                  <a:pt x="871" y="3470"/>
                </a:cubicBezTo>
                <a:cubicBezTo>
                  <a:pt x="850" y="3712"/>
                  <a:pt x="668" y="4161"/>
                  <a:pt x="471" y="4470"/>
                </a:cubicBezTo>
                <a:cubicBezTo>
                  <a:pt x="130" y="5005"/>
                  <a:pt x="115" y="5099"/>
                  <a:pt x="115" y="6388"/>
                </a:cubicBezTo>
                <a:cubicBezTo>
                  <a:pt x="115" y="7915"/>
                  <a:pt x="221" y="8354"/>
                  <a:pt x="652" y="8636"/>
                </a:cubicBezTo>
                <a:cubicBezTo>
                  <a:pt x="817" y="8744"/>
                  <a:pt x="1813" y="8887"/>
                  <a:pt x="2866" y="8949"/>
                </a:cubicBezTo>
                <a:cubicBezTo>
                  <a:pt x="4840" y="9067"/>
                  <a:pt x="5135" y="9182"/>
                  <a:pt x="5135" y="9841"/>
                </a:cubicBezTo>
                <a:cubicBezTo>
                  <a:pt x="5135" y="10465"/>
                  <a:pt x="4877" y="10562"/>
                  <a:pt x="3335" y="10511"/>
                </a:cubicBezTo>
                <a:cubicBezTo>
                  <a:pt x="1910" y="10463"/>
                  <a:pt x="1840" y="10443"/>
                  <a:pt x="1735" y="10063"/>
                </a:cubicBezTo>
                <a:cubicBezTo>
                  <a:pt x="1635" y="9702"/>
                  <a:pt x="1546" y="9662"/>
                  <a:pt x="811" y="9662"/>
                </a:cubicBezTo>
                <a:lnTo>
                  <a:pt x="0" y="9662"/>
                </a:lnTo>
                <a:lnTo>
                  <a:pt x="71" y="10415"/>
                </a:lnTo>
                <a:cubicBezTo>
                  <a:pt x="156" y="11326"/>
                  <a:pt x="379" y="11931"/>
                  <a:pt x="707" y="12141"/>
                </a:cubicBezTo>
                <a:cubicBezTo>
                  <a:pt x="1054" y="12363"/>
                  <a:pt x="5438" y="12356"/>
                  <a:pt x="5943" y="12133"/>
                </a:cubicBezTo>
                <a:cubicBezTo>
                  <a:pt x="6520" y="11879"/>
                  <a:pt x="6722" y="11319"/>
                  <a:pt x="6730" y="9954"/>
                </a:cubicBezTo>
                <a:cubicBezTo>
                  <a:pt x="6738" y="8600"/>
                  <a:pt x="6561" y="7840"/>
                  <a:pt x="6160" y="7532"/>
                </a:cubicBezTo>
                <a:cubicBezTo>
                  <a:pt x="5970" y="7385"/>
                  <a:pt x="5149" y="7262"/>
                  <a:pt x="3908" y="7192"/>
                </a:cubicBezTo>
                <a:cubicBezTo>
                  <a:pt x="2833" y="7132"/>
                  <a:pt x="1890" y="7019"/>
                  <a:pt x="1814" y="6945"/>
                </a:cubicBezTo>
                <a:cubicBezTo>
                  <a:pt x="1596" y="6730"/>
                  <a:pt x="1650" y="5981"/>
                  <a:pt x="1899" y="5770"/>
                </a:cubicBezTo>
                <a:cubicBezTo>
                  <a:pt x="2031" y="5658"/>
                  <a:pt x="2654" y="5602"/>
                  <a:pt x="3433" y="5631"/>
                </a:cubicBezTo>
                <a:cubicBezTo>
                  <a:pt x="4672" y="5678"/>
                  <a:pt x="4752" y="5703"/>
                  <a:pt x="4856" y="6079"/>
                </a:cubicBezTo>
                <a:cubicBezTo>
                  <a:pt x="4954" y="6435"/>
                  <a:pt x="5045" y="6475"/>
                  <a:pt x="5713" y="6475"/>
                </a:cubicBezTo>
                <a:lnTo>
                  <a:pt x="6461" y="6475"/>
                </a:lnTo>
                <a:lnTo>
                  <a:pt x="6494" y="5853"/>
                </a:lnTo>
                <a:cubicBezTo>
                  <a:pt x="6513" y="5510"/>
                  <a:pt x="6578" y="5210"/>
                  <a:pt x="6640" y="5188"/>
                </a:cubicBezTo>
                <a:cubicBezTo>
                  <a:pt x="6794" y="5131"/>
                  <a:pt x="6849" y="6629"/>
                  <a:pt x="6703" y="6910"/>
                </a:cubicBezTo>
                <a:cubicBezTo>
                  <a:pt x="6615" y="7077"/>
                  <a:pt x="6629" y="7200"/>
                  <a:pt x="6752" y="7362"/>
                </a:cubicBezTo>
                <a:cubicBezTo>
                  <a:pt x="6901" y="7558"/>
                  <a:pt x="6919" y="7352"/>
                  <a:pt x="6919" y="5622"/>
                </a:cubicBezTo>
                <a:cubicBezTo>
                  <a:pt x="6919" y="4016"/>
                  <a:pt x="6952" y="3633"/>
                  <a:pt x="7097" y="3505"/>
                </a:cubicBezTo>
                <a:cubicBezTo>
                  <a:pt x="7242" y="3376"/>
                  <a:pt x="7147" y="3162"/>
                  <a:pt x="6571" y="2335"/>
                </a:cubicBezTo>
                <a:cubicBezTo>
                  <a:pt x="5577" y="907"/>
                  <a:pt x="4444" y="98"/>
                  <a:pt x="3455" y="8"/>
                </a:cubicBezTo>
                <a:close/>
                <a:moveTo>
                  <a:pt x="17685" y="3987"/>
                </a:moveTo>
                <a:lnTo>
                  <a:pt x="16578" y="4035"/>
                </a:lnTo>
                <a:lnTo>
                  <a:pt x="15468" y="4087"/>
                </a:lnTo>
                <a:lnTo>
                  <a:pt x="14392" y="7236"/>
                </a:lnTo>
                <a:cubicBezTo>
                  <a:pt x="13800" y="8968"/>
                  <a:pt x="13261" y="10474"/>
                  <a:pt x="13194" y="10580"/>
                </a:cubicBezTo>
                <a:cubicBezTo>
                  <a:pt x="13106" y="10720"/>
                  <a:pt x="12789" y="10390"/>
                  <a:pt x="12049" y="9393"/>
                </a:cubicBezTo>
                <a:lnTo>
                  <a:pt x="11024" y="8014"/>
                </a:lnTo>
                <a:lnTo>
                  <a:pt x="11846" y="6849"/>
                </a:lnTo>
                <a:cubicBezTo>
                  <a:pt x="12297" y="6208"/>
                  <a:pt x="12917" y="5306"/>
                  <a:pt x="13224" y="4844"/>
                </a:cubicBezTo>
                <a:lnTo>
                  <a:pt x="13780" y="4005"/>
                </a:lnTo>
                <a:lnTo>
                  <a:pt x="12698" y="4000"/>
                </a:lnTo>
                <a:lnTo>
                  <a:pt x="11616" y="3996"/>
                </a:lnTo>
                <a:lnTo>
                  <a:pt x="10613" y="5514"/>
                </a:lnTo>
                <a:cubicBezTo>
                  <a:pt x="9716" y="6869"/>
                  <a:pt x="9569" y="7025"/>
                  <a:pt x="9240" y="6975"/>
                </a:cubicBezTo>
                <a:lnTo>
                  <a:pt x="8873" y="6918"/>
                </a:lnTo>
                <a:lnTo>
                  <a:pt x="8840" y="5457"/>
                </a:lnTo>
                <a:lnTo>
                  <a:pt x="8807" y="3996"/>
                </a:lnTo>
                <a:lnTo>
                  <a:pt x="8032" y="3996"/>
                </a:lnTo>
                <a:lnTo>
                  <a:pt x="7253" y="3996"/>
                </a:lnTo>
                <a:lnTo>
                  <a:pt x="7253" y="8158"/>
                </a:lnTo>
                <a:lnTo>
                  <a:pt x="7253" y="12320"/>
                </a:lnTo>
                <a:lnTo>
                  <a:pt x="8032" y="12320"/>
                </a:lnTo>
                <a:lnTo>
                  <a:pt x="8807" y="12320"/>
                </a:lnTo>
                <a:lnTo>
                  <a:pt x="8840" y="10684"/>
                </a:lnTo>
                <a:lnTo>
                  <a:pt x="8873" y="9045"/>
                </a:lnTo>
                <a:lnTo>
                  <a:pt x="9234" y="9045"/>
                </a:lnTo>
                <a:cubicBezTo>
                  <a:pt x="9649" y="9045"/>
                  <a:pt x="9781" y="9368"/>
                  <a:pt x="9402" y="9454"/>
                </a:cubicBezTo>
                <a:cubicBezTo>
                  <a:pt x="9166" y="9507"/>
                  <a:pt x="9152" y="9595"/>
                  <a:pt x="9152" y="10876"/>
                </a:cubicBezTo>
                <a:cubicBezTo>
                  <a:pt x="9152" y="11788"/>
                  <a:pt x="9205" y="12364"/>
                  <a:pt x="9314" y="12611"/>
                </a:cubicBezTo>
                <a:cubicBezTo>
                  <a:pt x="9404" y="12815"/>
                  <a:pt x="9446" y="13032"/>
                  <a:pt x="9407" y="13094"/>
                </a:cubicBezTo>
                <a:cubicBezTo>
                  <a:pt x="9368" y="13155"/>
                  <a:pt x="7236" y="13207"/>
                  <a:pt x="4669" y="13207"/>
                </a:cubicBezTo>
                <a:lnTo>
                  <a:pt x="3" y="13207"/>
                </a:lnTo>
                <a:lnTo>
                  <a:pt x="3" y="14533"/>
                </a:lnTo>
                <a:lnTo>
                  <a:pt x="3" y="15864"/>
                </a:lnTo>
                <a:lnTo>
                  <a:pt x="5617" y="15864"/>
                </a:lnTo>
                <a:lnTo>
                  <a:pt x="11232" y="15864"/>
                </a:lnTo>
                <a:lnTo>
                  <a:pt x="11503" y="16325"/>
                </a:lnTo>
                <a:cubicBezTo>
                  <a:pt x="12066" y="17284"/>
                  <a:pt x="13705" y="18818"/>
                  <a:pt x="14701" y="19321"/>
                </a:cubicBezTo>
                <a:cubicBezTo>
                  <a:pt x="15239" y="19592"/>
                  <a:pt x="15803" y="19992"/>
                  <a:pt x="15956" y="20208"/>
                </a:cubicBezTo>
                <a:cubicBezTo>
                  <a:pt x="16292" y="20682"/>
                  <a:pt x="16893" y="21182"/>
                  <a:pt x="17351" y="21369"/>
                </a:cubicBezTo>
                <a:cubicBezTo>
                  <a:pt x="17802" y="21554"/>
                  <a:pt x="18692" y="21461"/>
                  <a:pt x="19305" y="21165"/>
                </a:cubicBezTo>
                <a:cubicBezTo>
                  <a:pt x="19651" y="20998"/>
                  <a:pt x="20009" y="20603"/>
                  <a:pt x="20461" y="19891"/>
                </a:cubicBezTo>
                <a:cubicBezTo>
                  <a:pt x="20821" y="19323"/>
                  <a:pt x="21087" y="18814"/>
                  <a:pt x="21053" y="18760"/>
                </a:cubicBezTo>
                <a:cubicBezTo>
                  <a:pt x="21019" y="18706"/>
                  <a:pt x="21093" y="18352"/>
                  <a:pt x="21217" y="17973"/>
                </a:cubicBezTo>
                <a:cubicBezTo>
                  <a:pt x="21496" y="17125"/>
                  <a:pt x="21600" y="15483"/>
                  <a:pt x="21437" y="14524"/>
                </a:cubicBezTo>
                <a:cubicBezTo>
                  <a:pt x="21369" y="14130"/>
                  <a:pt x="21113" y="13379"/>
                  <a:pt x="20867" y="12855"/>
                </a:cubicBezTo>
                <a:cubicBezTo>
                  <a:pt x="20620" y="12330"/>
                  <a:pt x="19804" y="10122"/>
                  <a:pt x="19053" y="7945"/>
                </a:cubicBezTo>
                <a:lnTo>
                  <a:pt x="17685" y="3987"/>
                </a:lnTo>
                <a:close/>
              </a:path>
            </a:pathLst>
          </a:cu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0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33" dirty="0">
                <a:latin typeface="Calibri" charset="0"/>
                <a:ea typeface="Calibri" charset="0"/>
                <a:cs typeface="Calibri" charset="0"/>
              </a:rPr>
              <a:t>Singapore – NTU (Rapid-Rich Object Search Lab)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dirty="0">
                <a:latin typeface="Calibri" charset="0"/>
                <a:ea typeface="Calibri" charset="0"/>
                <a:cs typeface="Calibri" charset="0"/>
              </a:rPr>
              <a:t>Research Collaboration Agreement (March 2014)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URL: http://</a:t>
            </a:r>
            <a:r>
              <a:rPr lang="en-US" sz="2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rose.ntu.edu.sg</a:t>
            </a:r>
            <a:r>
              <a:rPr lang="en-US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/Partners/Pages/</a:t>
            </a:r>
            <a:r>
              <a:rPr lang="en-US" sz="2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Inspur.aspx</a:t>
            </a:r>
            <a:endParaRPr lang="en-US" sz="25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>
                <a:latin typeface="Calibri" charset="0"/>
                <a:ea typeface="Calibri" charset="0"/>
                <a:cs typeface="Calibri" charset="0"/>
              </a:rPr>
              <a:t>The Inspur Group is a leading provider of cloud platforms IT solutions  in China, and one of the 3 lead partners of ROSE (the others being </a:t>
            </a:r>
            <a:r>
              <a:rPr lang="en-US" sz="2900" dirty="0" err="1">
                <a:latin typeface="Calibri" charset="0"/>
                <a:ea typeface="Calibri" charset="0"/>
                <a:cs typeface="Calibri" charset="0"/>
              </a:rPr>
              <a:t>Tencent</a:t>
            </a:r>
            <a:r>
              <a:rPr lang="en-US" sz="2900" dirty="0">
                <a:latin typeface="Calibri" charset="0"/>
                <a:ea typeface="Calibri" charset="0"/>
                <a:cs typeface="Calibri" charset="0"/>
              </a:rPr>
              <a:t> and SingTel). It is one of the few large-scale IT corporations in China with comprehensive strength in hardware &amp; software. Its subsidiaries include: Inspur Electronic Information (systems &amp; technology), Inspur Software (software &amp; services) and Inspur International (software outsourcing in 30 countries). Headquartered in Jinan City in Shandong province, the Inspur Group has over 10,000 employees, with group revenues of 40bn Yuan (S$8.3bn) in 2012.</a:t>
            </a:r>
          </a:p>
          <a:p>
            <a:pPr marL="0" indent="0">
              <a:spcBef>
                <a:spcPts val="0"/>
              </a:spcBef>
              <a:buNone/>
            </a:pPr>
            <a:endParaRPr lang="en-US" sz="29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The ROSE Lab’s collaboration with Inspur involves  the formation of a joint research team at NTU to focus on innovations in the following areas:</a:t>
            </a:r>
          </a:p>
          <a:p>
            <a:pPr marL="0" indent="0">
              <a:spcBef>
                <a:spcPts val="0"/>
              </a:spcBef>
              <a:buNone/>
            </a:pPr>
            <a:endParaRPr lang="en-US" sz="29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dirty="0">
                <a:latin typeface="Calibri" charset="0"/>
                <a:ea typeface="Calibri" charset="0"/>
                <a:cs typeface="Calibri" charset="0"/>
              </a:rPr>
              <a:t>Media Cloud Platform: To jointly develop a prototype media cloud platform, catering for media content storage, computation, search, and streaming. This includes the development of cloud-based media processing functions like media coding, image clustering &amp; matching, and adaptive bit rate streaming</a:t>
            </a:r>
            <a:r>
              <a:rPr lang="en-US" sz="29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22" y="1600202"/>
            <a:ext cx="5566025" cy="2980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7969" y="4566299"/>
            <a:ext cx="55802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575" lvl="1" indent="-380990">
              <a:buFont typeface="Wingdings" panose="05000000000000000000" pitchFamily="2" charset="2"/>
              <a:buChar char="Ø"/>
            </a:pPr>
            <a:r>
              <a:rPr lang="en-SG" sz="1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Scalable Media Sensing &amp; Search Applications: </a:t>
            </a:r>
            <a:r>
              <a:rPr lang="en-SG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To jointly develop high performance software for media sensing and object search services. This includes: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SG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Search in image-based Big Data applications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SG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Automatic indexing &amp; recognition for Human Faces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SG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Automatic indexing &amp; retrieval of Catalogued Products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SG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Automatic search &amp; recognition of Logos &amp; Trademarks</a:t>
            </a:r>
          </a:p>
          <a:p>
            <a:pPr marL="1600160" lvl="2" indent="-380990">
              <a:buFont typeface="Wingdings" panose="05000000000000000000" pitchFamily="2" charset="2"/>
              <a:buChar char="Ø"/>
            </a:pPr>
            <a:endParaRPr lang="en-SG" sz="1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90575" lvl="1" indent="-380990">
              <a:buFont typeface="Wingdings" panose="05000000000000000000" pitchFamily="2" charset="2"/>
              <a:buChar char="Ø"/>
            </a:pPr>
            <a:r>
              <a:rPr lang="en-SG" sz="1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Support for Media Distribution Services:</a:t>
            </a:r>
            <a:r>
              <a:rPr lang="en-SG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To provide consulting services to support Inspur’s Media Streaming Server development</a:t>
            </a:r>
          </a:p>
          <a:p>
            <a:endParaRPr lang="en-US" sz="1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463" y="270105"/>
            <a:ext cx="2351584" cy="94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71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China Earth Simulation Research Lab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7406613" cy="2788905"/>
          </a:xfrm>
        </p:spPr>
        <p:txBody>
          <a:bodyPr>
            <a:normAutofit/>
          </a:bodyPr>
          <a:lstStyle/>
          <a:p>
            <a:r>
              <a:rPr lang="en-US" altLang="zh-CN" sz="2133" i="1" dirty="0" err="1">
                <a:latin typeface="Calibri" charset="0"/>
                <a:ea typeface="Calibri" charset="0"/>
                <a:cs typeface="Calibri" charset="0"/>
              </a:rPr>
              <a:t>TsingHua</a:t>
            </a:r>
            <a:r>
              <a:rPr lang="en-US" altLang="zh-CN" sz="2133" i="1" dirty="0">
                <a:latin typeface="Calibri" charset="0"/>
                <a:ea typeface="Calibri" charset="0"/>
                <a:cs typeface="Calibri" charset="0"/>
              </a:rPr>
              <a:t> University</a:t>
            </a:r>
          </a:p>
          <a:p>
            <a:r>
              <a:rPr lang="en-US" sz="2133" i="1" dirty="0">
                <a:latin typeface="Calibri" charset="0"/>
                <a:ea typeface="Calibri" charset="0"/>
                <a:cs typeface="Calibri" charset="0"/>
              </a:rPr>
              <a:t>Both Hardware/Software, design &amp; integrated by INSPUR.  </a:t>
            </a:r>
          </a:p>
          <a:p>
            <a:r>
              <a:rPr lang="en-US" sz="2133" i="1" dirty="0" err="1">
                <a:latin typeface="Calibri" charset="0"/>
                <a:ea typeface="Calibri" charset="0"/>
                <a:cs typeface="Calibri" charset="0"/>
              </a:rPr>
              <a:t>Nvidia</a:t>
            </a:r>
            <a:r>
              <a:rPr lang="en-US" sz="2133" i="1" dirty="0">
                <a:latin typeface="Calibri" charset="0"/>
                <a:ea typeface="Calibri" charset="0"/>
                <a:cs typeface="Calibri" charset="0"/>
              </a:rPr>
              <a:t> GPU + Intel MIC Technology</a:t>
            </a:r>
          </a:p>
          <a:p>
            <a:r>
              <a:rPr lang="en-US" sz="2133" i="1" dirty="0">
                <a:latin typeface="Calibri" charset="0"/>
                <a:ea typeface="Calibri" charset="0"/>
                <a:cs typeface="Calibri" charset="0"/>
              </a:rPr>
              <a:t>The highest performance supercomputer in the domestic public systems (No.97@Top500 2011.6)</a:t>
            </a:r>
          </a:p>
          <a:p>
            <a:endParaRPr lang="en-US" sz="2133" i="1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133" i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469" y="356659"/>
            <a:ext cx="1443931" cy="14439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37715" y="810414"/>
            <a:ext cx="873697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 err="1">
                <a:latin typeface="Calibri" charset="0"/>
                <a:ea typeface="Calibri" charset="0"/>
                <a:cs typeface="Calibri" charset="0"/>
              </a:rPr>
              <a:t>TsingHua</a:t>
            </a:r>
            <a:r>
              <a:rPr lang="en-US" sz="1867" b="1" dirty="0">
                <a:latin typeface="Calibri" charset="0"/>
                <a:ea typeface="Calibri" charset="0"/>
                <a:cs typeface="Calibri" charset="0"/>
              </a:rPr>
              <a:t> University, FIT Lab</a:t>
            </a:r>
          </a:p>
        </p:txBody>
      </p:sp>
      <p:pic>
        <p:nvPicPr>
          <p:cNvPr id="20" name="pasted-image-small-enhanced.jpe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86250"/>
            <a:ext cx="1219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Shape 1190"/>
          <p:cNvSpPr/>
          <p:nvPr/>
        </p:nvSpPr>
        <p:spPr>
          <a:xfrm>
            <a:off x="8112224" y="2029712"/>
            <a:ext cx="3936437" cy="17280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189" indent="-457189" defTabSz="609585">
              <a:lnSpc>
                <a:spcPct val="120000"/>
              </a:lnSpc>
              <a:defRPr sz="3500" b="1" i="1">
                <a:solidFill>
                  <a:srgbClr val="302B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67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Peak Performance: 172TFlops</a:t>
            </a:r>
            <a:r>
              <a:rPr lang="en-US" sz="1467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457189" indent="-457189" defTabSz="609585">
              <a:lnSpc>
                <a:spcPct val="120000"/>
              </a:lnSpc>
              <a:defRPr sz="3500" b="1" i="1">
                <a:solidFill>
                  <a:srgbClr val="302B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67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1,480 six-core</a:t>
            </a:r>
            <a:r>
              <a:rPr lang="en-US" sz="1467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67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processors with 8,880 cores </a:t>
            </a:r>
          </a:p>
          <a:p>
            <a:pPr marL="457189" indent="-457189" defTabSz="609585">
              <a:lnSpc>
                <a:spcPct val="120000"/>
              </a:lnSpc>
              <a:defRPr sz="3500" b="1" i="1">
                <a:solidFill>
                  <a:srgbClr val="302B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67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CPU  Peak: 104.07TFlops</a:t>
            </a:r>
          </a:p>
          <a:p>
            <a:pPr marL="457189" indent="-457189" defTabSz="609585">
              <a:lnSpc>
                <a:spcPct val="120000"/>
              </a:lnSpc>
              <a:defRPr sz="3500" b="1" i="1">
                <a:solidFill>
                  <a:srgbClr val="302B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67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GPU  Peak:  68TFlops</a:t>
            </a:r>
          </a:p>
          <a:p>
            <a:pPr marL="457189" indent="-457189" defTabSz="609585">
              <a:lnSpc>
                <a:spcPct val="120000"/>
              </a:lnSpc>
              <a:defRPr sz="3500" b="1" i="1">
                <a:solidFill>
                  <a:srgbClr val="302B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67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Network:  40Gbps IB</a:t>
            </a:r>
          </a:p>
          <a:p>
            <a:pPr marL="457189" indent="-457189" defTabSz="609585">
              <a:lnSpc>
                <a:spcPct val="120000"/>
              </a:lnSpc>
              <a:defRPr sz="3500" b="1" i="1">
                <a:solidFill>
                  <a:srgbClr val="302B7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67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Storage system:  1PB</a:t>
            </a:r>
          </a:p>
        </p:txBody>
      </p:sp>
    </p:spTree>
    <p:extLst>
      <p:ext uri="{BB962C8B-B14F-4D97-AF65-F5344CB8AC3E}">
        <p14:creationId xmlns:p14="http://schemas.microsoft.com/office/powerpoint/2010/main" val="63135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Shanghai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JiaoTong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University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SuperComputer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8366720" cy="2692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33" dirty="0">
                <a:latin typeface="Calibri" charset="0"/>
                <a:ea typeface="Calibri" charset="0"/>
                <a:cs typeface="Calibri" charset="0"/>
              </a:rPr>
              <a:t>No.1 supercomputer among all the universities </a:t>
            </a:r>
            <a:r>
              <a:rPr lang="en-US" sz="2533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@260TFlops</a:t>
            </a:r>
          </a:p>
          <a:p>
            <a:r>
              <a:rPr lang="en-US" sz="2533" dirty="0">
                <a:latin typeface="Calibri" charset="0"/>
                <a:ea typeface="Calibri" charset="0"/>
                <a:cs typeface="Calibri" charset="0"/>
              </a:rPr>
              <a:t>830 Intel Sandy Bridge E5-2670</a:t>
            </a:r>
          </a:p>
          <a:p>
            <a:r>
              <a:rPr lang="en-US" sz="2533" dirty="0">
                <a:latin typeface="Calibri" charset="0"/>
                <a:ea typeface="Calibri" charset="0"/>
                <a:cs typeface="Calibri" charset="0"/>
              </a:rPr>
              <a:t>100 </a:t>
            </a:r>
            <a:r>
              <a:rPr lang="en-US" sz="2533" dirty="0" err="1">
                <a:latin typeface="Calibri" charset="0"/>
                <a:ea typeface="Calibri" charset="0"/>
                <a:cs typeface="Calibri" charset="0"/>
              </a:rPr>
              <a:t>Nvidia</a:t>
            </a:r>
            <a:r>
              <a:rPr lang="en-US" sz="2533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533" dirty="0" err="1">
                <a:latin typeface="Calibri" charset="0"/>
                <a:ea typeface="Calibri" charset="0"/>
                <a:cs typeface="Calibri" charset="0"/>
              </a:rPr>
              <a:t>Kepler</a:t>
            </a:r>
            <a:r>
              <a:rPr lang="en-US" sz="2533" dirty="0">
                <a:latin typeface="Calibri" charset="0"/>
                <a:ea typeface="Calibri" charset="0"/>
                <a:cs typeface="Calibri" charset="0"/>
              </a:rPr>
              <a:t> K20 GPU</a:t>
            </a:r>
          </a:p>
          <a:p>
            <a:r>
              <a:rPr lang="en-US" sz="2533" dirty="0">
                <a:latin typeface="Calibri" charset="0"/>
                <a:ea typeface="Calibri" charset="0"/>
                <a:cs typeface="Calibri" charset="0"/>
              </a:rPr>
              <a:t>10 Intel Xeon Phi 5110 </a:t>
            </a:r>
          </a:p>
          <a:p>
            <a:r>
              <a:rPr lang="en-US" sz="2533" dirty="0" err="1">
                <a:latin typeface="Calibri" charset="0"/>
                <a:ea typeface="Calibri" charset="0"/>
                <a:cs typeface="Calibri" charset="0"/>
              </a:rPr>
              <a:t>Mellanox</a:t>
            </a:r>
            <a:r>
              <a:rPr lang="en-US" sz="2533" dirty="0">
                <a:latin typeface="Calibri" charset="0"/>
                <a:ea typeface="Calibri" charset="0"/>
                <a:cs typeface="Calibri" charset="0"/>
              </a:rPr>
              <a:t> FRD 56Gbps</a:t>
            </a:r>
          </a:p>
          <a:p>
            <a:r>
              <a:rPr lang="en-US" sz="2533" dirty="0">
                <a:latin typeface="Calibri" charset="0"/>
                <a:ea typeface="Calibri" charset="0"/>
                <a:cs typeface="Calibri" charset="0"/>
              </a:rPr>
              <a:t>720TB INSPUR parallel storage system</a:t>
            </a:r>
          </a:p>
        </p:txBody>
      </p:sp>
      <p:pic>
        <p:nvPicPr>
          <p:cNvPr id="14" name="pasted-image-enhanc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02824"/>
            <a:ext cx="12192000" cy="255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sted-image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4513" y="164637"/>
            <a:ext cx="1153865" cy="1152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1" h="21441" extrusionOk="0">
                <a:moveTo>
                  <a:pt x="10488" y="0"/>
                </a:moveTo>
                <a:cubicBezTo>
                  <a:pt x="9019" y="-1"/>
                  <a:pt x="8732" y="32"/>
                  <a:pt x="7873" y="296"/>
                </a:cubicBezTo>
                <a:cubicBezTo>
                  <a:pt x="5848" y="919"/>
                  <a:pt x="4665" y="1585"/>
                  <a:pt x="3320" y="2870"/>
                </a:cubicBezTo>
                <a:cubicBezTo>
                  <a:pt x="624" y="5444"/>
                  <a:pt x="-558" y="9372"/>
                  <a:pt x="250" y="13073"/>
                </a:cubicBezTo>
                <a:cubicBezTo>
                  <a:pt x="894" y="16026"/>
                  <a:pt x="2708" y="18491"/>
                  <a:pt x="5422" y="20100"/>
                </a:cubicBezTo>
                <a:cubicBezTo>
                  <a:pt x="5903" y="20386"/>
                  <a:pt x="6325" y="20622"/>
                  <a:pt x="6358" y="20625"/>
                </a:cubicBezTo>
                <a:cubicBezTo>
                  <a:pt x="6391" y="20627"/>
                  <a:pt x="6740" y="20740"/>
                  <a:pt x="7133" y="20876"/>
                </a:cubicBezTo>
                <a:cubicBezTo>
                  <a:pt x="7526" y="21012"/>
                  <a:pt x="8195" y="21192"/>
                  <a:pt x="8618" y="21278"/>
                </a:cubicBezTo>
                <a:cubicBezTo>
                  <a:pt x="10208" y="21599"/>
                  <a:pt x="12457" y="21433"/>
                  <a:pt x="13917" y="20885"/>
                </a:cubicBezTo>
                <a:cubicBezTo>
                  <a:pt x="17507" y="19538"/>
                  <a:pt x="19722" y="17060"/>
                  <a:pt x="20782" y="13201"/>
                </a:cubicBezTo>
                <a:cubicBezTo>
                  <a:pt x="20953" y="12582"/>
                  <a:pt x="21039" y="11649"/>
                  <a:pt x="21041" y="10712"/>
                </a:cubicBezTo>
                <a:cubicBezTo>
                  <a:pt x="21042" y="9775"/>
                  <a:pt x="20957" y="8834"/>
                  <a:pt x="20788" y="8202"/>
                </a:cubicBezTo>
                <a:cubicBezTo>
                  <a:pt x="20238" y="6137"/>
                  <a:pt x="19167" y="4225"/>
                  <a:pt x="17844" y="2948"/>
                </a:cubicBezTo>
                <a:cubicBezTo>
                  <a:pt x="17429" y="2546"/>
                  <a:pt x="17101" y="2178"/>
                  <a:pt x="17116" y="2127"/>
                </a:cubicBezTo>
                <a:cubicBezTo>
                  <a:pt x="17131" y="2076"/>
                  <a:pt x="17100" y="2062"/>
                  <a:pt x="17046" y="2097"/>
                </a:cubicBezTo>
                <a:cubicBezTo>
                  <a:pt x="16991" y="2131"/>
                  <a:pt x="16582" y="1914"/>
                  <a:pt x="16136" y="1615"/>
                </a:cubicBezTo>
                <a:cubicBezTo>
                  <a:pt x="15244" y="1015"/>
                  <a:pt x="14272" y="590"/>
                  <a:pt x="12980" y="234"/>
                </a:cubicBezTo>
                <a:cubicBezTo>
                  <a:pt x="12303" y="47"/>
                  <a:pt x="11810" y="1"/>
                  <a:pt x="10488" y="0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7" name="Rectangle 16"/>
          <p:cNvSpPr/>
          <p:nvPr/>
        </p:nvSpPr>
        <p:spPr>
          <a:xfrm>
            <a:off x="838200" y="872467"/>
            <a:ext cx="6096000" cy="379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67" dirty="0">
                <a:latin typeface="Calibri" charset="0"/>
                <a:ea typeface="Calibri" charset="0"/>
                <a:cs typeface="Calibri" charset="0"/>
              </a:rPr>
              <a:t>One of the China Top University in Southern China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68075" y="2564905"/>
            <a:ext cx="5231999" cy="1372633"/>
            <a:chOff x="5076056" y="1923678"/>
            <a:chExt cx="3923999" cy="1029475"/>
          </a:xfrm>
        </p:grpSpPr>
        <p:grpSp>
          <p:nvGrpSpPr>
            <p:cNvPr id="5" name="Group 4"/>
            <p:cNvGrpSpPr/>
            <p:nvPr/>
          </p:nvGrpSpPr>
          <p:grpSpPr>
            <a:xfrm>
              <a:off x="5076056" y="1923678"/>
              <a:ext cx="3923999" cy="1029475"/>
              <a:chOff x="395536" y="2211710"/>
              <a:chExt cx="3923999" cy="1029475"/>
            </a:xfrm>
          </p:grpSpPr>
          <p:pic>
            <p:nvPicPr>
              <p:cNvPr id="6" name="pasted-image.t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5772" y="2540297"/>
                <a:ext cx="310453" cy="309411"/>
              </a:xfrm>
              <a:prstGeom prst="rect">
                <a:avLst/>
              </a:prstGeom>
              <a:ln w="3175">
                <a:miter lim="400000"/>
              </a:ln>
            </p:spPr>
          </p:pic>
          <p:pic>
            <p:nvPicPr>
              <p:cNvPr id="7" name="pasted-image.tif"/>
              <p:cNvPicPr>
                <a:picLocks noChangeAspect="1"/>
              </p:cNvPicPr>
              <p:nvPr/>
            </p:nvPicPr>
            <p:blipFill>
              <a:blip r:embed="rId5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2463" y="2251039"/>
                <a:ext cx="990146" cy="990146"/>
              </a:xfrm>
              <a:prstGeom prst="rect">
                <a:avLst/>
              </a:prstGeom>
              <a:ln w="3175">
                <a:miter lim="400000"/>
              </a:ln>
            </p:spPr>
          </p:pic>
          <p:sp>
            <p:nvSpPr>
              <p:cNvPr id="8" name="Shape 1178"/>
              <p:cNvSpPr/>
              <p:nvPr/>
            </p:nvSpPr>
            <p:spPr>
              <a:xfrm>
                <a:off x="2087714" y="2472654"/>
                <a:ext cx="539642" cy="535204"/>
              </a:xfrm>
              <a:prstGeom prst="roundRect">
                <a:avLst>
                  <a:gd name="adj" fmla="val 15124"/>
                </a:avLst>
              </a:prstGeom>
              <a:gradFill>
                <a:gsLst>
                  <a:gs pos="0">
                    <a:schemeClr val="accent5">
                      <a:hueOff val="-444211"/>
                      <a:satOff val="-14915"/>
                      <a:lumOff val="22857"/>
                    </a:schemeClr>
                  </a:gs>
                  <a:gs pos="100000">
                    <a:schemeClr val="accent5"/>
                  </a:gs>
                </a:gsLst>
                <a:lin ang="5400000"/>
              </a:gradFill>
              <a:ln w="3175"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defRPr sz="4000" b="1">
                    <a:solidFill>
                      <a:schemeClr val="accent1">
                        <a:hueOff val="273561"/>
                        <a:satOff val="2937"/>
                        <a:lumOff val="-22233"/>
                      </a:schemeClr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67" dirty="0">
                    <a:latin typeface="Calibri" charset="0"/>
                    <a:ea typeface="Calibri" charset="0"/>
                    <a:cs typeface="Calibri" charset="0"/>
                  </a:rPr>
                  <a:t>GPU</a:t>
                </a:r>
                <a:endParaRPr lang="en-US" sz="1867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endParaRPr sz="1867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9" name="pasted-image.tif"/>
              <p:cNvPicPr>
                <a:picLocks noChangeAspect="1"/>
              </p:cNvPicPr>
              <p:nvPr/>
            </p:nvPicPr>
            <p:blipFill>
              <a:blip r:embed="rId5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9389" y="2211710"/>
                <a:ext cx="990146" cy="990146"/>
              </a:xfrm>
              <a:prstGeom prst="rect">
                <a:avLst/>
              </a:prstGeom>
              <a:ln w="3175">
                <a:miter lim="400000"/>
              </a:ln>
            </p:spPr>
          </p:pic>
          <p:sp>
            <p:nvSpPr>
              <p:cNvPr id="10" name="Shape 1180"/>
              <p:cNvSpPr/>
              <p:nvPr/>
            </p:nvSpPr>
            <p:spPr>
              <a:xfrm>
                <a:off x="3558482" y="2430906"/>
                <a:ext cx="539642" cy="535204"/>
              </a:xfrm>
              <a:prstGeom prst="roundRect">
                <a:avLst>
                  <a:gd name="adj" fmla="val 15124"/>
                </a:avLst>
              </a:prstGeom>
              <a:gradFill>
                <a:gsLst>
                  <a:gs pos="0">
                    <a:schemeClr val="accent1">
                      <a:satOff val="-3355"/>
                      <a:lumOff val="26614"/>
                    </a:schemeClr>
                  </a:gs>
                  <a:gs pos="100000">
                    <a:schemeClr val="accent1">
                      <a:hueOff val="47394"/>
                      <a:satOff val="-25753"/>
                      <a:lumOff val="-7544"/>
                    </a:schemeClr>
                  </a:gs>
                </a:gsLst>
                <a:lin ang="5400000"/>
              </a:gradFill>
              <a:ln w="3175"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defRPr sz="4000" b="1">
                    <a:solidFill>
                      <a:schemeClr val="accent1">
                        <a:hueOff val="273561"/>
                        <a:satOff val="2937"/>
                        <a:lumOff val="-22233"/>
                      </a:schemeClr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67" dirty="0">
                    <a:latin typeface="Calibri" charset="0"/>
                    <a:ea typeface="Calibri" charset="0"/>
                    <a:cs typeface="Calibri" charset="0"/>
                  </a:rPr>
                  <a:t>MIC</a:t>
                </a:r>
                <a:endParaRPr lang="en-US" sz="1867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endParaRPr sz="1867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1" name="pasted-image.tif"/>
              <p:cNvPicPr>
                <a:picLocks noChangeAspect="1"/>
              </p:cNvPicPr>
              <p:nvPr/>
            </p:nvPicPr>
            <p:blipFill>
              <a:blip r:embed="rId5" cstate="screen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5536" y="2251039"/>
                <a:ext cx="990146" cy="990146"/>
              </a:xfrm>
              <a:prstGeom prst="rect">
                <a:avLst/>
              </a:prstGeom>
              <a:ln w="3175">
                <a:miter lim="400000"/>
              </a:ln>
            </p:spPr>
          </p:pic>
          <p:pic>
            <p:nvPicPr>
              <p:cNvPr id="12" name="pasted-image.t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8846" y="2632199"/>
                <a:ext cx="310453" cy="309411"/>
              </a:xfrm>
              <a:prstGeom prst="rect">
                <a:avLst/>
              </a:prstGeom>
              <a:ln w="3175">
                <a:miter lim="400000"/>
              </a:ln>
            </p:spPr>
          </p:pic>
          <p:sp>
            <p:nvSpPr>
              <p:cNvPr id="13" name="Shape 1184"/>
              <p:cNvSpPr/>
              <p:nvPr/>
            </p:nvSpPr>
            <p:spPr>
              <a:xfrm>
                <a:off x="625907" y="2463695"/>
                <a:ext cx="539642" cy="535204"/>
              </a:xfrm>
              <a:prstGeom prst="roundRect">
                <a:avLst>
                  <a:gd name="adj" fmla="val 15124"/>
                </a:avLst>
              </a:prstGeom>
              <a:gradFill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5400000"/>
              </a:gradFill>
              <a:ln w="3175">
                <a:miter lim="400000"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defRPr sz="40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/>
                <a:r>
                  <a:rPr sz="1867" dirty="0">
                    <a:latin typeface="Calibri" charset="0"/>
                    <a:ea typeface="Calibri" charset="0"/>
                    <a:cs typeface="Calibri" charset="0"/>
                  </a:rPr>
                  <a:t>CPU</a:t>
                </a:r>
                <a:endParaRPr lang="en-US" sz="1867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endParaRPr sz="1867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pic>
          <p:nvPicPr>
            <p:cNvPr id="16" name="Picture 15" descr="Intel.png"/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6276" y="2417018"/>
              <a:ext cx="341004" cy="225202"/>
            </a:xfrm>
            <a:prstGeom prst="rect">
              <a:avLst/>
            </a:prstGeom>
          </p:spPr>
        </p:pic>
        <p:pic>
          <p:nvPicPr>
            <p:cNvPr id="18" name="Picture 17" descr="Intel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096" y="2427734"/>
              <a:ext cx="341004" cy="225202"/>
            </a:xfrm>
            <a:prstGeom prst="rect">
              <a:avLst/>
            </a:prstGeom>
          </p:spPr>
        </p:pic>
        <p:pic>
          <p:nvPicPr>
            <p:cNvPr id="19" name="Picture 18" descr="nvidia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2413332"/>
              <a:ext cx="389825" cy="311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14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93056" y="1778535"/>
            <a:ext cx="5952661" cy="575734"/>
            <a:chOff x="1246" y="1911"/>
            <a:chExt cx="3448" cy="27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0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1. INSPUR HPC Introductory</a:t>
              </a: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793056" y="2546731"/>
            <a:ext cx="5952661" cy="575734"/>
            <a:chOff x="1246" y="1911"/>
            <a:chExt cx="3448" cy="272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6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2. HPC Challenges &amp; Trending </a:t>
              </a:r>
            </a:p>
          </p:txBody>
        </p:sp>
      </p:grp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793056" y="3314927"/>
            <a:ext cx="5952661" cy="575734"/>
            <a:chOff x="1246" y="1911"/>
            <a:chExt cx="3448" cy="272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1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3. INSPUR @ Global</a:t>
              </a:r>
            </a:p>
          </p:txBody>
        </p:sp>
      </p:grp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793056" y="4832494"/>
            <a:ext cx="5952661" cy="575734"/>
            <a:chOff x="1246" y="1911"/>
            <a:chExt cx="3448" cy="272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40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39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5</a:t>
              </a:r>
              <a:r>
                <a:rPr kumimoji="1" lang="en-US" altLang="ko-KR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.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HPC</a:t>
              </a:r>
              <a:r>
                <a:rPr kumimoji="1" lang="zh-CN" altLang="en-US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793056" y="4083121"/>
            <a:ext cx="5952661" cy="575734"/>
            <a:chOff x="1246" y="1911"/>
            <a:chExt cx="3448" cy="272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4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45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4. 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GRID 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64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93056" y="1778535"/>
            <a:ext cx="5952661" cy="575734"/>
            <a:chOff x="1246" y="1911"/>
            <a:chExt cx="3448" cy="27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0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1. INSPUR HPC Introductory</a:t>
              </a: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793056" y="2546731"/>
            <a:ext cx="5952661" cy="575734"/>
            <a:chOff x="1246" y="1911"/>
            <a:chExt cx="3448" cy="272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6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2. HPC Challenges &amp; Trending </a:t>
              </a:r>
            </a:p>
          </p:txBody>
        </p:sp>
      </p:grp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793056" y="3314927"/>
            <a:ext cx="5952661" cy="575734"/>
            <a:chOff x="1246" y="1911"/>
            <a:chExt cx="3448" cy="272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1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3. INSPUR @ Global</a:t>
              </a:r>
            </a:p>
          </p:txBody>
        </p:sp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793056" y="4083121"/>
            <a:ext cx="5952661" cy="575734"/>
            <a:chOff x="1246" y="1911"/>
            <a:chExt cx="3448" cy="272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28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7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4. 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GRID 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793056" y="4832494"/>
            <a:ext cx="5952661" cy="575734"/>
            <a:chOff x="1246" y="1911"/>
            <a:chExt cx="3448" cy="272"/>
          </a:xfrm>
        </p:grpSpPr>
        <p:sp>
          <p:nvSpPr>
            <p:cNvPr id="31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34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33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5</a:t>
              </a:r>
              <a:r>
                <a:rPr kumimoji="1" lang="en-US" altLang="ko-KR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.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HPC</a:t>
              </a:r>
              <a:r>
                <a:rPr kumimoji="1" lang="zh-CN" altLang="en-US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24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INSPUR</a:t>
            </a:r>
            <a:r>
              <a:rPr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Education GRID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8949943" y="6594550"/>
            <a:ext cx="11493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sz="1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5021453" y="1049121"/>
            <a:ext cx="6838950" cy="55641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504711" y="4003497"/>
            <a:ext cx="6423212" cy="25263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indent="-285750">
              <a:lnSpc>
                <a:spcPct val="100000"/>
              </a:lnSpc>
              <a:buFont typeface="Arial" charset="0"/>
              <a:buChar char="•"/>
            </a:pP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se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 I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: 2003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~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20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6,</a:t>
            </a:r>
            <a:r>
              <a:rPr spc="-3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se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: 2008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~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0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12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Font typeface="Arial" charset="0"/>
              <a:buChar char="•"/>
            </a:pPr>
            <a:r>
              <a:rPr dirty="0" smtClean="0">
                <a:latin typeface="Calibri" charset="0"/>
                <a:ea typeface="Calibri" charset="0"/>
                <a:cs typeface="Calibri" charset="0"/>
              </a:rPr>
              <a:t>43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 un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er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iti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we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ol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ed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is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grid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298450" marR="824865" indent="-285750">
              <a:lnSpc>
                <a:spcPct val="120000"/>
              </a:lnSpc>
              <a:buFont typeface="Arial" charset="0"/>
              <a:buChar char="•"/>
            </a:pPr>
            <a:r>
              <a:rPr spc="-150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 bui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d 6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high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or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nce</a:t>
            </a:r>
            <a:r>
              <a:rPr spc="-2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mputi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spc="-2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cen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er </a:t>
            </a:r>
            <a:r>
              <a:rPr spc="-150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 d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el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13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 k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ey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scipl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ne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grids,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includ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ng: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217170" marR="12700" indent="-171450">
              <a:lnSpc>
                <a:spcPct val="120000"/>
              </a:lnSpc>
              <a:spcBef>
                <a:spcPts val="45"/>
              </a:spcBef>
              <a:buFont typeface="Arial" charset="0"/>
              <a:buChar char="•"/>
              <a:tabLst>
                <a:tab pos="710565" algn="l"/>
                <a:tab pos="1077595" algn="l"/>
                <a:tab pos="1489075" algn="l"/>
                <a:tab pos="1755775" algn="l"/>
                <a:tab pos="2289175" algn="l"/>
                <a:tab pos="2880995" algn="l"/>
                <a:tab pos="3318510" algn="l"/>
                <a:tab pos="3752850" algn="l"/>
              </a:tabLst>
            </a:pPr>
            <a:r>
              <a:rPr sz="1400" dirty="0" smtClean="0">
                <a:latin typeface="Calibri" charset="0"/>
                <a:ea typeface="Calibri" charset="0"/>
                <a:cs typeface="Calibri" charset="0"/>
              </a:rPr>
              <a:t>Appli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ca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tion </a:t>
            </a:r>
            <a:r>
              <a:rPr sz="1400" spc="3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h </a:t>
            </a:r>
            <a:r>
              <a:rPr sz="1400" spc="3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10" dirty="0" smtClean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z="1400" spc="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d </a:t>
            </a:r>
            <a:r>
              <a:rPr sz="1400" spc="3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uc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h </a:t>
            </a:r>
            <a:r>
              <a:rPr sz="1400" spc="2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sz="1400" spc="3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ma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ter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ia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l, </a:t>
            </a:r>
            <a:r>
              <a:rPr sz="1400" spc="3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z="1400" spc="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rgy, </a:t>
            </a:r>
            <a:r>
              <a:rPr sz="1400" spc="3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bioi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fo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ma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tics,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omp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tation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lu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id</a:t>
            </a:r>
            <a:r>
              <a:rPr sz="1400" spc="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dy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nam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sz="1400" spc="1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me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dia,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tmosph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re</a:t>
            </a:r>
            <a:r>
              <a:rPr sz="1400" spc="-1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&amp;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viro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nmen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t,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w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De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di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ca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te</a:t>
            </a:r>
            <a:r>
              <a:rPr lang="en-US" sz="1400" spc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grid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uc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li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ne</a:t>
            </a:r>
            <a:r>
              <a:rPr lang="en-US" sz="1400" spc="-5" dirty="0">
                <a:latin typeface="Calibri" charset="0"/>
                <a:ea typeface="Calibri" charset="0"/>
                <a:cs typeface="Calibri" charset="0"/>
              </a:rPr>
              <a:t> c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sz="1400" spc="-5" dirty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rse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z="1400" spc="10" dirty="0" smtClean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le	i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fo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ma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tion pro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ce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ssi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g,</a:t>
            </a:r>
            <a:r>
              <a:rPr sz="1400" spc="1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ne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twork 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itor</a:t>
            </a:r>
            <a:r>
              <a:rPr lang="en-US" sz="1400" spc="0" dirty="0" smtClean="0">
                <a:latin typeface="Calibri" charset="0"/>
                <a:ea typeface="Calibri" charset="0"/>
                <a:cs typeface="Calibri" charset="0"/>
              </a:rPr>
              <a:t>ing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sz="1400" spc="1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ma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ge pro</a:t>
            </a:r>
            <a:r>
              <a:rPr sz="1400" spc="-5" dirty="0" smtClean="0">
                <a:latin typeface="Calibri" charset="0"/>
                <a:ea typeface="Calibri" charset="0"/>
                <a:cs typeface="Calibri" charset="0"/>
              </a:rPr>
              <a:t>ce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ssi</a:t>
            </a:r>
            <a:r>
              <a:rPr sz="1400" spc="-10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z="1400" spc="0" dirty="0" smtClean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sz="1400" spc="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838200" y="1130440"/>
            <a:ext cx="5640355" cy="20599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20000"/>
              </a:lnSpc>
            </a:pPr>
            <a:r>
              <a:rPr spc="-5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smtClean="0">
                <a:latin typeface="Calibri" charset="0"/>
                <a:ea typeface="Calibri" charset="0"/>
                <a:cs typeface="Calibri" charset="0"/>
              </a:rPr>
              <a:t>he</a:t>
            </a:r>
            <a:r>
              <a:rPr spc="15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-1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b="1" spc="-5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b="1" spc="5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b="1" spc="-2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b="1" spc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b="1" spc="35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-15" smtClean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b="1" spc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b="1" spc="-5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b="1" spc="0" smtClean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b="1" spc="25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abl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2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uni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ers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3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2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ry 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 </a:t>
            </a:r>
            <a:r>
              <a:rPr spc="1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col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or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 </a:t>
            </a:r>
            <a:r>
              <a:rPr spc="13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n </a:t>
            </a:r>
            <a:r>
              <a:rPr spc="11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se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spc="14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ci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if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 </a:t>
            </a:r>
            <a:r>
              <a:rPr spc="13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an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d </a:t>
            </a:r>
            <a:r>
              <a:rPr spc="1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ion pro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j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.   </a:t>
            </a:r>
            <a:r>
              <a:rPr spc="12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his   </a:t>
            </a:r>
            <a:r>
              <a:rPr spc="1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is   </a:t>
            </a:r>
            <a:r>
              <a:rPr spc="1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   </a:t>
            </a:r>
            <a:r>
              <a:rPr spc="114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f   </a:t>
            </a:r>
            <a:r>
              <a:rPr spc="12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   </a:t>
            </a:r>
            <a:r>
              <a:rPr spc="114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w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orld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'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   </a:t>
            </a:r>
            <a:r>
              <a:rPr spc="13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l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t i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ple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io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  </a:t>
            </a:r>
            <a:r>
              <a:rPr spc="-11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f  </a:t>
            </a:r>
            <a:r>
              <a:rPr spc="-10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G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rid  </a:t>
            </a:r>
            <a:r>
              <a:rPr spc="-1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ng  </a:t>
            </a:r>
            <a:r>
              <a:rPr spc="-1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--  </a:t>
            </a:r>
            <a:r>
              <a:rPr spc="-1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w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hich  </a:t>
            </a:r>
            <a:r>
              <a:rPr spc="-12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 u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d </a:t>
            </a:r>
            <a:r>
              <a:rPr spc="4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ppl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spc="4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spc="3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nd </a:t>
            </a:r>
            <a:r>
              <a:rPr spc="3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co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ing </a:t>
            </a:r>
            <a:r>
              <a:rPr spc="3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om </a:t>
            </a:r>
            <a:r>
              <a:rPr spc="15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di</a:t>
            </a:r>
            <a:r>
              <a:rPr spc="-30" dirty="0" smtClean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er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en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t </a:t>
            </a:r>
            <a:r>
              <a:rPr spc="16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u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ing </a:t>
            </a:r>
            <a:r>
              <a:rPr spc="15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y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spc="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spc="17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an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d </a:t>
            </a:r>
            <a:r>
              <a:rPr spc="15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10" dirty="0" smtClean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k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spc="16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pc="-5" dirty="0" smtClean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h</a:t>
            </a:r>
            <a:r>
              <a:rPr spc="-15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m a</a:t>
            </a:r>
            <a:r>
              <a:rPr spc="-20" dirty="0" smtClean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ailable</a:t>
            </a:r>
            <a:r>
              <a:rPr spc="135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2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w</a:t>
            </a:r>
            <a:r>
              <a:rPr b="1" spc="-2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b="1" spc="-1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b="1" spc="16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b="1" spc="-2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b="1" spc="13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2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w</a:t>
            </a:r>
            <a:r>
              <a:rPr b="1" spc="-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b="1" spc="-1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b="1" spc="16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-1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b="1" spc="-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</a:t>
            </a:r>
            <a:r>
              <a:rPr b="1" spc="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b="1" spc="-4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'</a:t>
            </a:r>
            <a:r>
              <a:rPr b="1" spc="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b="1" spc="16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-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b="1" spc="-1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b="1" spc="-1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b="1" spc="-2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b="1" spc="17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-1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es</a:t>
            </a:r>
            <a:r>
              <a:rPr b="1" spc="-2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</a:t>
            </a:r>
            <a:r>
              <a:rPr b="1" spc="-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b="1" spc="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b="1" spc="-2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 </a:t>
            </a:r>
            <a:r>
              <a:rPr b="1" spc="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b="1" spc="-2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b="1" spc="-1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si</a:t>
            </a:r>
            <a:r>
              <a:rPr b="1" spc="-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b="1" spc="-1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b="1" spc="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e,</a:t>
            </a:r>
            <a:r>
              <a:rPr b="1" spc="-3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-1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r>
              <a:rPr b="1" spc="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rt</a:t>
            </a:r>
            <a:r>
              <a:rPr b="1" spc="-1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al</a:t>
            </a:r>
            <a:r>
              <a:rPr b="1" spc="-1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b="1" spc="-5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r>
              <a:rPr b="1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</a:t>
            </a:r>
            <a:r>
              <a:rPr b="1" spc="-5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em</a:t>
            </a:r>
            <a:r>
              <a:rPr spc="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6" descr="ChinaGrid-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9943" y="208978"/>
            <a:ext cx="27717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57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ChinaGRID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Platform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496598"/>
              </p:ext>
            </p:extLst>
          </p:nvPr>
        </p:nvGraphicFramePr>
        <p:xfrm>
          <a:off x="687593" y="1632717"/>
          <a:ext cx="4572000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3" imgW="2063801" imgH="1838858" progId="Visio.Drawing.11">
                  <p:embed/>
                </p:oleObj>
              </mc:Choice>
              <mc:Fallback>
                <p:oleObj r:id="rId3" imgW="2063801" imgH="183885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93" y="1632717"/>
                        <a:ext cx="4572000" cy="406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410199" y="1556124"/>
            <a:ext cx="5489045" cy="4220974"/>
            <a:chOff x="5410199" y="1211879"/>
            <a:chExt cx="5489045" cy="422097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410199" y="1211879"/>
              <a:ext cx="548904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3333FF"/>
                  </a:solidFill>
                  <a:ea typeface="Calibri" charset="0"/>
                  <a:cs typeface="Calibri" charset="0"/>
                </a:rPr>
                <a:t>Portal</a:t>
              </a:r>
              <a:r>
                <a:rPr lang="en-US" altLang="zh-CN">
                  <a:ea typeface="Calibri" charset="0"/>
                  <a:cs typeface="Calibri" charset="0"/>
                </a:rPr>
                <a:t>: Grid entry for submitting &amp; monitoring job, querying resources’ info, user management and accounting etc.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410199" y="2135804"/>
              <a:ext cx="548904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3333FF"/>
                  </a:solidFill>
                  <a:ea typeface="Calibri" charset="0"/>
                  <a:cs typeface="Calibri" charset="0"/>
                </a:rPr>
                <a:t>Grid Developing Environment</a:t>
              </a:r>
              <a:r>
                <a:rPr lang="en-US" altLang="zh-CN">
                  <a:ea typeface="Calibri" charset="0"/>
                  <a:cs typeface="Calibri" charset="0"/>
                </a:rPr>
                <a:t>: a set of toolkits including portal development tools, resource encapsulation tools, programming tools and job generation tools etc.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410199" y="3184734"/>
              <a:ext cx="548904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3333FF"/>
                  </a:solidFill>
                  <a:ea typeface="Calibri" charset="0"/>
                  <a:cs typeface="Calibri" charset="0"/>
                </a:rPr>
                <a:t>Information Center</a:t>
              </a:r>
              <a:r>
                <a:rPr lang="en-US" altLang="zh-CN">
                  <a:ea typeface="Calibri" charset="0"/>
                  <a:cs typeface="Calibri" charset="0"/>
                </a:rPr>
                <a:t>: the manager of resource &amp; service information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410199" y="3848309"/>
              <a:ext cx="548904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3333FF"/>
                  </a:solidFill>
                  <a:ea typeface="Calibri" charset="0"/>
                  <a:cs typeface="Calibri" charset="0"/>
                </a:rPr>
                <a:t>Uniform Management</a:t>
              </a:r>
              <a:r>
                <a:rPr lang="en-US" altLang="zh-CN">
                  <a:ea typeface="Calibri" charset="0"/>
                  <a:cs typeface="Calibri" charset="0"/>
                </a:rPr>
                <a:t>: a set of managers including job manager, data center, domain manager and service container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410200" y="4786522"/>
              <a:ext cx="54890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3333FF"/>
                  </a:solidFill>
                  <a:ea typeface="Calibri" charset="0"/>
                  <a:cs typeface="Calibri" charset="0"/>
                </a:rPr>
                <a:t>Security</a:t>
              </a:r>
              <a:r>
                <a:rPr lang="en-US" altLang="zh-CN">
                  <a:ea typeface="Calibri" charset="0"/>
                  <a:cs typeface="Calibri" charset="0"/>
                </a:rPr>
                <a:t>: Identity authentication and  mapping, service and resource authorization, secure transferring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67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ChinaGRID</a:t>
            </a:r>
            <a:r>
              <a:rPr lang="en-US" dirty="0" smtClean="0">
                <a:latin typeface="+mj-lt"/>
              </a:rPr>
              <a:t> Platform – In Detail</a:t>
            </a:r>
            <a:endParaRPr lang="en-US" dirty="0">
              <a:latin typeface="+mj-l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82125" y="882126"/>
            <a:ext cx="9671119" cy="5819888"/>
            <a:chOff x="946672" y="882126"/>
            <a:chExt cx="9671119" cy="5819888"/>
          </a:xfrm>
        </p:grpSpPr>
        <p:sp>
          <p:nvSpPr>
            <p:cNvPr id="5" name="Rounded Rectangle 4"/>
            <p:cNvSpPr/>
            <p:nvPr/>
          </p:nvSpPr>
          <p:spPr>
            <a:xfrm>
              <a:off x="946673" y="882126"/>
              <a:ext cx="9671118" cy="45182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latin typeface="Calibri" charset="0"/>
                  <a:ea typeface="Calibri" charset="0"/>
                  <a:cs typeface="Calibri" charset="0"/>
                </a:rPr>
                <a:t>Portal</a:t>
              </a:r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46673" y="1383403"/>
              <a:ext cx="9671118" cy="881885"/>
            </a:xfrm>
            <a:prstGeom prst="roundRect">
              <a:avLst>
                <a:gd name="adj" fmla="val 108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GRID Developing Environment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86522" y="1383403"/>
              <a:ext cx="1430767" cy="5099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86522" y="1522137"/>
              <a:ext cx="1430767" cy="371205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Portal </a:t>
              </a:r>
            </a:p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Development Tools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57138" y="1522136"/>
              <a:ext cx="1430767" cy="371205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Resource </a:t>
              </a:r>
            </a:p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Encapsulation Tools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16995" y="1513610"/>
              <a:ext cx="1430767" cy="371205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Programming Tools</a:t>
              </a:r>
            </a:p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(GRID RPC/GRID PPI)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87611" y="1513610"/>
              <a:ext cx="1430767" cy="371205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Job </a:t>
              </a:r>
              <a:r>
                <a:rPr lang="en-US" sz="100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Generation Tools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76557" y="1522135"/>
              <a:ext cx="1430767" cy="371205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Management Tools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036414" y="1522134"/>
              <a:ext cx="1430767" cy="371205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Installation Tools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46673" y="2353754"/>
              <a:ext cx="6400795" cy="1142479"/>
            </a:xfrm>
            <a:prstGeom prst="roundRect">
              <a:avLst>
                <a:gd name="adj" fmla="val 10842"/>
              </a:avLst>
            </a:prstGeom>
            <a:solidFill>
              <a:srgbClr val="FF7E7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Information Center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86521" y="2415272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Service Management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86521" y="2800594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Service Matching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57138" y="2415272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Resource Management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657138" y="2800594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Topology Management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16995" y="2415272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Fault Tolerance Mechanism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16995" y="2800594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Quality Of Service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Management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87611" y="2415271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Domain Info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Management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87611" y="2800594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Metadata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Description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358226" y="2336013"/>
              <a:ext cx="3259565" cy="1142479"/>
            </a:xfrm>
            <a:prstGeom prst="roundRect">
              <a:avLst>
                <a:gd name="adj" fmla="val 10842"/>
              </a:avLst>
            </a:prstGeom>
            <a:solidFill>
              <a:srgbClr val="FF8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Domain Manager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476558" y="2415271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User</a:t>
              </a:r>
            </a:p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Management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036414" y="2415271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Identity </a:t>
              </a:r>
            </a:p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Mapping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476556" y="2800593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Status Monitor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036414" y="2779476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Negotiation Policy</a:t>
              </a:r>
              <a:endParaRPr lang="en-US" sz="10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46672" y="3584699"/>
              <a:ext cx="4840939" cy="1142479"/>
            </a:xfrm>
            <a:prstGeom prst="roundRect">
              <a:avLst>
                <a:gd name="adj" fmla="val 10842"/>
              </a:avLst>
            </a:prstGeom>
            <a:solidFill>
              <a:srgbClr val="76D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Job Manager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86521" y="3641101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Job Submission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651757" y="3641101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Job Monitoring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216995" y="3641101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Job Remote Deploy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086520" y="4027376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Work Flow Management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651756" y="4029056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Job Scheduling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16991" y="4028367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Service Support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46672" y="4822620"/>
              <a:ext cx="4840939" cy="1879394"/>
            </a:xfrm>
            <a:prstGeom prst="roundRect">
              <a:avLst>
                <a:gd name="adj" fmla="val 1084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smtClean="0">
                  <a:latin typeface="Calibri" charset="0"/>
                  <a:ea typeface="Calibri" charset="0"/>
                  <a:cs typeface="Calibri" charset="0"/>
                </a:rPr>
                <a:t>Service Container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801903" y="4855954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Remote / Hot Deploy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431686" y="4855954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Service Monitor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801903" y="5235307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Node Resource Monitor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431686" y="5235307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Batch Job Service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086520" y="5614660"/>
              <a:ext cx="4561238" cy="753868"/>
            </a:xfrm>
            <a:prstGeom prst="roundRect">
              <a:avLst>
                <a:gd name="adj" fmla="val 10842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801902" y="5647994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Life </a:t>
              </a:r>
              <a:r>
                <a:rPr lang="en-US" sz="100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Cycle Management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431686" y="5647993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Service Group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210228" y="6008261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Base Fault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684025" y="6017458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Notification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147069" y="6008260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Resource Property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852149" y="3566958"/>
              <a:ext cx="2345176" cy="3135056"/>
            </a:xfrm>
            <a:prstGeom prst="roundRect">
              <a:avLst>
                <a:gd name="adj" fmla="val 10842"/>
              </a:avLst>
            </a:prstGeom>
            <a:solidFill>
              <a:srgbClr val="7A8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Data Manager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8272615" y="3549217"/>
              <a:ext cx="2345176" cy="3135056"/>
            </a:xfrm>
            <a:prstGeom prst="roundRect">
              <a:avLst>
                <a:gd name="adj" fmla="val 10842"/>
              </a:avLst>
            </a:prstGeom>
            <a:solidFill>
              <a:srgbClr val="FFFD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Security</a:t>
              </a:r>
              <a:endParaRPr lang="en-US" sz="16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309353" y="3635582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Uniform Access Entry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309350" y="4178938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err="1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MetaData</a:t>
              </a:r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 Manager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309350" y="4702070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Storage Resource Manager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309350" y="5204061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Replication Catalog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309350" y="5680266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Storage Manager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8697558" y="3629666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Certification Authentication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8697555" y="4054684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Identity Certification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8697555" y="4481003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Proxy Management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697555" y="4907688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Single Sign in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697555" y="5330102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Security Management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681417" y="5752516"/>
              <a:ext cx="1430767" cy="329873"/>
            </a:xfrm>
            <a:prstGeom prst="roundRect">
              <a:avLst/>
            </a:prstGeom>
            <a:solidFill>
              <a:srgbClr val="E7E6E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Resource Access Control</a:t>
              </a:r>
              <a:endParaRPr lang="en-US" sz="1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49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739578"/>
            <a:ext cx="5181600" cy="4351338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SzPct val="140000"/>
              <a:buFont typeface="Arial" pitchFamily="34" charset="0"/>
              <a:buChar char="■"/>
              <a:defRPr/>
            </a:pPr>
            <a:r>
              <a:rPr lang="en-US" altLang="zh-CN" sz="2200" b="1" dirty="0">
                <a:latin typeface="Calibri" charset="0"/>
                <a:ea typeface="Calibri" charset="0"/>
                <a:cs typeface="Calibri" charset="0"/>
              </a:rPr>
              <a:t>CERNET – China Education and Research Network</a:t>
            </a:r>
          </a:p>
          <a:p>
            <a:pPr marL="342900" indent="-342900">
              <a:spcBef>
                <a:spcPct val="20000"/>
              </a:spcBef>
              <a:buSzPct val="140000"/>
              <a:buFont typeface="Arial" pitchFamily="34" charset="0"/>
              <a:buChar char="■"/>
              <a:defRPr/>
            </a:pPr>
            <a:endParaRPr lang="en-US" altLang="zh-CN" sz="300" b="1" dirty="0">
              <a:latin typeface="Calibri" charset="0"/>
              <a:ea typeface="Calibri" charset="0"/>
              <a:cs typeface="Calibri" charset="0"/>
            </a:endParaRPr>
          </a:p>
          <a:p>
            <a:pPr marL="628650" lvl="1" indent="-26670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The first &amp; largest national academic Internet </a:t>
            </a:r>
            <a:r>
              <a:rPr lang="en-US" altLang="zh-CN" sz="20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backbone</a:t>
            </a:r>
          </a:p>
          <a:p>
            <a:pPr marL="1085850" lvl="2" indent="-26670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/>
            </a:pPr>
            <a:r>
              <a:rPr lang="en-US" altLang="zh-CN" sz="16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Supported </a:t>
            </a:r>
            <a:r>
              <a:rPr lang="en-US" altLang="zh-CN" sz="16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by the Chinese government and directly managed by the Ministry of </a:t>
            </a:r>
            <a:r>
              <a:rPr lang="en-US" altLang="zh-CN" sz="16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Education.</a:t>
            </a:r>
          </a:p>
          <a:p>
            <a:pPr marL="1085850" lvl="2" indent="-26670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/>
            </a:pPr>
            <a:r>
              <a:rPr lang="en-US" altLang="zh-CN" sz="16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Infrastructure mainly serves the universities, institutes, colleges and schools all over the China. </a:t>
            </a:r>
          </a:p>
          <a:p>
            <a:pPr marL="1524000" lvl="1" indent="-36195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tabLst>
                <a:tab pos="1257300" algn="l"/>
              </a:tabLst>
              <a:defRPr/>
            </a:pPr>
            <a:endParaRPr lang="en-US" altLang="zh-CN" sz="200" b="1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28650" lvl="1" indent="-26670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The end users are professors, researchers and students.</a:t>
            </a:r>
            <a:endParaRPr lang="en-US" altLang="zh-CN" sz="2200" b="1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739578"/>
            <a:ext cx="5181600" cy="435133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140000"/>
              <a:buFont typeface="Arial" pitchFamily="34" charset="0"/>
              <a:buChar char="■"/>
              <a:defRPr/>
            </a:pPr>
            <a:r>
              <a:rPr lang="en-US" altLang="zh-CN" sz="2200" b="1" dirty="0">
                <a:latin typeface="Calibri" charset="0"/>
                <a:ea typeface="Calibri" charset="0"/>
                <a:cs typeface="Calibri" charset="0"/>
              </a:rPr>
              <a:t>CSRNET – China Science &amp; Technology Network</a:t>
            </a:r>
          </a:p>
          <a:p>
            <a:pPr marL="342900" indent="-342900">
              <a:spcBef>
                <a:spcPct val="20000"/>
              </a:spcBef>
              <a:buSzPct val="140000"/>
              <a:buFont typeface="Arial" pitchFamily="34" charset="0"/>
              <a:buChar char="■"/>
              <a:defRPr/>
            </a:pPr>
            <a:endParaRPr lang="en-US" altLang="zh-CN" sz="200" b="1" dirty="0">
              <a:latin typeface="Calibri" charset="0"/>
              <a:ea typeface="Calibri" charset="0"/>
              <a:cs typeface="Calibri" charset="0"/>
            </a:endParaRPr>
          </a:p>
          <a:p>
            <a:pPr marL="628650" lvl="1" indent="-26670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The first &amp; earliest formal direct global connected Internet </a:t>
            </a:r>
            <a:r>
              <a:rPr lang="en-US" altLang="zh-CN" sz="20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link</a:t>
            </a:r>
          </a:p>
          <a:p>
            <a:pPr marL="1085850" lvl="2" indent="-26670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/>
            </a:pPr>
            <a:r>
              <a:rPr lang="en-US" altLang="zh-CN" sz="16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Serves </a:t>
            </a:r>
            <a:r>
              <a:rPr lang="en-US" altLang="zh-CN" sz="16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scientific and technical communities, relevant government departments and hi-tech </a:t>
            </a:r>
            <a:r>
              <a:rPr lang="en-US" altLang="zh-CN" sz="16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enterprises</a:t>
            </a:r>
          </a:p>
          <a:p>
            <a:pPr marL="1085850" lvl="2" indent="-26670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/>
            </a:pPr>
            <a:r>
              <a:rPr lang="en-US" altLang="zh-CN" sz="16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Provide services like network access, host trusteeship, virtual host and domain name registration etc.</a:t>
            </a:r>
          </a:p>
          <a:p>
            <a:pPr marL="1524000" lvl="1" indent="-26670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/>
            </a:pPr>
            <a:endParaRPr lang="en-US" altLang="zh-CN" sz="100" b="1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28650" lvl="1" indent="-266700">
              <a:spcBef>
                <a:spcPct val="20000"/>
              </a:spcBef>
              <a:buClr>
                <a:schemeClr val="accent1"/>
              </a:buClr>
              <a:buSzPct val="140000"/>
              <a:buBlip>
                <a:blip r:embed="rId2"/>
              </a:buBlip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Became one of the top large-scale networks in China and is one of the key roles in the development of China Internet Industry.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ChinaGRID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– Network Linkage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4" descr="http://apngcamp.asia/camp-archives/images/cernet_logo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077741"/>
            <a:ext cx="1106678" cy="66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glif.is/gfx/cstnet.gi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649" y="1103136"/>
            <a:ext cx="763793" cy="5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93056" y="1778535"/>
            <a:ext cx="5952661" cy="575734"/>
            <a:chOff x="1246" y="1911"/>
            <a:chExt cx="3448" cy="27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0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1. INSPUR HPC Introductory</a:t>
              </a: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793056" y="2546731"/>
            <a:ext cx="5952661" cy="575734"/>
            <a:chOff x="1246" y="1911"/>
            <a:chExt cx="3448" cy="272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6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2. HPC Challenges &amp; Trending </a:t>
              </a:r>
            </a:p>
          </p:txBody>
        </p:sp>
      </p:grp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793056" y="3314927"/>
            <a:ext cx="5952661" cy="575734"/>
            <a:chOff x="1246" y="1911"/>
            <a:chExt cx="3448" cy="272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1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3. INSPUR @ Global</a:t>
              </a:r>
            </a:p>
          </p:txBody>
        </p:sp>
      </p:grp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793056" y="4083121"/>
            <a:ext cx="5952661" cy="575734"/>
            <a:chOff x="1246" y="1911"/>
            <a:chExt cx="3448" cy="272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40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39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4. 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GRID 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793056" y="4832494"/>
            <a:ext cx="5952661" cy="575734"/>
            <a:chOff x="1246" y="1911"/>
            <a:chExt cx="3448" cy="272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4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45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5</a:t>
              </a:r>
              <a:r>
                <a:rPr kumimoji="1" lang="en-US" altLang="ko-KR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.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HPC</a:t>
              </a:r>
              <a:r>
                <a:rPr kumimoji="1" lang="zh-CN" altLang="en-US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98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INSPUR Comprehensive End-To-End HPC Solution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121402" y="1240562"/>
            <a:ext cx="9448800" cy="4775200"/>
            <a:chOff x="1301824" y="1150590"/>
            <a:chExt cx="7086600" cy="3581400"/>
          </a:xfrm>
        </p:grpSpPr>
        <p:sp>
          <p:nvSpPr>
            <p:cNvPr id="8" name="object 4"/>
            <p:cNvSpPr/>
            <p:nvPr/>
          </p:nvSpPr>
          <p:spPr>
            <a:xfrm>
              <a:off x="1301824" y="419859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017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914830" y="532437"/>
                  </a:lnTo>
                  <a:lnTo>
                    <a:pt x="953528" y="516737"/>
                  </a:lnTo>
                  <a:lnTo>
                    <a:pt x="980483" y="485726"/>
                  </a:lnTo>
                  <a:lnTo>
                    <a:pt x="990600" y="444500"/>
                  </a:lnTo>
                  <a:lnTo>
                    <a:pt x="990600" y="88900"/>
                  </a:lnTo>
                  <a:lnTo>
                    <a:pt x="981123" y="48917"/>
                  </a:lnTo>
                  <a:lnTo>
                    <a:pt x="954650" y="17482"/>
                  </a:lnTo>
                  <a:lnTo>
                    <a:pt x="916262" y="1186"/>
                  </a:lnTo>
                  <a:lnTo>
                    <a:pt x="9017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object 5"/>
            <p:cNvSpPr txBox="1"/>
            <p:nvPr/>
          </p:nvSpPr>
          <p:spPr>
            <a:xfrm>
              <a:off x="1331640" y="4295297"/>
              <a:ext cx="936104" cy="36004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/>
            <a:p>
              <a:pPr marL="16933" algn="ctr"/>
              <a:r>
                <a:rPr lang="en-US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Node</a:t>
              </a:r>
              <a:endParaRPr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object 6"/>
            <p:cNvSpPr/>
            <p:nvPr/>
          </p:nvSpPr>
          <p:spPr>
            <a:xfrm>
              <a:off x="2368624" y="4198590"/>
              <a:ext cx="4953000" cy="533400"/>
            </a:xfrm>
            <a:custGeom>
              <a:avLst/>
              <a:gdLst/>
              <a:ahLst/>
              <a:cxnLst/>
              <a:rect l="l" t="t" r="r" b="b"/>
              <a:pathLst>
                <a:path w="4953000" h="533400">
                  <a:moveTo>
                    <a:pt x="48641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4864100" y="533400"/>
                  </a:lnTo>
                  <a:lnTo>
                    <a:pt x="4904082" y="523923"/>
                  </a:lnTo>
                  <a:lnTo>
                    <a:pt x="4935517" y="497450"/>
                  </a:lnTo>
                  <a:lnTo>
                    <a:pt x="4951813" y="459062"/>
                  </a:lnTo>
                  <a:lnTo>
                    <a:pt x="4953000" y="444500"/>
                  </a:lnTo>
                  <a:lnTo>
                    <a:pt x="4953000" y="88900"/>
                  </a:lnTo>
                  <a:lnTo>
                    <a:pt x="4943523" y="48917"/>
                  </a:lnTo>
                  <a:lnTo>
                    <a:pt x="4917050" y="17482"/>
                  </a:lnTo>
                  <a:lnTo>
                    <a:pt x="4878662" y="1186"/>
                  </a:lnTo>
                  <a:lnTo>
                    <a:pt x="48641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object 7"/>
            <p:cNvSpPr txBox="1"/>
            <p:nvPr/>
          </p:nvSpPr>
          <p:spPr>
            <a:xfrm>
              <a:off x="2555776" y="4320386"/>
              <a:ext cx="4608512" cy="41160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lang="en-US" altLang="zh-CN" sz="1467" b="1" spc="-7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Full Scale Server Solution &amp; Technology, x86, Mission Critical </a:t>
              </a:r>
              <a:r>
                <a:rPr lang="is-IS" altLang="zh-CN" sz="1467" b="1" spc="-7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… etc</a:t>
              </a:r>
              <a:r>
                <a:rPr lang="en-US" altLang="zh-CN" sz="1467" b="1" spc="-7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16933" algn="ctr"/>
              <a:r>
                <a:rPr lang="en-US" altLang="zh-CN" sz="1467" b="1" spc="-7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Entry to High End</a:t>
              </a:r>
              <a:endParaRPr lang="zh-CN" altLang="en-US" sz="1467" b="1" spc="-7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object 8"/>
            <p:cNvSpPr/>
            <p:nvPr/>
          </p:nvSpPr>
          <p:spPr>
            <a:xfrm>
              <a:off x="1301824" y="358899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017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914830" y="532437"/>
                  </a:lnTo>
                  <a:lnTo>
                    <a:pt x="953528" y="516737"/>
                  </a:lnTo>
                  <a:lnTo>
                    <a:pt x="980483" y="485726"/>
                  </a:lnTo>
                  <a:lnTo>
                    <a:pt x="990600" y="444500"/>
                  </a:lnTo>
                  <a:lnTo>
                    <a:pt x="990600" y="88900"/>
                  </a:lnTo>
                  <a:lnTo>
                    <a:pt x="981123" y="48917"/>
                  </a:lnTo>
                  <a:lnTo>
                    <a:pt x="954650" y="17482"/>
                  </a:lnTo>
                  <a:lnTo>
                    <a:pt x="916262" y="1186"/>
                  </a:lnTo>
                  <a:lnTo>
                    <a:pt x="9017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1331640" y="3758152"/>
              <a:ext cx="936104" cy="1955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lang="en-US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Interconnect</a:t>
              </a:r>
              <a:endParaRPr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object 10"/>
            <p:cNvSpPr/>
            <p:nvPr/>
          </p:nvSpPr>
          <p:spPr>
            <a:xfrm>
              <a:off x="2368624" y="3588990"/>
              <a:ext cx="4953000" cy="533400"/>
            </a:xfrm>
            <a:custGeom>
              <a:avLst/>
              <a:gdLst/>
              <a:ahLst/>
              <a:cxnLst/>
              <a:rect l="l" t="t" r="r" b="b"/>
              <a:pathLst>
                <a:path w="4953000" h="533400">
                  <a:moveTo>
                    <a:pt x="48641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4864100" y="533400"/>
                  </a:lnTo>
                  <a:lnTo>
                    <a:pt x="4904082" y="523923"/>
                  </a:lnTo>
                  <a:lnTo>
                    <a:pt x="4935517" y="497450"/>
                  </a:lnTo>
                  <a:lnTo>
                    <a:pt x="4951813" y="459062"/>
                  </a:lnTo>
                  <a:lnTo>
                    <a:pt x="4953000" y="444500"/>
                  </a:lnTo>
                  <a:lnTo>
                    <a:pt x="4953000" y="88900"/>
                  </a:lnTo>
                  <a:lnTo>
                    <a:pt x="4943523" y="48917"/>
                  </a:lnTo>
                  <a:lnTo>
                    <a:pt x="4917050" y="17482"/>
                  </a:lnTo>
                  <a:lnTo>
                    <a:pt x="4878662" y="1186"/>
                  </a:lnTo>
                  <a:lnTo>
                    <a:pt x="48641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object 11"/>
            <p:cNvSpPr txBox="1"/>
            <p:nvPr/>
          </p:nvSpPr>
          <p:spPr>
            <a:xfrm>
              <a:off x="3764862" y="3758152"/>
              <a:ext cx="2159000" cy="1955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lang="en-US" sz="1600" b="1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Infiniband</a:t>
              </a:r>
              <a:r>
                <a:rPr lang="en-US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, High Speed Ethernet</a:t>
              </a:r>
              <a:endParaRPr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object 12"/>
            <p:cNvSpPr/>
            <p:nvPr/>
          </p:nvSpPr>
          <p:spPr>
            <a:xfrm>
              <a:off x="1301824" y="297939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017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914830" y="532437"/>
                  </a:lnTo>
                  <a:lnTo>
                    <a:pt x="953528" y="516737"/>
                  </a:lnTo>
                  <a:lnTo>
                    <a:pt x="980483" y="485726"/>
                  </a:lnTo>
                  <a:lnTo>
                    <a:pt x="990600" y="444500"/>
                  </a:lnTo>
                  <a:lnTo>
                    <a:pt x="990600" y="88900"/>
                  </a:lnTo>
                  <a:lnTo>
                    <a:pt x="981123" y="48917"/>
                  </a:lnTo>
                  <a:lnTo>
                    <a:pt x="954650" y="17482"/>
                  </a:lnTo>
                  <a:lnTo>
                    <a:pt x="916262" y="1186"/>
                  </a:lnTo>
                  <a:lnTo>
                    <a:pt x="9017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object 13"/>
            <p:cNvSpPr txBox="1"/>
            <p:nvPr/>
          </p:nvSpPr>
          <p:spPr>
            <a:xfrm>
              <a:off x="1331640" y="3071161"/>
              <a:ext cx="936104" cy="272971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lang="en-US" sz="1467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Operating System</a:t>
              </a:r>
              <a:endParaRPr sz="1467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object 14"/>
            <p:cNvSpPr/>
            <p:nvPr/>
          </p:nvSpPr>
          <p:spPr>
            <a:xfrm>
              <a:off x="2368624" y="2979390"/>
              <a:ext cx="4953000" cy="533400"/>
            </a:xfrm>
            <a:custGeom>
              <a:avLst/>
              <a:gdLst/>
              <a:ahLst/>
              <a:cxnLst/>
              <a:rect l="l" t="t" r="r" b="b"/>
              <a:pathLst>
                <a:path w="4953000" h="533400">
                  <a:moveTo>
                    <a:pt x="48641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4864100" y="533400"/>
                  </a:lnTo>
                  <a:lnTo>
                    <a:pt x="4904082" y="523923"/>
                  </a:lnTo>
                  <a:lnTo>
                    <a:pt x="4935517" y="497450"/>
                  </a:lnTo>
                  <a:lnTo>
                    <a:pt x="4951813" y="459062"/>
                  </a:lnTo>
                  <a:lnTo>
                    <a:pt x="4953000" y="444500"/>
                  </a:lnTo>
                  <a:lnTo>
                    <a:pt x="4953000" y="88900"/>
                  </a:lnTo>
                  <a:lnTo>
                    <a:pt x="4943523" y="48917"/>
                  </a:lnTo>
                  <a:lnTo>
                    <a:pt x="4917050" y="17482"/>
                  </a:lnTo>
                  <a:lnTo>
                    <a:pt x="4878662" y="1186"/>
                  </a:lnTo>
                  <a:lnTo>
                    <a:pt x="48641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object 15"/>
            <p:cNvSpPr txBox="1"/>
            <p:nvPr/>
          </p:nvSpPr>
          <p:spPr>
            <a:xfrm>
              <a:off x="2339752" y="3148552"/>
              <a:ext cx="4968552" cy="1955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Win</a:t>
              </a:r>
              <a:r>
                <a:rPr sz="1600" b="1" spc="-13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o</a:t>
              </a:r>
              <a:r>
                <a:rPr sz="1600" b="1" spc="-7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ws</a:t>
              </a:r>
              <a:r>
                <a:rPr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,</a:t>
              </a:r>
              <a:r>
                <a:rPr sz="1600" b="1" spc="-4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Linu</a:t>
              </a:r>
              <a:r>
                <a:rPr sz="1600" b="1" spc="-13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x</a:t>
              </a:r>
              <a:r>
                <a:rPr lang="en-US" sz="1600" b="1" spc="-13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, x86, x64, Unix</a:t>
              </a:r>
              <a:endParaRPr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object 16"/>
            <p:cNvSpPr/>
            <p:nvPr/>
          </p:nvSpPr>
          <p:spPr>
            <a:xfrm>
              <a:off x="1301824" y="176019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017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914830" y="532437"/>
                  </a:lnTo>
                  <a:lnTo>
                    <a:pt x="953528" y="516737"/>
                  </a:lnTo>
                  <a:lnTo>
                    <a:pt x="980483" y="485726"/>
                  </a:lnTo>
                  <a:lnTo>
                    <a:pt x="990600" y="444500"/>
                  </a:lnTo>
                  <a:lnTo>
                    <a:pt x="990600" y="88900"/>
                  </a:lnTo>
                  <a:lnTo>
                    <a:pt x="981123" y="48917"/>
                  </a:lnTo>
                  <a:lnTo>
                    <a:pt x="954650" y="17482"/>
                  </a:lnTo>
                  <a:lnTo>
                    <a:pt x="916262" y="1186"/>
                  </a:lnTo>
                  <a:lnTo>
                    <a:pt x="9017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object 17"/>
            <p:cNvSpPr txBox="1"/>
            <p:nvPr/>
          </p:nvSpPr>
          <p:spPr>
            <a:xfrm>
              <a:off x="1403648" y="1929352"/>
              <a:ext cx="792088" cy="1955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lang="en-US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Storage</a:t>
              </a:r>
              <a:endParaRPr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object 18"/>
            <p:cNvSpPr/>
            <p:nvPr/>
          </p:nvSpPr>
          <p:spPr>
            <a:xfrm>
              <a:off x="2368624" y="1760190"/>
              <a:ext cx="4953000" cy="533400"/>
            </a:xfrm>
            <a:custGeom>
              <a:avLst/>
              <a:gdLst/>
              <a:ahLst/>
              <a:cxnLst/>
              <a:rect l="l" t="t" r="r" b="b"/>
              <a:pathLst>
                <a:path w="4953000" h="533400">
                  <a:moveTo>
                    <a:pt x="48641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4864100" y="533400"/>
                  </a:lnTo>
                  <a:lnTo>
                    <a:pt x="4904082" y="523923"/>
                  </a:lnTo>
                  <a:lnTo>
                    <a:pt x="4935517" y="497450"/>
                  </a:lnTo>
                  <a:lnTo>
                    <a:pt x="4951813" y="459062"/>
                  </a:lnTo>
                  <a:lnTo>
                    <a:pt x="4953000" y="444500"/>
                  </a:lnTo>
                  <a:lnTo>
                    <a:pt x="4953000" y="88900"/>
                  </a:lnTo>
                  <a:lnTo>
                    <a:pt x="4943523" y="48917"/>
                  </a:lnTo>
                  <a:lnTo>
                    <a:pt x="4917050" y="17482"/>
                  </a:lnTo>
                  <a:lnTo>
                    <a:pt x="4878662" y="1186"/>
                  </a:lnTo>
                  <a:lnTo>
                    <a:pt x="48641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" name="object 19"/>
            <p:cNvSpPr txBox="1"/>
            <p:nvPr/>
          </p:nvSpPr>
          <p:spPr>
            <a:xfrm>
              <a:off x="2411760" y="1851670"/>
              <a:ext cx="4824536" cy="1955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lang="en-US" altLang="zh-CN" sz="1600" b="1" spc="-7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Full Scale Storage Solution, DAS, NAS, SAN </a:t>
              </a:r>
              <a:r>
                <a:rPr lang="is-IS" altLang="zh-CN" sz="1600" b="1" spc="-7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… etc</a:t>
              </a:r>
              <a:r>
                <a:rPr lang="en-US" altLang="zh-CN" sz="1600" b="1" spc="-7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marL="16933" algn="ctr"/>
              <a:r>
                <a:rPr lang="en-US" altLang="zh-CN" sz="1600" b="1" spc="-7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Entry to High End</a:t>
              </a:r>
              <a:endParaRPr lang="zh-CN" altLang="en-US" sz="1600" b="1" spc="-7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16933" algn="ctr"/>
              <a:endParaRPr lang="zh-CN" altLang="en-US" sz="1600" b="1" spc="-7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" name="object 20"/>
            <p:cNvSpPr/>
            <p:nvPr/>
          </p:nvSpPr>
          <p:spPr>
            <a:xfrm>
              <a:off x="1301824" y="236979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017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914830" y="532437"/>
                  </a:lnTo>
                  <a:lnTo>
                    <a:pt x="953528" y="516737"/>
                  </a:lnTo>
                  <a:lnTo>
                    <a:pt x="980483" y="485726"/>
                  </a:lnTo>
                  <a:lnTo>
                    <a:pt x="990600" y="444500"/>
                  </a:lnTo>
                  <a:lnTo>
                    <a:pt x="990600" y="88900"/>
                  </a:lnTo>
                  <a:lnTo>
                    <a:pt x="981123" y="48917"/>
                  </a:lnTo>
                  <a:lnTo>
                    <a:pt x="954650" y="17482"/>
                  </a:lnTo>
                  <a:lnTo>
                    <a:pt x="916262" y="1186"/>
                  </a:lnTo>
                  <a:lnTo>
                    <a:pt x="9017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object 21"/>
            <p:cNvSpPr txBox="1"/>
            <p:nvPr/>
          </p:nvSpPr>
          <p:spPr>
            <a:xfrm>
              <a:off x="1331640" y="2404669"/>
              <a:ext cx="936104" cy="37846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R="16933" indent="16933" algn="ctr"/>
              <a:r>
                <a:rPr lang="en-US" sz="1333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Cluster Management</a:t>
              </a:r>
            </a:p>
            <a:p>
              <a:pPr marR="16933" indent="16933" algn="ctr"/>
              <a:r>
                <a:rPr lang="en-US" sz="1333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Technology</a:t>
              </a:r>
              <a:endParaRPr sz="1333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object 22"/>
            <p:cNvSpPr/>
            <p:nvPr/>
          </p:nvSpPr>
          <p:spPr>
            <a:xfrm>
              <a:off x="2368624" y="2369790"/>
              <a:ext cx="4953000" cy="533400"/>
            </a:xfrm>
            <a:custGeom>
              <a:avLst/>
              <a:gdLst/>
              <a:ahLst/>
              <a:cxnLst/>
              <a:rect l="l" t="t" r="r" b="b"/>
              <a:pathLst>
                <a:path w="4953000" h="533400">
                  <a:moveTo>
                    <a:pt x="48641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4864100" y="533400"/>
                  </a:lnTo>
                  <a:lnTo>
                    <a:pt x="4904082" y="523923"/>
                  </a:lnTo>
                  <a:lnTo>
                    <a:pt x="4935517" y="497450"/>
                  </a:lnTo>
                  <a:lnTo>
                    <a:pt x="4951813" y="459062"/>
                  </a:lnTo>
                  <a:lnTo>
                    <a:pt x="4953000" y="444500"/>
                  </a:lnTo>
                  <a:lnTo>
                    <a:pt x="4953000" y="88900"/>
                  </a:lnTo>
                  <a:lnTo>
                    <a:pt x="4943523" y="48917"/>
                  </a:lnTo>
                  <a:lnTo>
                    <a:pt x="4917050" y="17482"/>
                  </a:lnTo>
                  <a:lnTo>
                    <a:pt x="4878662" y="1186"/>
                  </a:lnTo>
                  <a:lnTo>
                    <a:pt x="48641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object 23"/>
            <p:cNvSpPr txBox="1"/>
            <p:nvPr/>
          </p:nvSpPr>
          <p:spPr>
            <a:xfrm>
              <a:off x="3682597" y="2351081"/>
              <a:ext cx="2324100" cy="1955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lang="en-US" altLang="zh-CN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INSPUR Cluster Engine</a:t>
              </a:r>
            </a:p>
            <a:p>
              <a:pPr marL="16933" algn="ctr"/>
              <a:r>
                <a:rPr lang="en-US" altLang="zh-CN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T-eye</a:t>
              </a:r>
            </a:p>
            <a:p>
              <a:pPr marL="16933" algn="ctr"/>
              <a:r>
                <a:rPr lang="en-US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MPI, SMP </a:t>
              </a:r>
              <a:r>
                <a:rPr lang="is-IS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….</a:t>
              </a:r>
              <a:endParaRPr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object 24"/>
            <p:cNvSpPr/>
            <p:nvPr/>
          </p:nvSpPr>
          <p:spPr>
            <a:xfrm>
              <a:off x="1301824" y="115059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017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914830" y="532437"/>
                  </a:lnTo>
                  <a:lnTo>
                    <a:pt x="953528" y="516737"/>
                  </a:lnTo>
                  <a:lnTo>
                    <a:pt x="980483" y="485726"/>
                  </a:lnTo>
                  <a:lnTo>
                    <a:pt x="990600" y="444500"/>
                  </a:lnTo>
                  <a:lnTo>
                    <a:pt x="990600" y="88900"/>
                  </a:lnTo>
                  <a:lnTo>
                    <a:pt x="981123" y="48917"/>
                  </a:lnTo>
                  <a:lnTo>
                    <a:pt x="954650" y="17482"/>
                  </a:lnTo>
                  <a:lnTo>
                    <a:pt x="916262" y="1186"/>
                  </a:lnTo>
                  <a:lnTo>
                    <a:pt x="90170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object 25"/>
            <p:cNvSpPr txBox="1"/>
            <p:nvPr/>
          </p:nvSpPr>
          <p:spPr>
            <a:xfrm>
              <a:off x="1331640" y="1319752"/>
              <a:ext cx="864096" cy="1955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lang="en-US"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Apps</a:t>
              </a:r>
              <a:endParaRPr sz="16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object 26"/>
            <p:cNvSpPr/>
            <p:nvPr/>
          </p:nvSpPr>
          <p:spPr>
            <a:xfrm>
              <a:off x="2368624" y="1150590"/>
              <a:ext cx="4953000" cy="533400"/>
            </a:xfrm>
            <a:custGeom>
              <a:avLst/>
              <a:gdLst/>
              <a:ahLst/>
              <a:cxnLst/>
              <a:rect l="l" t="t" r="r" b="b"/>
              <a:pathLst>
                <a:path w="4953000" h="533400">
                  <a:moveTo>
                    <a:pt x="4864100" y="0"/>
                  </a:moveTo>
                  <a:lnTo>
                    <a:pt x="88900" y="0"/>
                  </a:lnTo>
                  <a:lnTo>
                    <a:pt x="75769" y="962"/>
                  </a:lnTo>
                  <a:lnTo>
                    <a:pt x="37071" y="16662"/>
                  </a:lnTo>
                  <a:lnTo>
                    <a:pt x="10116" y="47673"/>
                  </a:lnTo>
                  <a:lnTo>
                    <a:pt x="0" y="88900"/>
                  </a:lnTo>
                  <a:lnTo>
                    <a:pt x="962" y="457630"/>
                  </a:lnTo>
                  <a:lnTo>
                    <a:pt x="16662" y="496328"/>
                  </a:lnTo>
                  <a:lnTo>
                    <a:pt x="47673" y="523283"/>
                  </a:lnTo>
                  <a:lnTo>
                    <a:pt x="88900" y="533400"/>
                  </a:lnTo>
                  <a:lnTo>
                    <a:pt x="4864100" y="533400"/>
                  </a:lnTo>
                  <a:lnTo>
                    <a:pt x="4904082" y="523923"/>
                  </a:lnTo>
                  <a:lnTo>
                    <a:pt x="4935517" y="497450"/>
                  </a:lnTo>
                  <a:lnTo>
                    <a:pt x="4951813" y="459062"/>
                  </a:lnTo>
                  <a:lnTo>
                    <a:pt x="4953000" y="444500"/>
                  </a:lnTo>
                  <a:lnTo>
                    <a:pt x="4953000" y="88900"/>
                  </a:lnTo>
                  <a:lnTo>
                    <a:pt x="4943523" y="48917"/>
                  </a:lnTo>
                  <a:lnTo>
                    <a:pt x="4917050" y="17482"/>
                  </a:lnTo>
                  <a:lnTo>
                    <a:pt x="4878662" y="1186"/>
                  </a:lnTo>
                  <a:lnTo>
                    <a:pt x="486410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object 27"/>
            <p:cNvSpPr txBox="1"/>
            <p:nvPr/>
          </p:nvSpPr>
          <p:spPr>
            <a:xfrm>
              <a:off x="2483768" y="1296050"/>
              <a:ext cx="4752528" cy="19558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 algn="ctr"/>
              <a:r>
                <a:rPr sz="1600" b="1" spc="-7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CAE/CA</a:t>
              </a:r>
              <a:r>
                <a:rPr sz="1600" b="1" spc="-10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sz="1600" b="1" spc="7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,</a:t>
              </a:r>
              <a:r>
                <a:rPr sz="1600" b="1" spc="-7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sz="1600" b="1" spc="-10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,</a:t>
              </a:r>
              <a:r>
                <a:rPr sz="1600" b="1" spc="7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Life Science</a:t>
              </a:r>
              <a:r>
                <a:rPr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，</a:t>
              </a:r>
              <a:r>
                <a:rPr lang="en-US"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Weather</a:t>
              </a:r>
              <a:r>
                <a:rPr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，</a:t>
              </a:r>
              <a:r>
                <a:rPr lang="en-US"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Animation</a:t>
              </a:r>
              <a:r>
                <a:rPr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，</a:t>
              </a:r>
              <a:r>
                <a:rPr lang="en-US"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Graph Analyst </a:t>
              </a:r>
              <a:r>
                <a:rPr lang="is-IS" sz="1600" b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… </a:t>
              </a:r>
              <a:r>
                <a:rPr lang="en-US" altLang="zh-CN" sz="1600" b="1" dirty="0" err="1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etc</a:t>
              </a:r>
              <a:endParaRPr sz="16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object 28"/>
            <p:cNvSpPr/>
            <p:nvPr/>
          </p:nvSpPr>
          <p:spPr>
            <a:xfrm>
              <a:off x="7397824" y="1150590"/>
              <a:ext cx="990600" cy="3581400"/>
            </a:xfrm>
            <a:custGeom>
              <a:avLst/>
              <a:gdLst/>
              <a:ahLst/>
              <a:cxnLst/>
              <a:rect l="l" t="t" r="r" b="b"/>
              <a:pathLst>
                <a:path w="990600" h="3581400">
                  <a:moveTo>
                    <a:pt x="825500" y="0"/>
                  </a:moveTo>
                  <a:lnTo>
                    <a:pt x="159397" y="96"/>
                  </a:lnTo>
                  <a:lnTo>
                    <a:pt x="116845" y="7162"/>
                  </a:lnTo>
                  <a:lnTo>
                    <a:pt x="78718" y="24371"/>
                  </a:lnTo>
                  <a:lnTo>
                    <a:pt x="46494" y="50246"/>
                  </a:lnTo>
                  <a:lnTo>
                    <a:pt x="21648" y="83310"/>
                  </a:lnTo>
                  <a:lnTo>
                    <a:pt x="5658" y="122087"/>
                  </a:lnTo>
                  <a:lnTo>
                    <a:pt x="0" y="165100"/>
                  </a:lnTo>
                  <a:lnTo>
                    <a:pt x="96" y="3422001"/>
                  </a:lnTo>
                  <a:lnTo>
                    <a:pt x="7162" y="3464549"/>
                  </a:lnTo>
                  <a:lnTo>
                    <a:pt x="24371" y="3502675"/>
                  </a:lnTo>
                  <a:lnTo>
                    <a:pt x="50246" y="3534900"/>
                  </a:lnTo>
                  <a:lnTo>
                    <a:pt x="83310" y="3559748"/>
                  </a:lnTo>
                  <a:lnTo>
                    <a:pt x="122087" y="3575740"/>
                  </a:lnTo>
                  <a:lnTo>
                    <a:pt x="165100" y="3581400"/>
                  </a:lnTo>
                  <a:lnTo>
                    <a:pt x="831202" y="3581303"/>
                  </a:lnTo>
                  <a:lnTo>
                    <a:pt x="873754" y="3574236"/>
                  </a:lnTo>
                  <a:lnTo>
                    <a:pt x="911881" y="3557025"/>
                  </a:lnTo>
                  <a:lnTo>
                    <a:pt x="944105" y="3531149"/>
                  </a:lnTo>
                  <a:lnTo>
                    <a:pt x="968951" y="3498084"/>
                  </a:lnTo>
                  <a:lnTo>
                    <a:pt x="984941" y="3459308"/>
                  </a:lnTo>
                  <a:lnTo>
                    <a:pt x="990600" y="3416300"/>
                  </a:lnTo>
                  <a:lnTo>
                    <a:pt x="990503" y="159397"/>
                  </a:lnTo>
                  <a:lnTo>
                    <a:pt x="983437" y="116845"/>
                  </a:lnTo>
                  <a:lnTo>
                    <a:pt x="966228" y="78718"/>
                  </a:lnTo>
                  <a:lnTo>
                    <a:pt x="940353" y="46494"/>
                  </a:lnTo>
                  <a:lnTo>
                    <a:pt x="907289" y="21648"/>
                  </a:lnTo>
                  <a:lnTo>
                    <a:pt x="868512" y="5658"/>
                  </a:lnTo>
                  <a:lnTo>
                    <a:pt x="8255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object 13"/>
            <p:cNvSpPr txBox="1"/>
            <p:nvPr/>
          </p:nvSpPr>
          <p:spPr>
            <a:xfrm>
              <a:off x="7553430" y="2848328"/>
              <a:ext cx="646354" cy="19773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933"/>
              <a:r>
                <a:rPr lang="en-US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INSPU</a:t>
              </a:r>
              <a:r>
                <a:rPr lang="en-US" altLang="zh-CN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  <a:p>
              <a:pPr marL="16933"/>
              <a:r>
                <a:rPr lang="en-US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Services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7359" y="6217525"/>
            <a:ext cx="2897319" cy="508629"/>
            <a:chOff x="217359" y="6217525"/>
            <a:chExt cx="2897319" cy="508629"/>
          </a:xfrm>
        </p:grpSpPr>
        <p:sp>
          <p:nvSpPr>
            <p:cNvPr id="33" name="object 30"/>
            <p:cNvSpPr/>
            <p:nvPr/>
          </p:nvSpPr>
          <p:spPr>
            <a:xfrm>
              <a:off x="217359" y="6217525"/>
              <a:ext cx="735837" cy="2032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431800" y="0"/>
                  </a:moveTo>
                  <a:lnTo>
                    <a:pt x="25400" y="0"/>
                  </a:lnTo>
                  <a:lnTo>
                    <a:pt x="13974" y="2706"/>
                  </a:lnTo>
                  <a:lnTo>
                    <a:pt x="3877" y="11899"/>
                  </a:lnTo>
                  <a:lnTo>
                    <a:pt x="0" y="25400"/>
                  </a:lnTo>
                  <a:lnTo>
                    <a:pt x="2706" y="138420"/>
                  </a:lnTo>
                  <a:lnTo>
                    <a:pt x="11899" y="148518"/>
                  </a:lnTo>
                  <a:lnTo>
                    <a:pt x="25400" y="152400"/>
                  </a:lnTo>
                  <a:lnTo>
                    <a:pt x="443225" y="149691"/>
                  </a:lnTo>
                  <a:lnTo>
                    <a:pt x="453322" y="140494"/>
                  </a:lnTo>
                  <a:lnTo>
                    <a:pt x="457200" y="127000"/>
                  </a:lnTo>
                  <a:lnTo>
                    <a:pt x="454493" y="13974"/>
                  </a:lnTo>
                  <a:lnTo>
                    <a:pt x="445300" y="3877"/>
                  </a:lnTo>
                  <a:lnTo>
                    <a:pt x="43180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" name="object 31"/>
            <p:cNvSpPr/>
            <p:nvPr/>
          </p:nvSpPr>
          <p:spPr>
            <a:xfrm>
              <a:off x="217359" y="6494379"/>
              <a:ext cx="735837" cy="203200"/>
            </a:xfrm>
            <a:custGeom>
              <a:avLst/>
              <a:gdLst/>
              <a:ahLst/>
              <a:cxnLst/>
              <a:rect l="l" t="t" r="r" b="b"/>
              <a:pathLst>
                <a:path w="457200" h="152400">
                  <a:moveTo>
                    <a:pt x="431800" y="0"/>
                  </a:moveTo>
                  <a:lnTo>
                    <a:pt x="25400" y="0"/>
                  </a:lnTo>
                  <a:lnTo>
                    <a:pt x="13974" y="2706"/>
                  </a:lnTo>
                  <a:lnTo>
                    <a:pt x="3877" y="11899"/>
                  </a:lnTo>
                  <a:lnTo>
                    <a:pt x="0" y="25400"/>
                  </a:lnTo>
                  <a:lnTo>
                    <a:pt x="2706" y="138420"/>
                  </a:lnTo>
                  <a:lnTo>
                    <a:pt x="11899" y="148518"/>
                  </a:lnTo>
                  <a:lnTo>
                    <a:pt x="25400" y="152400"/>
                  </a:lnTo>
                  <a:lnTo>
                    <a:pt x="443225" y="149691"/>
                  </a:lnTo>
                  <a:lnTo>
                    <a:pt x="453322" y="140494"/>
                  </a:lnTo>
                  <a:lnTo>
                    <a:pt x="457200" y="127000"/>
                  </a:lnTo>
                  <a:lnTo>
                    <a:pt x="454493" y="13974"/>
                  </a:lnTo>
                  <a:lnTo>
                    <a:pt x="445300" y="3877"/>
                  </a:lnTo>
                  <a:lnTo>
                    <a:pt x="431800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>
              <a:noAutofit/>
            </a:bodyPr>
            <a:lstStyle/>
            <a:p>
              <a:endPara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5" name="object 32"/>
            <p:cNvSpPr txBox="1"/>
            <p:nvPr/>
          </p:nvSpPr>
          <p:spPr>
            <a:xfrm>
              <a:off x="1025494" y="6223594"/>
              <a:ext cx="2089184" cy="197132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30479"/>
              <a:r>
                <a:rPr lang="en-US" sz="1400" b="1">
                  <a:latin typeface="Calibri" charset="0"/>
                  <a:ea typeface="Calibri" charset="0"/>
                  <a:cs typeface="Calibri" charset="0"/>
                </a:rPr>
                <a:t>INSPUR </a:t>
              </a:r>
              <a:endParaRPr lang="en-US" sz="1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7" name="object 32"/>
            <p:cNvSpPr txBox="1"/>
            <p:nvPr/>
          </p:nvSpPr>
          <p:spPr>
            <a:xfrm>
              <a:off x="1025494" y="6494379"/>
              <a:ext cx="2089184" cy="23177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30479"/>
              <a:r>
                <a:rPr lang="en-US" sz="1333" b="1" smtClean="0">
                  <a:latin typeface="Calibri" charset="0"/>
                  <a:ea typeface="Calibri" charset="0"/>
                  <a:cs typeface="Calibri" charset="0"/>
                </a:rPr>
                <a:t>Technology </a:t>
              </a:r>
              <a:r>
                <a:rPr lang="en-US" sz="1333" b="1" dirty="0">
                  <a:latin typeface="Calibri" charset="0"/>
                  <a:ea typeface="Calibri" charset="0"/>
                  <a:cs typeface="Calibri" charset="0"/>
                </a:rPr>
                <a:t>Partners</a:t>
              </a:r>
              <a:endParaRPr sz="1333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18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China Leading HPC Vendor in Multiple Industry</a:t>
            </a:r>
            <a:endParaRPr lang="zh-CN" alt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21841" y="1417637"/>
            <a:ext cx="10460283" cy="4720696"/>
            <a:chOff x="541381" y="1063228"/>
            <a:chExt cx="7845212" cy="3540522"/>
          </a:xfrm>
        </p:grpSpPr>
        <p:sp>
          <p:nvSpPr>
            <p:cNvPr id="5" name="Freeform 4"/>
            <p:cNvSpPr/>
            <p:nvPr/>
          </p:nvSpPr>
          <p:spPr>
            <a:xfrm>
              <a:off x="541381" y="1063228"/>
              <a:ext cx="1918144" cy="3540522"/>
            </a:xfrm>
            <a:custGeom>
              <a:avLst/>
              <a:gdLst>
                <a:gd name="connsiteX0" fmla="*/ 0 w 1918144"/>
                <a:gd name="connsiteY0" fmla="*/ 191814 h 3540522"/>
                <a:gd name="connsiteX1" fmla="*/ 191814 w 1918144"/>
                <a:gd name="connsiteY1" fmla="*/ 0 h 3540522"/>
                <a:gd name="connsiteX2" fmla="*/ 1726330 w 1918144"/>
                <a:gd name="connsiteY2" fmla="*/ 0 h 3540522"/>
                <a:gd name="connsiteX3" fmla="*/ 1918144 w 1918144"/>
                <a:gd name="connsiteY3" fmla="*/ 191814 h 3540522"/>
                <a:gd name="connsiteX4" fmla="*/ 1918144 w 1918144"/>
                <a:gd name="connsiteY4" fmla="*/ 3348708 h 3540522"/>
                <a:gd name="connsiteX5" fmla="*/ 1726330 w 1918144"/>
                <a:gd name="connsiteY5" fmla="*/ 3540522 h 3540522"/>
                <a:gd name="connsiteX6" fmla="*/ 191814 w 1918144"/>
                <a:gd name="connsiteY6" fmla="*/ 3540522 h 3540522"/>
                <a:gd name="connsiteX7" fmla="*/ 0 w 1918144"/>
                <a:gd name="connsiteY7" fmla="*/ 3348708 h 3540522"/>
                <a:gd name="connsiteX8" fmla="*/ 0 w 1918144"/>
                <a:gd name="connsiteY8" fmla="*/ 191814 h 354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8144" h="3540522">
                  <a:moveTo>
                    <a:pt x="0" y="191814"/>
                  </a:moveTo>
                  <a:cubicBezTo>
                    <a:pt x="0" y="85878"/>
                    <a:pt x="85878" y="0"/>
                    <a:pt x="191814" y="0"/>
                  </a:cubicBezTo>
                  <a:lnTo>
                    <a:pt x="1726330" y="0"/>
                  </a:lnTo>
                  <a:cubicBezTo>
                    <a:pt x="1832266" y="0"/>
                    <a:pt x="1918144" y="85878"/>
                    <a:pt x="1918144" y="191814"/>
                  </a:cubicBezTo>
                  <a:lnTo>
                    <a:pt x="1918144" y="3348708"/>
                  </a:lnTo>
                  <a:cubicBezTo>
                    <a:pt x="1918144" y="3454644"/>
                    <a:pt x="1832266" y="3540522"/>
                    <a:pt x="1726330" y="3540522"/>
                  </a:cubicBezTo>
                  <a:lnTo>
                    <a:pt x="191814" y="3540522"/>
                  </a:lnTo>
                  <a:cubicBezTo>
                    <a:pt x="85878" y="3540522"/>
                    <a:pt x="0" y="3454644"/>
                    <a:pt x="0" y="3348708"/>
                  </a:cubicBezTo>
                  <a:lnTo>
                    <a:pt x="0" y="19181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20" tIns="2314997" rIns="426720" bIns="1370861" numCol="1" spcCol="1270" anchor="ctr" anchorCtr="0">
              <a:noAutofit/>
            </a:bodyPr>
            <a:lstStyle/>
            <a:p>
              <a:pPr algn="ctr" defTabSz="26669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10957" y="1275659"/>
              <a:ext cx="1178993" cy="1178993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517071" y="1063228"/>
              <a:ext cx="1918144" cy="3540522"/>
            </a:xfrm>
            <a:custGeom>
              <a:avLst/>
              <a:gdLst>
                <a:gd name="connsiteX0" fmla="*/ 0 w 1918144"/>
                <a:gd name="connsiteY0" fmla="*/ 191814 h 3540522"/>
                <a:gd name="connsiteX1" fmla="*/ 191814 w 1918144"/>
                <a:gd name="connsiteY1" fmla="*/ 0 h 3540522"/>
                <a:gd name="connsiteX2" fmla="*/ 1726330 w 1918144"/>
                <a:gd name="connsiteY2" fmla="*/ 0 h 3540522"/>
                <a:gd name="connsiteX3" fmla="*/ 1918144 w 1918144"/>
                <a:gd name="connsiteY3" fmla="*/ 191814 h 3540522"/>
                <a:gd name="connsiteX4" fmla="*/ 1918144 w 1918144"/>
                <a:gd name="connsiteY4" fmla="*/ 3348708 h 3540522"/>
                <a:gd name="connsiteX5" fmla="*/ 1726330 w 1918144"/>
                <a:gd name="connsiteY5" fmla="*/ 3540522 h 3540522"/>
                <a:gd name="connsiteX6" fmla="*/ 191814 w 1918144"/>
                <a:gd name="connsiteY6" fmla="*/ 3540522 h 3540522"/>
                <a:gd name="connsiteX7" fmla="*/ 0 w 1918144"/>
                <a:gd name="connsiteY7" fmla="*/ 3348708 h 3540522"/>
                <a:gd name="connsiteX8" fmla="*/ 0 w 1918144"/>
                <a:gd name="connsiteY8" fmla="*/ 191814 h 354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8144" h="3540522">
                  <a:moveTo>
                    <a:pt x="0" y="191814"/>
                  </a:moveTo>
                  <a:cubicBezTo>
                    <a:pt x="0" y="85878"/>
                    <a:pt x="85878" y="0"/>
                    <a:pt x="191814" y="0"/>
                  </a:cubicBezTo>
                  <a:lnTo>
                    <a:pt x="1726330" y="0"/>
                  </a:lnTo>
                  <a:cubicBezTo>
                    <a:pt x="1832266" y="0"/>
                    <a:pt x="1918144" y="85878"/>
                    <a:pt x="1918144" y="191814"/>
                  </a:cubicBezTo>
                  <a:lnTo>
                    <a:pt x="1918144" y="3348708"/>
                  </a:lnTo>
                  <a:cubicBezTo>
                    <a:pt x="1918144" y="3454644"/>
                    <a:pt x="1832266" y="3540522"/>
                    <a:pt x="1726330" y="3540522"/>
                  </a:cubicBezTo>
                  <a:lnTo>
                    <a:pt x="191814" y="3540522"/>
                  </a:lnTo>
                  <a:cubicBezTo>
                    <a:pt x="85878" y="3540522"/>
                    <a:pt x="0" y="3454644"/>
                    <a:pt x="0" y="3348708"/>
                  </a:cubicBezTo>
                  <a:lnTo>
                    <a:pt x="0" y="19181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20" tIns="2314997" rIns="426720" bIns="1370861" numCol="1" spcCol="1270" anchor="ctr" anchorCtr="0">
              <a:noAutofit/>
            </a:bodyPr>
            <a:lstStyle/>
            <a:p>
              <a:pPr algn="ctr" defTabSz="26669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886646" y="1275659"/>
              <a:ext cx="1178993" cy="1178993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492760" y="1063228"/>
              <a:ext cx="1918144" cy="3540522"/>
            </a:xfrm>
            <a:custGeom>
              <a:avLst/>
              <a:gdLst>
                <a:gd name="connsiteX0" fmla="*/ 0 w 1918144"/>
                <a:gd name="connsiteY0" fmla="*/ 191814 h 3540522"/>
                <a:gd name="connsiteX1" fmla="*/ 191814 w 1918144"/>
                <a:gd name="connsiteY1" fmla="*/ 0 h 3540522"/>
                <a:gd name="connsiteX2" fmla="*/ 1726330 w 1918144"/>
                <a:gd name="connsiteY2" fmla="*/ 0 h 3540522"/>
                <a:gd name="connsiteX3" fmla="*/ 1918144 w 1918144"/>
                <a:gd name="connsiteY3" fmla="*/ 191814 h 3540522"/>
                <a:gd name="connsiteX4" fmla="*/ 1918144 w 1918144"/>
                <a:gd name="connsiteY4" fmla="*/ 3348708 h 3540522"/>
                <a:gd name="connsiteX5" fmla="*/ 1726330 w 1918144"/>
                <a:gd name="connsiteY5" fmla="*/ 3540522 h 3540522"/>
                <a:gd name="connsiteX6" fmla="*/ 191814 w 1918144"/>
                <a:gd name="connsiteY6" fmla="*/ 3540522 h 3540522"/>
                <a:gd name="connsiteX7" fmla="*/ 0 w 1918144"/>
                <a:gd name="connsiteY7" fmla="*/ 3348708 h 3540522"/>
                <a:gd name="connsiteX8" fmla="*/ 0 w 1918144"/>
                <a:gd name="connsiteY8" fmla="*/ 191814 h 354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8144" h="3540522">
                  <a:moveTo>
                    <a:pt x="0" y="191814"/>
                  </a:moveTo>
                  <a:cubicBezTo>
                    <a:pt x="0" y="85878"/>
                    <a:pt x="85878" y="0"/>
                    <a:pt x="191814" y="0"/>
                  </a:cubicBezTo>
                  <a:lnTo>
                    <a:pt x="1726330" y="0"/>
                  </a:lnTo>
                  <a:cubicBezTo>
                    <a:pt x="1832266" y="0"/>
                    <a:pt x="1918144" y="85878"/>
                    <a:pt x="1918144" y="191814"/>
                  </a:cubicBezTo>
                  <a:lnTo>
                    <a:pt x="1918144" y="3348708"/>
                  </a:lnTo>
                  <a:cubicBezTo>
                    <a:pt x="1918144" y="3454644"/>
                    <a:pt x="1832266" y="3540522"/>
                    <a:pt x="1726330" y="3540522"/>
                  </a:cubicBezTo>
                  <a:lnTo>
                    <a:pt x="191814" y="3540522"/>
                  </a:lnTo>
                  <a:cubicBezTo>
                    <a:pt x="85878" y="3540522"/>
                    <a:pt x="0" y="3454644"/>
                    <a:pt x="0" y="3348708"/>
                  </a:cubicBezTo>
                  <a:lnTo>
                    <a:pt x="0" y="19181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720" tIns="2314997" rIns="426720" bIns="1370861" numCol="1" spcCol="1270" anchor="ctr" anchorCtr="0">
              <a:noAutofit/>
            </a:bodyPr>
            <a:lstStyle/>
            <a:p>
              <a:pPr algn="ctr" defTabSz="26669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862335" y="1275659"/>
              <a:ext cx="1178993" cy="1178993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468449" y="1063228"/>
              <a:ext cx="1918144" cy="3540522"/>
            </a:xfrm>
            <a:custGeom>
              <a:avLst/>
              <a:gdLst>
                <a:gd name="connsiteX0" fmla="*/ 0 w 1918144"/>
                <a:gd name="connsiteY0" fmla="*/ 191814 h 3540522"/>
                <a:gd name="connsiteX1" fmla="*/ 191814 w 1918144"/>
                <a:gd name="connsiteY1" fmla="*/ 0 h 3540522"/>
                <a:gd name="connsiteX2" fmla="*/ 1726330 w 1918144"/>
                <a:gd name="connsiteY2" fmla="*/ 0 h 3540522"/>
                <a:gd name="connsiteX3" fmla="*/ 1918144 w 1918144"/>
                <a:gd name="connsiteY3" fmla="*/ 191814 h 3540522"/>
                <a:gd name="connsiteX4" fmla="*/ 1918144 w 1918144"/>
                <a:gd name="connsiteY4" fmla="*/ 3348708 h 3540522"/>
                <a:gd name="connsiteX5" fmla="*/ 1726330 w 1918144"/>
                <a:gd name="connsiteY5" fmla="*/ 3540522 h 3540522"/>
                <a:gd name="connsiteX6" fmla="*/ 191814 w 1918144"/>
                <a:gd name="connsiteY6" fmla="*/ 3540522 h 3540522"/>
                <a:gd name="connsiteX7" fmla="*/ 0 w 1918144"/>
                <a:gd name="connsiteY7" fmla="*/ 3348708 h 3540522"/>
                <a:gd name="connsiteX8" fmla="*/ 0 w 1918144"/>
                <a:gd name="connsiteY8" fmla="*/ 191814 h 354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8144" h="3540522">
                  <a:moveTo>
                    <a:pt x="0" y="191814"/>
                  </a:moveTo>
                  <a:cubicBezTo>
                    <a:pt x="0" y="85878"/>
                    <a:pt x="85878" y="0"/>
                    <a:pt x="191814" y="0"/>
                  </a:cubicBezTo>
                  <a:lnTo>
                    <a:pt x="1726330" y="0"/>
                  </a:lnTo>
                  <a:cubicBezTo>
                    <a:pt x="1832266" y="0"/>
                    <a:pt x="1918144" y="85878"/>
                    <a:pt x="1918144" y="191814"/>
                  </a:cubicBezTo>
                  <a:lnTo>
                    <a:pt x="1918144" y="3348708"/>
                  </a:lnTo>
                  <a:cubicBezTo>
                    <a:pt x="1918144" y="3454644"/>
                    <a:pt x="1832266" y="3540522"/>
                    <a:pt x="1726330" y="3540522"/>
                  </a:cubicBezTo>
                  <a:lnTo>
                    <a:pt x="191814" y="3540522"/>
                  </a:lnTo>
                  <a:cubicBezTo>
                    <a:pt x="85878" y="3540522"/>
                    <a:pt x="0" y="3454644"/>
                    <a:pt x="0" y="3348708"/>
                  </a:cubicBezTo>
                  <a:lnTo>
                    <a:pt x="0" y="19181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4133" tIns="2362411" rIns="474133" bIns="1418275" numCol="1" spcCol="1270" anchor="ctr" anchorCtr="0">
              <a:noAutofit/>
            </a:bodyPr>
            <a:lstStyle/>
            <a:p>
              <a:pPr algn="ctr" defTabSz="29632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66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38024" y="1275659"/>
              <a:ext cx="1178993" cy="1178993"/>
            </a:xfrm>
            <a:prstGeom prst="ellipse">
              <a:avLst/>
            </a:prstGeom>
            <a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Left-Right Arrow 13"/>
            <p:cNvSpPr/>
            <p:nvPr/>
          </p:nvSpPr>
          <p:spPr>
            <a:xfrm>
              <a:off x="853506" y="2544728"/>
              <a:ext cx="7220962" cy="531078"/>
            </a:xfrm>
            <a:prstGeom prst="leftRight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2666333"/>
              <a:ext cx="6984776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spc="400" dirty="0">
                  <a:latin typeface="Calibri" charset="0"/>
                  <a:ea typeface="Calibri" charset="0"/>
                  <a:cs typeface="Calibri" charset="0"/>
                </a:rPr>
                <a:t>Extensive Knowledge And Expertise Across The Industry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99592" y="3192957"/>
              <a:ext cx="1178993" cy="1178993"/>
            </a:xfrm>
            <a:prstGeom prst="ellipse">
              <a:avLst/>
            </a:prstGeom>
            <a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val 16"/>
            <p:cNvSpPr/>
            <p:nvPr/>
          </p:nvSpPr>
          <p:spPr>
            <a:xfrm>
              <a:off x="2915816" y="3147814"/>
              <a:ext cx="1178993" cy="1178993"/>
            </a:xfrm>
            <a:prstGeom prst="ellipse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17"/>
            <p:cNvSpPr/>
            <p:nvPr/>
          </p:nvSpPr>
          <p:spPr>
            <a:xfrm>
              <a:off x="4860032" y="3147814"/>
              <a:ext cx="1178993" cy="1178993"/>
            </a:xfrm>
            <a:prstGeom prst="ellipse">
              <a:avLst/>
            </a:prstGeom>
            <a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04248" y="3147814"/>
              <a:ext cx="1178993" cy="1178993"/>
            </a:xfrm>
            <a:prstGeom prst="ellipse">
              <a:avLst/>
            </a:prstGeom>
            <a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4998869" y="1851670"/>
              <a:ext cx="874038" cy="284742"/>
            </a:xfrm>
            <a:prstGeom prst="rect">
              <a:avLst/>
            </a:prstGeom>
            <a:solidFill>
              <a:schemeClr val="bg1">
                <a:lumMod val="85000"/>
                <a:alpha val="3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867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Academic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15816" y="1923678"/>
              <a:ext cx="810751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Military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3608" y="1419622"/>
              <a:ext cx="937997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b="1" dirty="0">
                  <a:solidFill>
                    <a:srgbClr val="FFFF00"/>
                  </a:solidFill>
                  <a:latin typeface="Calibri" charset="0"/>
                  <a:ea typeface="Calibri" charset="0"/>
                  <a:cs typeface="Calibri" charset="0"/>
                </a:rPr>
                <a:t>Oil &amp; Gas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81109" y="3651870"/>
              <a:ext cx="76136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Earth 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Simulator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36296" y="3848149"/>
              <a:ext cx="436658" cy="284742"/>
            </a:xfrm>
            <a:prstGeom prst="rect">
              <a:avLst/>
            </a:prstGeom>
            <a:solidFill>
              <a:schemeClr val="bg1">
                <a:lumMod val="85000"/>
                <a:alpha val="38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867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CAE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19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INSPUR Product Portfolio</a:t>
            </a:r>
            <a:endParaRPr lang="zh-CN" alt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289943"/>
              </p:ext>
            </p:extLst>
          </p:nvPr>
        </p:nvGraphicFramePr>
        <p:xfrm>
          <a:off x="527051" y="1412777"/>
          <a:ext cx="11137900" cy="467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67408" y="6165304"/>
            <a:ext cx="8112901" cy="2974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INSPUR provides Integrated software &amp; hardware solutions for different industries and applications</a:t>
            </a:r>
            <a:r>
              <a:rPr lang="en-US" sz="933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54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 1"/>
          <p:cNvGrpSpPr/>
          <p:nvPr/>
        </p:nvGrpSpPr>
        <p:grpSpPr>
          <a:xfrm>
            <a:off x="0" y="893520"/>
            <a:ext cx="12192000" cy="5055760"/>
            <a:chOff x="0" y="929329"/>
            <a:chExt cx="9144001" cy="3810331"/>
          </a:xfrm>
        </p:grpSpPr>
        <p:sp>
          <p:nvSpPr>
            <p:cNvPr id="69" name="圆角矩形 68"/>
            <p:cNvSpPr/>
            <p:nvPr/>
          </p:nvSpPr>
          <p:spPr>
            <a:xfrm>
              <a:off x="0" y="929329"/>
              <a:ext cx="9144001" cy="381033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175" cmpd="sng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56543" y="2797737"/>
              <a:ext cx="682480" cy="33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47296" y="2967362"/>
              <a:ext cx="663452" cy="45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6" name="Straight Arrow Connector 4"/>
            <p:cNvCxnSpPr/>
            <p:nvPr/>
          </p:nvCxnSpPr>
          <p:spPr bwMode="auto">
            <a:xfrm flipV="1">
              <a:off x="426171" y="4547883"/>
              <a:ext cx="8457982" cy="4988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"/>
            <p:cNvCxnSpPr/>
            <p:nvPr/>
          </p:nvCxnSpPr>
          <p:spPr bwMode="auto">
            <a:xfrm flipV="1">
              <a:off x="420178" y="1216530"/>
              <a:ext cx="0" cy="3335263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 flipV="1">
              <a:off x="1289456" y="1357066"/>
              <a:ext cx="3921624" cy="3150647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351" tIns="45675" rIns="91351" bIns="45675" anchor="ctr"/>
            <a:lstStyle/>
            <a:p>
              <a:pPr defTabSz="805371">
                <a:defRPr/>
              </a:pPr>
              <a:endParaRPr lang="zh-CN" altLang="en-US" sz="1100" b="1" kern="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9" name="Line 11"/>
            <p:cNvSpPr>
              <a:spLocks noChangeShapeType="1"/>
            </p:cNvSpPr>
            <p:nvPr/>
          </p:nvSpPr>
          <p:spPr bwMode="auto">
            <a:xfrm flipV="1">
              <a:off x="446651" y="1394444"/>
              <a:ext cx="2843613" cy="2268191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351" tIns="45675" rIns="91351" bIns="45675" anchor="ctr"/>
            <a:lstStyle/>
            <a:p>
              <a:pPr defTabSz="805371">
                <a:defRPr/>
              </a:pPr>
              <a:endParaRPr lang="zh-CN" altLang="en-US" sz="1100" b="1" kern="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 flipV="1">
              <a:off x="403280" y="1357066"/>
              <a:ext cx="1310264" cy="1065965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351" tIns="45675" rIns="91351" bIns="45675" anchor="ctr"/>
            <a:lstStyle/>
            <a:p>
              <a:pPr defTabSz="805371">
                <a:defRPr/>
              </a:pPr>
              <a:endParaRPr lang="zh-CN" altLang="en-US" sz="1100" b="1" kern="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1" name="圆角矩形 80"/>
            <p:cNvSpPr/>
            <p:nvPr/>
          </p:nvSpPr>
          <p:spPr bwMode="auto">
            <a:xfrm rot="19285216">
              <a:off x="474692" y="1700779"/>
              <a:ext cx="1085242" cy="209642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351" tIns="45675" rIns="91351" bIns="4567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7867">
                <a:buClr>
                  <a:srgbClr val="CC9900"/>
                </a:buClr>
              </a:pPr>
              <a:r>
                <a:rPr lang="en-US" altLang="zh-CN" sz="1300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8-way </a:t>
              </a:r>
              <a:r>
                <a:rPr lang="en-US" altLang="zh-CN" sz="1300" dirty="0" smtClean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Server</a:t>
              </a:r>
              <a:endParaRPr lang="zh-CN" altLang="en-US" sz="13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 flipV="1">
              <a:off x="3038956" y="1413185"/>
              <a:ext cx="3792189" cy="3080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351" tIns="45675" rIns="91351" bIns="45675" anchor="ctr"/>
            <a:lstStyle/>
            <a:p>
              <a:pPr defTabSz="805371">
                <a:defRPr/>
              </a:pPr>
              <a:endParaRPr lang="zh-CN" altLang="en-US" sz="1100" b="1" kern="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 flipV="1">
              <a:off x="4867591" y="1444030"/>
              <a:ext cx="3654241" cy="3061309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1351" tIns="45675" rIns="91351" bIns="45675" anchor="ctr"/>
            <a:lstStyle/>
            <a:p>
              <a:pPr defTabSz="805371">
                <a:defRPr/>
              </a:pPr>
              <a:endParaRPr lang="zh-CN" altLang="en-US" sz="1100" b="1" kern="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4" name="圆角矩形 83"/>
            <p:cNvSpPr/>
            <p:nvPr/>
          </p:nvSpPr>
          <p:spPr bwMode="auto">
            <a:xfrm rot="19204477">
              <a:off x="4622745" y="2794111"/>
              <a:ext cx="1034538" cy="207918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351" tIns="45675" rIns="91351" bIns="4567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7867">
                <a:buClr>
                  <a:srgbClr val="CC9900"/>
                </a:buClr>
              </a:pPr>
              <a:r>
                <a:rPr lang="en-US" altLang="zh-CN" sz="1300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Tower </a:t>
              </a:r>
              <a:r>
                <a:rPr lang="en-US" altLang="zh-CN" sz="1300" dirty="0" smtClean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Server</a:t>
              </a:r>
              <a:endParaRPr lang="zh-CN" altLang="en-US" sz="13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5" name="圆角矩形 84"/>
            <p:cNvSpPr/>
            <p:nvPr/>
          </p:nvSpPr>
          <p:spPr bwMode="auto">
            <a:xfrm rot="19188846">
              <a:off x="5885427" y="3108716"/>
              <a:ext cx="1360020" cy="25997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351" tIns="45675" rIns="91351" bIns="4567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7867">
                <a:buClr>
                  <a:srgbClr val="CC9900"/>
                </a:buClr>
              </a:pPr>
              <a:r>
                <a:rPr lang="en-US" altLang="zh-CN" sz="1300" dirty="0" smtClean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Mission Critical</a:t>
              </a:r>
              <a:endParaRPr lang="zh-CN" altLang="en-US" sz="13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6" name="AutoShape 32"/>
            <p:cNvSpPr>
              <a:spLocks noChangeArrowheads="1"/>
            </p:cNvSpPr>
            <p:nvPr/>
          </p:nvSpPr>
          <p:spPr bwMode="auto">
            <a:xfrm flipH="1">
              <a:off x="721028" y="2815731"/>
              <a:ext cx="679970" cy="157181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TS850</a:t>
              </a:r>
            </a:p>
          </p:txBody>
        </p:sp>
        <p:sp>
          <p:nvSpPr>
            <p:cNvPr id="87" name="AutoShape 32"/>
            <p:cNvSpPr>
              <a:spLocks noChangeArrowheads="1"/>
            </p:cNvSpPr>
            <p:nvPr/>
          </p:nvSpPr>
          <p:spPr bwMode="auto">
            <a:xfrm>
              <a:off x="484768" y="4119407"/>
              <a:ext cx="1285462" cy="15442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NF8420M3</a:t>
              </a:r>
            </a:p>
          </p:txBody>
        </p:sp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54941" y="1444322"/>
              <a:ext cx="685694" cy="433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AutoShape 32"/>
            <p:cNvSpPr>
              <a:spLocks noChangeArrowheads="1"/>
            </p:cNvSpPr>
            <p:nvPr/>
          </p:nvSpPr>
          <p:spPr bwMode="auto">
            <a:xfrm>
              <a:off x="2816624" y="1874889"/>
              <a:ext cx="2242304" cy="16173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NF8480M3</a:t>
              </a:r>
            </a:p>
          </p:txBody>
        </p:sp>
        <p:pic>
          <p:nvPicPr>
            <p:cNvPr id="90" name="Picture 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04063" y="4072748"/>
              <a:ext cx="639204" cy="23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1" name="AutoShape 32"/>
            <p:cNvSpPr>
              <a:spLocks noChangeArrowheads="1"/>
            </p:cNvSpPr>
            <p:nvPr/>
          </p:nvSpPr>
          <p:spPr bwMode="auto">
            <a:xfrm>
              <a:off x="2122340" y="4315526"/>
              <a:ext cx="991922" cy="190214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NF5170M4</a:t>
              </a:r>
            </a:p>
          </p:txBody>
        </p:sp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4053" y="3721249"/>
              <a:ext cx="593307" cy="209755"/>
            </a:xfrm>
            <a:prstGeom prst="rect">
              <a:avLst/>
            </a:prstGeom>
          </p:spPr>
        </p:pic>
        <p:sp>
          <p:nvSpPr>
            <p:cNvPr id="93" name="AutoShape 32"/>
            <p:cNvSpPr>
              <a:spLocks noChangeArrowheads="1"/>
            </p:cNvSpPr>
            <p:nvPr/>
          </p:nvSpPr>
          <p:spPr bwMode="auto">
            <a:xfrm>
              <a:off x="2619377" y="3889643"/>
              <a:ext cx="1047680" cy="218532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NF5180M4</a:t>
              </a:r>
            </a:p>
          </p:txBody>
        </p:sp>
        <p:sp>
          <p:nvSpPr>
            <p:cNvPr id="94" name="AutoShape 32"/>
            <p:cNvSpPr>
              <a:spLocks noChangeArrowheads="1"/>
            </p:cNvSpPr>
            <p:nvPr/>
          </p:nvSpPr>
          <p:spPr bwMode="auto">
            <a:xfrm>
              <a:off x="3083280" y="3551728"/>
              <a:ext cx="1058776" cy="180968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NF5270M3</a:t>
              </a:r>
            </a:p>
          </p:txBody>
        </p:sp>
        <p:sp>
          <p:nvSpPr>
            <p:cNvPr id="95" name="AutoShape 32"/>
            <p:cNvSpPr>
              <a:spLocks noChangeArrowheads="1"/>
            </p:cNvSpPr>
            <p:nvPr/>
          </p:nvSpPr>
          <p:spPr bwMode="auto">
            <a:xfrm>
              <a:off x="3643774" y="3095009"/>
              <a:ext cx="994522" cy="184906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NF5270M4</a:t>
              </a:r>
            </a:p>
          </p:txBody>
        </p:sp>
        <p:sp>
          <p:nvSpPr>
            <p:cNvPr id="96" name="AutoShape 32"/>
            <p:cNvSpPr>
              <a:spLocks noChangeArrowheads="1"/>
            </p:cNvSpPr>
            <p:nvPr/>
          </p:nvSpPr>
          <p:spPr bwMode="auto">
            <a:xfrm>
              <a:off x="4816111" y="2166960"/>
              <a:ext cx="869922" cy="196346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NF5280M4</a:t>
              </a:r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6060" y="3754927"/>
              <a:ext cx="337610" cy="578761"/>
            </a:xfrm>
            <a:prstGeom prst="rect">
              <a:avLst/>
            </a:pr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1072" y="2880286"/>
              <a:ext cx="382936" cy="652187"/>
            </a:xfrm>
            <a:prstGeom prst="rect">
              <a:avLst/>
            </a:prstGeom>
          </p:spPr>
        </p:pic>
        <p:sp>
          <p:nvSpPr>
            <p:cNvPr id="99" name="AutoShape 32"/>
            <p:cNvSpPr>
              <a:spLocks noChangeArrowheads="1"/>
            </p:cNvSpPr>
            <p:nvPr/>
          </p:nvSpPr>
          <p:spPr bwMode="auto">
            <a:xfrm>
              <a:off x="3761182" y="4322467"/>
              <a:ext cx="1288990" cy="194318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NP3020M3</a:t>
              </a:r>
            </a:p>
          </p:txBody>
        </p:sp>
        <p:sp>
          <p:nvSpPr>
            <p:cNvPr id="100" name="AutoShape 32"/>
            <p:cNvSpPr>
              <a:spLocks noChangeArrowheads="1"/>
            </p:cNvSpPr>
            <p:nvPr/>
          </p:nvSpPr>
          <p:spPr bwMode="auto">
            <a:xfrm>
              <a:off x="4763746" y="3522223"/>
              <a:ext cx="1197258" cy="183066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NP5540M3</a:t>
              </a:r>
            </a:p>
          </p:txBody>
        </p:sp>
        <p:sp>
          <p:nvSpPr>
            <p:cNvPr id="102" name="AutoShape 32"/>
            <p:cNvSpPr>
              <a:spLocks noChangeArrowheads="1"/>
            </p:cNvSpPr>
            <p:nvPr/>
          </p:nvSpPr>
          <p:spPr bwMode="auto">
            <a:xfrm>
              <a:off x="7454498" y="3184983"/>
              <a:ext cx="1689502" cy="28267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b="1" dirty="0" smtClean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SmartRack</a:t>
              </a:r>
              <a:endParaRPr lang="en-US" altLang="zh-CN" b="1" dirty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3" name="AutoShape 32"/>
            <p:cNvSpPr>
              <a:spLocks noChangeArrowheads="1"/>
            </p:cNvSpPr>
            <p:nvPr/>
          </p:nvSpPr>
          <p:spPr bwMode="auto">
            <a:xfrm>
              <a:off x="1647711" y="1961961"/>
              <a:ext cx="717246" cy="212506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TS860</a:t>
              </a:r>
            </a:p>
          </p:txBody>
        </p:sp>
        <p:sp>
          <p:nvSpPr>
            <p:cNvPr id="104" name="AutoShape 32"/>
            <p:cNvSpPr>
              <a:spLocks noChangeArrowheads="1"/>
            </p:cNvSpPr>
            <p:nvPr/>
          </p:nvSpPr>
          <p:spPr bwMode="auto">
            <a:xfrm>
              <a:off x="1342322" y="3430978"/>
              <a:ext cx="1285462" cy="15442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NF8460M3</a:t>
              </a:r>
            </a:p>
          </p:txBody>
        </p:sp>
        <p:sp>
          <p:nvSpPr>
            <p:cNvPr id="105" name="AutoShape 32"/>
            <p:cNvSpPr>
              <a:spLocks noChangeArrowheads="1"/>
            </p:cNvSpPr>
            <p:nvPr/>
          </p:nvSpPr>
          <p:spPr bwMode="auto">
            <a:xfrm>
              <a:off x="5349977" y="1670709"/>
              <a:ext cx="933770" cy="152627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NX5440M4</a:t>
              </a:r>
            </a:p>
          </p:txBody>
        </p:sp>
        <p:sp>
          <p:nvSpPr>
            <p:cNvPr id="106" name="AutoShape 32"/>
            <p:cNvSpPr>
              <a:spLocks noChangeArrowheads="1"/>
            </p:cNvSpPr>
            <p:nvPr/>
          </p:nvSpPr>
          <p:spPr bwMode="auto">
            <a:xfrm>
              <a:off x="3805617" y="1564980"/>
              <a:ext cx="1285462" cy="15442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NX8840</a:t>
              </a:r>
            </a:p>
          </p:txBody>
        </p:sp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236130" y="1008415"/>
              <a:ext cx="674140" cy="571816"/>
            </a:xfrm>
            <a:prstGeom prst="rect">
              <a:avLst/>
            </a:prstGeom>
          </p:spPr>
        </p:pic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9" b="100000" l="6070" r="932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594" y="1924925"/>
              <a:ext cx="640046" cy="131027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3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556937" y="2207587"/>
              <a:ext cx="634748" cy="437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" name="AutoShape 32"/>
            <p:cNvSpPr>
              <a:spLocks noChangeArrowheads="1"/>
            </p:cNvSpPr>
            <p:nvPr/>
          </p:nvSpPr>
          <p:spPr bwMode="auto">
            <a:xfrm>
              <a:off x="2260424" y="2630536"/>
              <a:ext cx="1285462" cy="15442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NF8460M4</a:t>
              </a:r>
            </a:p>
          </p:txBody>
        </p:sp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151" y="2299399"/>
              <a:ext cx="729621" cy="39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AutoShape 32"/>
            <p:cNvSpPr>
              <a:spLocks noChangeArrowheads="1"/>
            </p:cNvSpPr>
            <p:nvPr/>
          </p:nvSpPr>
          <p:spPr bwMode="auto">
            <a:xfrm>
              <a:off x="4135582" y="2638427"/>
              <a:ext cx="999732" cy="210792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NF5280M3</a:t>
              </a:r>
            </a:p>
          </p:txBody>
        </p:sp>
        <p:pic>
          <p:nvPicPr>
            <p:cNvPr id="115" name="图片 114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2295" y="1854969"/>
              <a:ext cx="478106" cy="716946"/>
            </a:xfrm>
            <a:prstGeom prst="rect">
              <a:avLst/>
            </a:prstGeom>
          </p:spPr>
        </p:pic>
        <p:sp>
          <p:nvSpPr>
            <p:cNvPr id="116" name="AutoShape 32"/>
            <p:cNvSpPr>
              <a:spLocks noChangeArrowheads="1"/>
            </p:cNvSpPr>
            <p:nvPr/>
          </p:nvSpPr>
          <p:spPr bwMode="auto">
            <a:xfrm>
              <a:off x="6311511" y="2595851"/>
              <a:ext cx="778401" cy="16502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51" tIns="45675" rIns="91351" bIns="45675" anchor="ctr"/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sz="1600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P8000</a:t>
              </a:r>
            </a:p>
          </p:txBody>
        </p:sp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3258" y="1314038"/>
              <a:ext cx="887336" cy="706296"/>
            </a:xfrm>
            <a:prstGeom prst="rect">
              <a:avLst/>
            </a:prstGeom>
          </p:spPr>
        </p:pic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926" y="2192687"/>
              <a:ext cx="629971" cy="654676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0299" y="3246019"/>
              <a:ext cx="766193" cy="338032"/>
            </a:xfrm>
            <a:prstGeom prst="rect">
              <a:avLst/>
            </a:prstGeom>
          </p:spPr>
        </p:pic>
        <p:sp>
          <p:nvSpPr>
            <p:cNvPr id="121" name="圆角矩形 120"/>
            <p:cNvSpPr/>
            <p:nvPr/>
          </p:nvSpPr>
          <p:spPr bwMode="auto">
            <a:xfrm rot="19310261">
              <a:off x="1291783" y="2561377"/>
              <a:ext cx="1085252" cy="209642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351" tIns="45675" rIns="91351" bIns="4567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7867">
                <a:buClr>
                  <a:srgbClr val="CC9900"/>
                </a:buClr>
              </a:pPr>
              <a:r>
                <a:rPr lang="en-US" altLang="zh-CN" sz="1300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4-way </a:t>
              </a:r>
              <a:r>
                <a:rPr lang="en-US" altLang="zh-CN" sz="1300" dirty="0" smtClean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Server</a:t>
              </a:r>
              <a:endParaRPr lang="zh-CN" altLang="en-US" sz="13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" name="圆角矩形 121"/>
            <p:cNvSpPr/>
            <p:nvPr/>
          </p:nvSpPr>
          <p:spPr bwMode="auto">
            <a:xfrm rot="19245372">
              <a:off x="3067298" y="2649831"/>
              <a:ext cx="1085242" cy="209642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ffectLst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351" tIns="45675" rIns="91351" bIns="4567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7867">
                <a:buClr>
                  <a:srgbClr val="CC9900"/>
                </a:buClr>
              </a:pPr>
              <a:r>
                <a:rPr lang="en-US" altLang="zh-CN" sz="1300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2-way </a:t>
              </a:r>
              <a:r>
                <a:rPr lang="en-US" altLang="zh-CN" sz="1300" dirty="0" smtClean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Server</a:t>
              </a:r>
              <a:endParaRPr lang="zh-CN" altLang="en-US" sz="13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123" name="Picture 3" descr="F:\1照片部门分类\高端\K1照片\K1图片\nEO_IMG__MG_0036-.jpg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700" b="95300" l="4955" r="94144">
                          <a14:foregroundMark x1="81832" y1="28100" x2="81832" y2="28100"/>
                          <a14:foregroundMark x1="77628" y1="15300" x2="77628" y2="15300"/>
                          <a14:foregroundMark x1="77628" y1="15300" x2="77628" y2="15300"/>
                          <a14:foregroundMark x1="80180" y1="22500" x2="80180" y2="22500"/>
                          <a14:foregroundMark x1="79279" y1="27500" x2="79279" y2="27500"/>
                          <a14:foregroundMark x1="79279" y1="27500" x2="79279" y2="27500"/>
                          <a14:foregroundMark x1="79279" y1="37000" x2="79279" y2="37000"/>
                          <a14:foregroundMark x1="79279" y1="37000" x2="79279" y2="37000"/>
                          <a14:foregroundMark x1="79279" y1="37000" x2="79279" y2="37000"/>
                          <a14:foregroundMark x1="79279" y1="44200" x2="79279" y2="44200"/>
                          <a14:foregroundMark x1="79279" y1="57000" x2="79279" y2="57000"/>
                          <a14:foregroundMark x1="80180" y1="62500" x2="80180" y2="62500"/>
                          <a14:foregroundMark x1="80180" y1="68100" x2="80180" y2="68100"/>
                          <a14:foregroundMark x1="80180" y1="70900" x2="80180" y2="75300"/>
                          <a14:foregroundMark x1="80931" y1="79800" x2="80931" y2="79800"/>
                          <a14:foregroundMark x1="80931" y1="79800" x2="80931" y2="83100"/>
                          <a14:foregroundMark x1="80931" y1="83600" x2="80931" y2="83600"/>
                          <a14:foregroundMark x1="80931" y1="83600" x2="80931" y2="87500"/>
                          <a14:foregroundMark x1="75976" y1="49200" x2="75976" y2="49200"/>
                          <a14:foregroundMark x1="74324" y1="46400" x2="74324" y2="46400"/>
                          <a14:foregroundMark x1="74324" y1="46400" x2="74324" y2="46400"/>
                          <a14:foregroundMark x1="54204" y1="93100" x2="54204" y2="93100"/>
                          <a14:foregroundMark x1="5105" y1="63600" x2="5105" y2="63600"/>
                          <a14:foregroundMark x1="72673" y1="3700" x2="72673" y2="3700"/>
                          <a14:foregroundMark x1="94294" y1="18100" x2="94294" y2="18100"/>
                          <a14:foregroundMark x1="73423" y1="95300" x2="73423" y2="95300"/>
                          <a14:foregroundMark x1="8408" y1="82000" x2="8408" y2="82000"/>
                        </a14:backgroundRemoval>
                      </a14:imgEffect>
                      <a14:imgEffect>
                        <a14:sharpenSoften amount="1000"/>
                      </a14:imgEffect>
                      <a14:imgEffect>
                        <a14:brightnessContrast brigh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149" y="3151216"/>
              <a:ext cx="680882" cy="1319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TextBox 123"/>
            <p:cNvSpPr txBox="1"/>
            <p:nvPr/>
          </p:nvSpPr>
          <p:spPr>
            <a:xfrm>
              <a:off x="7397309" y="4019570"/>
              <a:ext cx="962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7867">
                <a:spcBef>
                  <a:spcPct val="50000"/>
                </a:spcBef>
                <a:buClr>
                  <a:srgbClr val="000000"/>
                </a:buClr>
                <a:buSzPct val="100000"/>
              </a:pPr>
              <a:r>
                <a:rPr lang="en-US" altLang="zh-CN" b="1" dirty="0">
                  <a:solidFill>
                    <a:srgbClr val="4C4C4C"/>
                  </a:solidFill>
                  <a:latin typeface="Calibri" charset="0"/>
                  <a:ea typeface="Calibri" charset="0"/>
                  <a:cs typeface="Calibri" charset="0"/>
                </a:rPr>
                <a:t>TSK1</a:t>
              </a:r>
              <a:endParaRPr lang="zh-CN" altLang="en-US" b="1" dirty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687593" y="1103445"/>
              <a:ext cx="674140" cy="571816"/>
            </a:xfrm>
            <a:prstGeom prst="rect">
              <a:avLst/>
            </a:prstGeom>
          </p:spPr>
        </p:pic>
        <p:pic>
          <p:nvPicPr>
            <p:cNvPr id="126" name="Picture 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332" y="1824248"/>
              <a:ext cx="729621" cy="39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86787" y="3673450"/>
              <a:ext cx="663452" cy="45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8" name="TextBox 127"/>
          <p:cNvSpPr txBox="1"/>
          <p:nvPr/>
        </p:nvSpPr>
        <p:spPr>
          <a:xfrm>
            <a:off x="0" y="602128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INSPUR can provide a </a:t>
            </a:r>
            <a:r>
              <a:rPr lang="en-US" altLang="zh-CN" sz="2000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Complete </a:t>
            </a:r>
            <a:r>
              <a:rPr lang="en-US" altLang="zh-CN" b="1" dirty="0" smtClean="0">
                <a:latin typeface="Calibri" charset="0"/>
                <a:ea typeface="Calibri" charset="0"/>
                <a:cs typeface="Calibri" charset="0"/>
              </a:rPr>
              <a:t>server portfolio to meet end-user demands</a:t>
            </a:r>
            <a:endParaRPr lang="zh-CN" alt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9" name="爆炸形 1 128"/>
          <p:cNvSpPr/>
          <p:nvPr/>
        </p:nvSpPr>
        <p:spPr>
          <a:xfrm>
            <a:off x="7517806" y="1423047"/>
            <a:ext cx="1108084" cy="464968"/>
          </a:xfrm>
          <a:prstGeom prst="irregularSeal1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NEW</a:t>
            </a:r>
            <a:endParaRPr lang="zh-CN" altLang="en-US" sz="12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0" name="爆炸形 1 129"/>
          <p:cNvSpPr/>
          <p:nvPr/>
        </p:nvSpPr>
        <p:spPr>
          <a:xfrm>
            <a:off x="2315528" y="1841095"/>
            <a:ext cx="1108084" cy="464968"/>
          </a:xfrm>
          <a:prstGeom prst="irregularSeal1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NEW</a:t>
            </a:r>
            <a:endParaRPr lang="zh-CN" altLang="en-US" sz="12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1" name="爆炸形 1 130"/>
          <p:cNvSpPr/>
          <p:nvPr/>
        </p:nvSpPr>
        <p:spPr>
          <a:xfrm>
            <a:off x="10617499" y="3107981"/>
            <a:ext cx="1108084" cy="464968"/>
          </a:xfrm>
          <a:prstGeom prst="irregularSeal1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STAR</a:t>
            </a:r>
            <a:endParaRPr lang="zh-CN" altLang="en-US" sz="12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2" name="爆炸形 1 131"/>
          <p:cNvSpPr/>
          <p:nvPr/>
        </p:nvSpPr>
        <p:spPr>
          <a:xfrm>
            <a:off x="9176834" y="4733579"/>
            <a:ext cx="1108084" cy="464968"/>
          </a:xfrm>
          <a:prstGeom prst="irregularSeal1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STAR</a:t>
            </a:r>
            <a:endParaRPr lang="zh-CN" altLang="en-US" sz="12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  <a:ea typeface="Calibri" charset="0"/>
                <a:cs typeface="Calibri" charset="0"/>
              </a:rPr>
              <a:t>Enterprise Computing – Complete Server </a:t>
            </a:r>
            <a:r>
              <a:rPr lang="en-US" altLang="zh-CN" smtClean="0">
                <a:latin typeface="Calibri" charset="0"/>
                <a:ea typeface="Calibri" charset="0"/>
                <a:cs typeface="Calibri" charset="0"/>
              </a:rPr>
              <a:t>Portfolio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INSPUR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107" y="1700808"/>
            <a:ext cx="2400267" cy="426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object 21"/>
          <p:cNvSpPr/>
          <p:nvPr/>
        </p:nvSpPr>
        <p:spPr>
          <a:xfrm>
            <a:off x="3887755" y="1700808"/>
            <a:ext cx="2976331" cy="163218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623392" y="1700808"/>
            <a:ext cx="2973749" cy="158072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object 27"/>
          <p:cNvSpPr/>
          <p:nvPr/>
        </p:nvSpPr>
        <p:spPr>
          <a:xfrm>
            <a:off x="623392" y="3525011"/>
            <a:ext cx="2976331" cy="153617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object 23"/>
          <p:cNvSpPr/>
          <p:nvPr/>
        </p:nvSpPr>
        <p:spPr>
          <a:xfrm>
            <a:off x="3887755" y="3525011"/>
            <a:ext cx="2976331" cy="153617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92" y="5081893"/>
            <a:ext cx="63367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697"/>
            <a:r>
              <a:rPr 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3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Large Scale R&amp;D centers WW</a:t>
            </a:r>
          </a:p>
          <a:p>
            <a:pPr marL="16933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More Than</a:t>
            </a:r>
            <a:r>
              <a:rPr 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1500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Patents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To Date </a:t>
            </a:r>
          </a:p>
          <a:p>
            <a:pPr marL="16933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*Server Technology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2384" y="1700808"/>
            <a:ext cx="240026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HPC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Market Leader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in China.</a:t>
            </a:r>
          </a:p>
          <a:p>
            <a:pPr marL="404697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16933"/>
            <a:r>
              <a:rPr 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No.1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China Server Vendor</a:t>
            </a:r>
          </a:p>
          <a:p>
            <a:pPr marL="16933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*Source: Gartner  </a:t>
            </a:r>
          </a:p>
          <a:p>
            <a:pPr marL="16933"/>
            <a:r>
              <a:rPr 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No.5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WW Server Vendor  </a:t>
            </a:r>
          </a:p>
          <a:p>
            <a:pPr marL="16933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*Source: Gartner</a:t>
            </a:r>
          </a:p>
        </p:txBody>
      </p:sp>
    </p:spTree>
    <p:extLst>
      <p:ext uri="{BB962C8B-B14F-4D97-AF65-F5344CB8AC3E}">
        <p14:creationId xmlns:p14="http://schemas.microsoft.com/office/powerpoint/2010/main" val="212656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High Performance Computing Product Portfolio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334863" y="6120741"/>
            <a:ext cx="11425767" cy="211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580397" y="1241617"/>
            <a:ext cx="2254644" cy="960967"/>
          </a:xfrm>
          <a:prstGeom prst="flowChartAlternateProcess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SzPct val="100000"/>
              <a:defRPr/>
            </a:pPr>
            <a:r>
              <a:rPr lang="zh-CN" altLang="zh-CN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Blade </a:t>
            </a:r>
            <a:r>
              <a:rPr lang="en-US" altLang="zh-CN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compute system</a:t>
            </a:r>
            <a:endParaRPr lang="zh-CN" altLang="zh-CN" sz="2400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262896" y="2545214"/>
            <a:ext cx="8447616" cy="6138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19" descr="NF280Dnew小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041" y="4819573"/>
            <a:ext cx="1612900" cy="7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7" descr="121273758677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040" y="3078680"/>
            <a:ext cx="1488016" cy="8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4540677" y="1094899"/>
            <a:ext cx="5828" cy="5025842"/>
          </a:xfrm>
          <a:prstGeom prst="line">
            <a:avLst/>
          </a:prstGeom>
          <a:noFill/>
          <a:ln w="38100">
            <a:solidFill>
              <a:srgbClr val="00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56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929" y="1503704"/>
            <a:ext cx="134408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676146" y="3024408"/>
            <a:ext cx="2207684" cy="960967"/>
          </a:xfrm>
          <a:prstGeom prst="flowChartAlternateProcess">
            <a:avLst/>
          </a:prstGeom>
          <a:solidFill>
            <a:schemeClr val="accent1">
              <a:lumMod val="75000"/>
              <a:alpha val="78038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buSzPct val="100000"/>
              <a:defRPr/>
            </a:pPr>
            <a:r>
              <a:rPr lang="en-US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Massive</a:t>
            </a:r>
            <a:r>
              <a:rPr lang="zh-CN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storage</a:t>
            </a:r>
            <a:r>
              <a:rPr lang="en-US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system</a:t>
            </a:r>
            <a:endParaRPr lang="zh-CN" altLang="zh-CN" sz="2133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>
            <a:off x="8702045" y="1094899"/>
            <a:ext cx="57152" cy="5025842"/>
          </a:xfrm>
          <a:prstGeom prst="line">
            <a:avLst/>
          </a:prstGeom>
          <a:noFill/>
          <a:ln w="38100">
            <a:solidFill>
              <a:srgbClr val="00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8771897" y="3618442"/>
            <a:ext cx="2880783" cy="72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buSzPct val="100000"/>
              <a:defRPr/>
            </a:pPr>
            <a:r>
              <a:rPr lang="en-US" altLang="zh-CN" sz="2400" b="1" dirty="0">
                <a:latin typeface="Calibri" charset="0"/>
                <a:ea typeface="Calibri" charset="0"/>
                <a:cs typeface="Calibri" charset="0"/>
              </a:rPr>
              <a:t>Management Network</a:t>
            </a:r>
            <a:endParaRPr lang="zh-CN" altLang="zh-CN"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5" descr="BD8810&amp;BD8806F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5363" y="4411816"/>
            <a:ext cx="1665816" cy="13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395" y="1800343"/>
            <a:ext cx="1555751" cy="125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580395" y="3067273"/>
            <a:ext cx="2159000" cy="918101"/>
          </a:xfrm>
          <a:prstGeom prst="flowChartAlternateProcess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SzPct val="100000"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Fat compute </a:t>
            </a:r>
            <a:r>
              <a:rPr lang="zh-CN" altLang="zh-CN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80395" y="4656589"/>
            <a:ext cx="2254645" cy="960967"/>
          </a:xfrm>
          <a:prstGeom prst="flowChartAlternateProcess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>
            <a:normAutofit lnSpcReduction="10000"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SzPct val="100000"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Management &amp; landing</a:t>
            </a:r>
            <a:r>
              <a:rPr lang="zh-CN" altLang="zh-CN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server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693079" y="1273070"/>
            <a:ext cx="2159000" cy="960967"/>
          </a:xfrm>
          <a:prstGeom prst="flowChartAlternateProcess">
            <a:avLst/>
          </a:prstGeom>
          <a:solidFill>
            <a:schemeClr val="accent1">
              <a:lumMod val="75000"/>
              <a:alpha val="78038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lnSpc>
                <a:spcPct val="85000"/>
              </a:lnSpc>
              <a:buSzPct val="100000"/>
              <a:defRPr/>
            </a:pPr>
            <a:r>
              <a:rPr lang="en-US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High speed</a:t>
            </a:r>
            <a:r>
              <a:rPr lang="zh-CN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storage</a:t>
            </a:r>
            <a:r>
              <a:rPr lang="en-US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system</a:t>
            </a:r>
            <a:endParaRPr lang="zh-CN" altLang="zh-CN" sz="2133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676146" y="4753460"/>
            <a:ext cx="2207684" cy="960967"/>
          </a:xfrm>
          <a:prstGeom prst="flowChartAlternateProcess">
            <a:avLst/>
          </a:prstGeom>
          <a:solidFill>
            <a:schemeClr val="accent1">
              <a:lumMod val="75000"/>
              <a:alpha val="78038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buSzPct val="100000"/>
              <a:defRPr/>
            </a:pPr>
            <a:r>
              <a:rPr lang="en-US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Backup tape library</a:t>
            </a:r>
            <a:r>
              <a:rPr lang="zh-CN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system</a:t>
            </a:r>
            <a:endParaRPr lang="zh-CN" altLang="zh-CN" sz="2133" b="1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8759197" y="1259677"/>
            <a:ext cx="2880783" cy="406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buSzPct val="100000"/>
              <a:defRPr/>
            </a:pPr>
            <a:r>
              <a:rPr lang="en-US" altLang="zh-CN" sz="2400" b="1" dirty="0">
                <a:latin typeface="Calibri" charset="0"/>
                <a:ea typeface="Calibri" charset="0"/>
                <a:cs typeface="Calibri" charset="0"/>
              </a:rPr>
              <a:t>Compute Network</a:t>
            </a:r>
            <a:endParaRPr lang="zh-CN" altLang="zh-CN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62896" y="4404043"/>
            <a:ext cx="8447616" cy="61384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8735912" y="3409310"/>
            <a:ext cx="3024717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605" y="1348212"/>
            <a:ext cx="1409556" cy="95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229" y="2614997"/>
            <a:ext cx="1021484" cy="165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 descr="MSL 4048.png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878" y="4869415"/>
            <a:ext cx="1280389" cy="69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48639" y="2212535"/>
            <a:ext cx="311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INSPUR</a:t>
            </a:r>
            <a:r>
              <a:rPr lang="zh-CN" altLang="en-US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00" dirty="0" err="1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 Series &amp; NX Series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39" y="4000085"/>
            <a:ext cx="311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INSPUR</a:t>
            </a:r>
            <a:r>
              <a:rPr lang="zh-CN" altLang="en-US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TS800 Series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941" y="5651870"/>
            <a:ext cx="311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INSPUR</a:t>
            </a:r>
            <a:r>
              <a:rPr lang="zh-CN" altLang="en-US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NF5000 Series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6146" y="4025115"/>
            <a:ext cx="311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INSPUR</a:t>
            </a:r>
            <a:r>
              <a:rPr lang="zh-CN" altLang="en-US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AS8000/10000 Series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55574" y="2209598"/>
            <a:ext cx="311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INSPUR</a:t>
            </a:r>
            <a:r>
              <a:rPr lang="zh-CN" altLang="en-US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AS500/1000 Series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48979" y="3041991"/>
            <a:ext cx="311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alibri" charset="0"/>
                <a:ea typeface="Calibri" charset="0"/>
                <a:cs typeface="Calibri" charset="0"/>
              </a:rPr>
              <a:t>Infiniband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 Connectivity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48979" y="5734226"/>
            <a:ext cx="311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Ethernet Connectivity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6843" y="5748181"/>
            <a:ext cx="311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INSPUR</a:t>
            </a:r>
            <a:r>
              <a:rPr lang="zh-CN" altLang="en-US" sz="16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600" dirty="0" smtClean="0">
                <a:latin typeface="Calibri" charset="0"/>
                <a:ea typeface="Calibri" charset="0"/>
                <a:cs typeface="Calibri" charset="0"/>
              </a:rPr>
              <a:t>TL Series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6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/>
              </a:rPr>
              <a:t>INSPUR HPC Resource Management / </a:t>
            </a:r>
            <a:r>
              <a:rPr lang="en-US" dirty="0" err="1" smtClean="0">
                <a:latin typeface="+mj-lt"/>
                <a:cs typeface="Arial"/>
              </a:rPr>
              <a:t>ClusterEngine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92" y="1412777"/>
            <a:ext cx="537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INSPUR T-eye 2.0</a:t>
            </a:r>
          </a:p>
        </p:txBody>
      </p:sp>
      <p:sp>
        <p:nvSpPr>
          <p:cNvPr id="8" name="object 7"/>
          <p:cNvSpPr/>
          <p:nvPr/>
        </p:nvSpPr>
        <p:spPr>
          <a:xfrm>
            <a:off x="527382" y="4197085"/>
            <a:ext cx="3648405" cy="20162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8592277" y="4005064"/>
            <a:ext cx="1515120" cy="255898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0224459" y="1988840"/>
            <a:ext cx="1515236" cy="255754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/>
          </a:p>
        </p:txBody>
      </p:sp>
      <p:sp>
        <p:nvSpPr>
          <p:cNvPr id="15" name="Quad Arrow 14"/>
          <p:cNvSpPr/>
          <p:nvPr/>
        </p:nvSpPr>
        <p:spPr>
          <a:xfrm>
            <a:off x="4741333" y="2084851"/>
            <a:ext cx="3765451" cy="3765451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986087" y="2329605"/>
            <a:ext cx="1506180" cy="1506180"/>
          </a:xfrm>
          <a:custGeom>
            <a:avLst/>
            <a:gdLst>
              <a:gd name="connsiteX0" fmla="*/ 0 w 1129635"/>
              <a:gd name="connsiteY0" fmla="*/ 188276 h 1129635"/>
              <a:gd name="connsiteX1" fmla="*/ 188276 w 1129635"/>
              <a:gd name="connsiteY1" fmla="*/ 0 h 1129635"/>
              <a:gd name="connsiteX2" fmla="*/ 941359 w 1129635"/>
              <a:gd name="connsiteY2" fmla="*/ 0 h 1129635"/>
              <a:gd name="connsiteX3" fmla="*/ 1129635 w 1129635"/>
              <a:gd name="connsiteY3" fmla="*/ 188276 h 1129635"/>
              <a:gd name="connsiteX4" fmla="*/ 1129635 w 1129635"/>
              <a:gd name="connsiteY4" fmla="*/ 941359 h 1129635"/>
              <a:gd name="connsiteX5" fmla="*/ 941359 w 1129635"/>
              <a:gd name="connsiteY5" fmla="*/ 1129635 h 1129635"/>
              <a:gd name="connsiteX6" fmla="*/ 188276 w 1129635"/>
              <a:gd name="connsiteY6" fmla="*/ 1129635 h 1129635"/>
              <a:gd name="connsiteX7" fmla="*/ 0 w 1129635"/>
              <a:gd name="connsiteY7" fmla="*/ 941359 h 1129635"/>
              <a:gd name="connsiteX8" fmla="*/ 0 w 1129635"/>
              <a:gd name="connsiteY8" fmla="*/ 188276 h 11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35" h="1129635">
                <a:moveTo>
                  <a:pt x="0" y="188276"/>
                </a:moveTo>
                <a:cubicBezTo>
                  <a:pt x="0" y="84294"/>
                  <a:pt x="84294" y="0"/>
                  <a:pt x="188276" y="0"/>
                </a:cubicBezTo>
                <a:lnTo>
                  <a:pt x="941359" y="0"/>
                </a:lnTo>
                <a:cubicBezTo>
                  <a:pt x="1045341" y="0"/>
                  <a:pt x="1129635" y="84294"/>
                  <a:pt x="1129635" y="188276"/>
                </a:cubicBezTo>
                <a:lnTo>
                  <a:pt x="1129635" y="941359"/>
                </a:lnTo>
                <a:cubicBezTo>
                  <a:pt x="1129635" y="1045341"/>
                  <a:pt x="1045341" y="1129635"/>
                  <a:pt x="941359" y="1129635"/>
                </a:cubicBezTo>
                <a:lnTo>
                  <a:pt x="188276" y="1129635"/>
                </a:lnTo>
                <a:cubicBezTo>
                  <a:pt x="84294" y="1129635"/>
                  <a:pt x="0" y="1045341"/>
                  <a:pt x="0" y="941359"/>
                </a:cubicBezTo>
                <a:lnTo>
                  <a:pt x="0" y="188276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39565" tIns="139565" rIns="139565" bIns="139565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33" dirty="0">
                <a:latin typeface="Calibri" charset="0"/>
                <a:ea typeface="Calibri" charset="0"/>
                <a:cs typeface="Calibri" charset="0"/>
              </a:rPr>
              <a:t>Server &amp; Cluster Utilization Report</a:t>
            </a:r>
          </a:p>
        </p:txBody>
      </p:sp>
      <p:sp>
        <p:nvSpPr>
          <p:cNvPr id="17" name="Freeform 16"/>
          <p:cNvSpPr/>
          <p:nvPr/>
        </p:nvSpPr>
        <p:spPr>
          <a:xfrm>
            <a:off x="6755850" y="2329605"/>
            <a:ext cx="1506180" cy="1506180"/>
          </a:xfrm>
          <a:custGeom>
            <a:avLst/>
            <a:gdLst>
              <a:gd name="connsiteX0" fmla="*/ 0 w 1129635"/>
              <a:gd name="connsiteY0" fmla="*/ 188276 h 1129635"/>
              <a:gd name="connsiteX1" fmla="*/ 188276 w 1129635"/>
              <a:gd name="connsiteY1" fmla="*/ 0 h 1129635"/>
              <a:gd name="connsiteX2" fmla="*/ 941359 w 1129635"/>
              <a:gd name="connsiteY2" fmla="*/ 0 h 1129635"/>
              <a:gd name="connsiteX3" fmla="*/ 1129635 w 1129635"/>
              <a:gd name="connsiteY3" fmla="*/ 188276 h 1129635"/>
              <a:gd name="connsiteX4" fmla="*/ 1129635 w 1129635"/>
              <a:gd name="connsiteY4" fmla="*/ 941359 h 1129635"/>
              <a:gd name="connsiteX5" fmla="*/ 941359 w 1129635"/>
              <a:gd name="connsiteY5" fmla="*/ 1129635 h 1129635"/>
              <a:gd name="connsiteX6" fmla="*/ 188276 w 1129635"/>
              <a:gd name="connsiteY6" fmla="*/ 1129635 h 1129635"/>
              <a:gd name="connsiteX7" fmla="*/ 0 w 1129635"/>
              <a:gd name="connsiteY7" fmla="*/ 941359 h 1129635"/>
              <a:gd name="connsiteX8" fmla="*/ 0 w 1129635"/>
              <a:gd name="connsiteY8" fmla="*/ 188276 h 11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35" h="1129635">
                <a:moveTo>
                  <a:pt x="0" y="188276"/>
                </a:moveTo>
                <a:cubicBezTo>
                  <a:pt x="0" y="84294"/>
                  <a:pt x="84294" y="0"/>
                  <a:pt x="188276" y="0"/>
                </a:cubicBezTo>
                <a:lnTo>
                  <a:pt x="941359" y="0"/>
                </a:lnTo>
                <a:cubicBezTo>
                  <a:pt x="1045341" y="0"/>
                  <a:pt x="1129635" y="84294"/>
                  <a:pt x="1129635" y="188276"/>
                </a:cubicBezTo>
                <a:lnTo>
                  <a:pt x="1129635" y="941359"/>
                </a:lnTo>
                <a:cubicBezTo>
                  <a:pt x="1129635" y="1045341"/>
                  <a:pt x="1045341" y="1129635"/>
                  <a:pt x="941359" y="1129635"/>
                </a:cubicBezTo>
                <a:lnTo>
                  <a:pt x="188276" y="1129635"/>
                </a:lnTo>
                <a:cubicBezTo>
                  <a:pt x="84294" y="1129635"/>
                  <a:pt x="0" y="1045341"/>
                  <a:pt x="0" y="941359"/>
                </a:cubicBezTo>
                <a:lnTo>
                  <a:pt x="0" y="188276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39565" tIns="139565" rIns="139565" bIns="139565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33" dirty="0">
                <a:latin typeface="Calibri" charset="0"/>
                <a:ea typeface="Calibri" charset="0"/>
                <a:cs typeface="Calibri" charset="0"/>
              </a:rPr>
              <a:t>Application</a:t>
            </a:r>
          </a:p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33" dirty="0">
                <a:latin typeface="Calibri" charset="0"/>
                <a:ea typeface="Calibri" charset="0"/>
                <a:cs typeface="Calibri" charset="0"/>
              </a:rPr>
              <a:t>Analyzing &amp; Optimization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4986087" y="4099367"/>
            <a:ext cx="1506180" cy="1506180"/>
          </a:xfrm>
          <a:custGeom>
            <a:avLst/>
            <a:gdLst>
              <a:gd name="connsiteX0" fmla="*/ 0 w 1129635"/>
              <a:gd name="connsiteY0" fmla="*/ 188276 h 1129635"/>
              <a:gd name="connsiteX1" fmla="*/ 188276 w 1129635"/>
              <a:gd name="connsiteY1" fmla="*/ 0 h 1129635"/>
              <a:gd name="connsiteX2" fmla="*/ 941359 w 1129635"/>
              <a:gd name="connsiteY2" fmla="*/ 0 h 1129635"/>
              <a:gd name="connsiteX3" fmla="*/ 1129635 w 1129635"/>
              <a:gd name="connsiteY3" fmla="*/ 188276 h 1129635"/>
              <a:gd name="connsiteX4" fmla="*/ 1129635 w 1129635"/>
              <a:gd name="connsiteY4" fmla="*/ 941359 h 1129635"/>
              <a:gd name="connsiteX5" fmla="*/ 941359 w 1129635"/>
              <a:gd name="connsiteY5" fmla="*/ 1129635 h 1129635"/>
              <a:gd name="connsiteX6" fmla="*/ 188276 w 1129635"/>
              <a:gd name="connsiteY6" fmla="*/ 1129635 h 1129635"/>
              <a:gd name="connsiteX7" fmla="*/ 0 w 1129635"/>
              <a:gd name="connsiteY7" fmla="*/ 941359 h 1129635"/>
              <a:gd name="connsiteX8" fmla="*/ 0 w 1129635"/>
              <a:gd name="connsiteY8" fmla="*/ 188276 h 11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35" h="1129635">
                <a:moveTo>
                  <a:pt x="0" y="188276"/>
                </a:moveTo>
                <a:cubicBezTo>
                  <a:pt x="0" y="84294"/>
                  <a:pt x="84294" y="0"/>
                  <a:pt x="188276" y="0"/>
                </a:cubicBezTo>
                <a:lnTo>
                  <a:pt x="941359" y="0"/>
                </a:lnTo>
                <a:cubicBezTo>
                  <a:pt x="1045341" y="0"/>
                  <a:pt x="1129635" y="84294"/>
                  <a:pt x="1129635" y="188276"/>
                </a:cubicBezTo>
                <a:lnTo>
                  <a:pt x="1129635" y="941359"/>
                </a:lnTo>
                <a:cubicBezTo>
                  <a:pt x="1129635" y="1045341"/>
                  <a:pt x="1045341" y="1129635"/>
                  <a:pt x="941359" y="1129635"/>
                </a:cubicBezTo>
                <a:lnTo>
                  <a:pt x="188276" y="1129635"/>
                </a:lnTo>
                <a:cubicBezTo>
                  <a:pt x="84294" y="1129635"/>
                  <a:pt x="0" y="1045341"/>
                  <a:pt x="0" y="941359"/>
                </a:cubicBezTo>
                <a:lnTo>
                  <a:pt x="0" y="188276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39565" tIns="139565" rIns="139565" bIns="139565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33" dirty="0">
                <a:latin typeface="Calibri" charset="0"/>
                <a:ea typeface="Calibri" charset="0"/>
                <a:cs typeface="Calibri" charset="0"/>
              </a:rPr>
              <a:t>System Health Check</a:t>
            </a:r>
          </a:p>
        </p:txBody>
      </p:sp>
      <p:sp>
        <p:nvSpPr>
          <p:cNvPr id="19" name="Freeform 18"/>
          <p:cNvSpPr/>
          <p:nvPr/>
        </p:nvSpPr>
        <p:spPr>
          <a:xfrm>
            <a:off x="6755850" y="4099367"/>
            <a:ext cx="1506180" cy="1506180"/>
          </a:xfrm>
          <a:custGeom>
            <a:avLst/>
            <a:gdLst>
              <a:gd name="connsiteX0" fmla="*/ 0 w 1129635"/>
              <a:gd name="connsiteY0" fmla="*/ 188276 h 1129635"/>
              <a:gd name="connsiteX1" fmla="*/ 188276 w 1129635"/>
              <a:gd name="connsiteY1" fmla="*/ 0 h 1129635"/>
              <a:gd name="connsiteX2" fmla="*/ 941359 w 1129635"/>
              <a:gd name="connsiteY2" fmla="*/ 0 h 1129635"/>
              <a:gd name="connsiteX3" fmla="*/ 1129635 w 1129635"/>
              <a:gd name="connsiteY3" fmla="*/ 188276 h 1129635"/>
              <a:gd name="connsiteX4" fmla="*/ 1129635 w 1129635"/>
              <a:gd name="connsiteY4" fmla="*/ 941359 h 1129635"/>
              <a:gd name="connsiteX5" fmla="*/ 941359 w 1129635"/>
              <a:gd name="connsiteY5" fmla="*/ 1129635 h 1129635"/>
              <a:gd name="connsiteX6" fmla="*/ 188276 w 1129635"/>
              <a:gd name="connsiteY6" fmla="*/ 1129635 h 1129635"/>
              <a:gd name="connsiteX7" fmla="*/ 0 w 1129635"/>
              <a:gd name="connsiteY7" fmla="*/ 941359 h 1129635"/>
              <a:gd name="connsiteX8" fmla="*/ 0 w 1129635"/>
              <a:gd name="connsiteY8" fmla="*/ 188276 h 11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35" h="1129635">
                <a:moveTo>
                  <a:pt x="0" y="188276"/>
                </a:moveTo>
                <a:cubicBezTo>
                  <a:pt x="0" y="84294"/>
                  <a:pt x="84294" y="0"/>
                  <a:pt x="188276" y="0"/>
                </a:cubicBezTo>
                <a:lnTo>
                  <a:pt x="941359" y="0"/>
                </a:lnTo>
                <a:cubicBezTo>
                  <a:pt x="1045341" y="0"/>
                  <a:pt x="1129635" y="84294"/>
                  <a:pt x="1129635" y="188276"/>
                </a:cubicBezTo>
                <a:lnTo>
                  <a:pt x="1129635" y="941359"/>
                </a:lnTo>
                <a:cubicBezTo>
                  <a:pt x="1129635" y="1045341"/>
                  <a:pt x="1045341" y="1129635"/>
                  <a:pt x="941359" y="1129635"/>
                </a:cubicBezTo>
                <a:lnTo>
                  <a:pt x="188276" y="1129635"/>
                </a:lnTo>
                <a:cubicBezTo>
                  <a:pt x="84294" y="1129635"/>
                  <a:pt x="0" y="1045341"/>
                  <a:pt x="0" y="941359"/>
                </a:cubicBezTo>
                <a:lnTo>
                  <a:pt x="0" y="188276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39565" tIns="139565" rIns="139565" bIns="139565" numCol="1" spcCol="1270" anchor="ctr" anchorCtr="0">
            <a:noAutofit/>
          </a:bodyPr>
          <a:lstStyle/>
          <a:p>
            <a:pPr algn="ctr" defTabSz="7704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33" dirty="0">
                <a:latin typeface="Calibri" charset="0"/>
                <a:ea typeface="Calibri" charset="0"/>
                <a:cs typeface="Calibri" charset="0"/>
              </a:rPr>
              <a:t>Status Report Output</a:t>
            </a:r>
          </a:p>
        </p:txBody>
      </p:sp>
      <p:pic>
        <p:nvPicPr>
          <p:cNvPr id="12" name="pasted-image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180862"/>
            <a:ext cx="3808424" cy="16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671" y="1245994"/>
            <a:ext cx="2199192" cy="7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07968" y="2564904"/>
            <a:ext cx="2400267" cy="2880320"/>
          </a:xfrm>
          <a:prstGeom prst="roundRect">
            <a:avLst>
              <a:gd name="adj" fmla="val 1058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19670" y="2564904"/>
            <a:ext cx="2496277" cy="2880320"/>
          </a:xfrm>
          <a:prstGeom prst="roundRect">
            <a:avLst>
              <a:gd name="adj" fmla="val 887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7381" y="2564904"/>
            <a:ext cx="2400267" cy="2880320"/>
          </a:xfrm>
          <a:prstGeom prst="roundRect">
            <a:avLst>
              <a:gd name="adj" fmla="val 85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7382" y="5637246"/>
            <a:ext cx="7680853" cy="7680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526258" y="5653221"/>
            <a:ext cx="7641167" cy="728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kumimoji="1" lang="en-US" altLang="zh-CN" sz="213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Recommended Environment:</a:t>
            </a:r>
          </a:p>
          <a:p>
            <a:pPr>
              <a:defRPr/>
            </a:pPr>
            <a:r>
              <a:rPr kumimoji="1" lang="en-US" altLang="zh-CN" sz="2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Internet, HPC, Cloud computing, Big Data, Enterprise Web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79502" y="692696"/>
            <a:ext cx="3477719" cy="570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8"/>
          <p:cNvSpPr txBox="1"/>
          <p:nvPr/>
        </p:nvSpPr>
        <p:spPr>
          <a:xfrm>
            <a:off x="526258" y="1041152"/>
            <a:ext cx="7873999" cy="1477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customized product for Internet, the unique server conform to </a:t>
            </a:r>
            <a:r>
              <a:rPr lang="en-US" sz="15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Scorpio 2.0 Open Data Centre standard</a:t>
            </a:r>
            <a:endParaRPr lang="en-US" altLang="zh-CN" sz="15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New ERA of Smart Architecture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Accounted for 50%</a:t>
            </a:r>
            <a:r>
              <a:rPr lang="zh-CN" altLang="en-US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China  Rack Solution Market</a:t>
            </a:r>
          </a:p>
        </p:txBody>
      </p:sp>
      <p:grpSp>
        <p:nvGrpSpPr>
          <p:cNvPr id="92171" name="组合 48"/>
          <p:cNvGrpSpPr>
            <a:grpSpLocks/>
          </p:cNvGrpSpPr>
          <p:nvPr/>
        </p:nvGrpSpPr>
        <p:grpSpPr bwMode="auto">
          <a:xfrm>
            <a:off x="6192011" y="2852937"/>
            <a:ext cx="1566732" cy="1584175"/>
            <a:chOff x="4411319" y="2387727"/>
            <a:chExt cx="1060710" cy="1305646"/>
          </a:xfrm>
        </p:grpSpPr>
        <p:pic>
          <p:nvPicPr>
            <p:cNvPr id="92174" name="图片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11319" y="2387727"/>
              <a:ext cx="430688" cy="678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5" name="图片 1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11320" y="3066662"/>
              <a:ext cx="430688" cy="62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6" name="图片 1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5047384" y="2411150"/>
              <a:ext cx="424645" cy="61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7" name="图片 1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5047384" y="3023520"/>
              <a:ext cx="424645" cy="669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直接连接符 17"/>
            <p:cNvCxnSpPr/>
            <p:nvPr/>
          </p:nvCxnSpPr>
          <p:spPr>
            <a:xfrm>
              <a:off x="4722807" y="2687894"/>
              <a:ext cx="43159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722807" y="3346483"/>
              <a:ext cx="43159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46084" y="2705164"/>
              <a:ext cx="0" cy="63671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72" name="图片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724" y="2665306"/>
            <a:ext cx="1780117" cy="19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INSPUR 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HPC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SmartRack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6257" y="2665307"/>
            <a:ext cx="2400299" cy="2757852"/>
            <a:chOff x="394693" y="1998980"/>
            <a:chExt cx="1800224" cy="2068389"/>
          </a:xfrm>
        </p:grpSpPr>
        <p:sp>
          <p:nvSpPr>
            <p:cNvPr id="92168" name="矩形 9"/>
            <p:cNvSpPr>
              <a:spLocks noChangeArrowheads="1"/>
            </p:cNvSpPr>
            <p:nvPr/>
          </p:nvSpPr>
          <p:spPr bwMode="auto">
            <a:xfrm>
              <a:off x="394693" y="2931790"/>
              <a:ext cx="1800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32 x 2P</a:t>
              </a:r>
              <a:r>
                <a:rPr lang="zh-CN" alt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altLang="zh-CN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nodes</a:t>
              </a:r>
              <a:endParaRPr lang="zh-CN" alt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上箭头 10"/>
            <p:cNvSpPr/>
            <p:nvPr/>
          </p:nvSpPr>
          <p:spPr>
            <a:xfrm>
              <a:off x="870943" y="2293615"/>
              <a:ext cx="831850" cy="638175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 fontAlgn="t">
                <a:lnSpc>
                  <a:spcPct val="250000"/>
                </a:lnSpc>
                <a:buSzPct val="100000"/>
                <a:defRPr/>
              </a:pPr>
              <a:endParaRPr lang="zh-CN" altLang="en-US" sz="2400" b="1" kern="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2170" name="矩形 11"/>
            <p:cNvSpPr>
              <a:spLocks noChangeArrowheads="1"/>
            </p:cNvSpPr>
            <p:nvPr/>
          </p:nvSpPr>
          <p:spPr bwMode="auto">
            <a:xfrm>
              <a:off x="394693" y="1998980"/>
              <a:ext cx="1800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48</a:t>
              </a:r>
              <a:r>
                <a:rPr lang="zh-CN" alt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altLang="zh-CN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x 2P</a:t>
              </a:r>
              <a:r>
                <a:rPr lang="zh-CN" alt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altLang="zh-CN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nodes</a:t>
              </a:r>
              <a:endParaRPr lang="zh-CN" alt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矩形 9"/>
            <p:cNvSpPr>
              <a:spLocks noChangeArrowheads="1"/>
            </p:cNvSpPr>
            <p:nvPr/>
          </p:nvSpPr>
          <p:spPr bwMode="auto">
            <a:xfrm>
              <a:off x="394693" y="3167122"/>
              <a:ext cx="1800224" cy="900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defRPr>
              </a:lvl9pPr>
            </a:lstStyle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Compute nodes</a:t>
              </a:r>
            </a:p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Improved by</a:t>
              </a:r>
            </a:p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50%</a:t>
              </a:r>
              <a:endParaRPr lang="zh-CN" alt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15680" y="4581129"/>
            <a:ext cx="2304256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133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Storage nodes</a:t>
            </a:r>
          </a:p>
          <a:p>
            <a:pPr algn="ctr">
              <a:defRPr/>
            </a:pPr>
            <a:r>
              <a:rPr lang="en-US" altLang="zh-CN" sz="24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Hot-Swap</a:t>
            </a:r>
            <a:endParaRPr lang="zh-CN" altLang="en-US" sz="2400" dirty="0">
              <a:solidFill>
                <a:prstClr val="whit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7390" y="4389107"/>
            <a:ext cx="1995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1867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Acceleration node</a:t>
            </a:r>
          </a:p>
          <a:p>
            <a:pPr algn="ctr">
              <a:defRPr/>
            </a:pPr>
            <a:r>
              <a:rPr lang="en-US" altLang="zh-CN" sz="3733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4 x GPU</a:t>
            </a:r>
            <a:endParaRPr lang="zh-CN" altLang="en-US" sz="3733" dirty="0">
              <a:solidFill>
                <a:prstClr val="whit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97" b="98601" l="13125" r="99063">
                        <a14:foregroundMark x1="45938" y1="44755" x2="47188" y2="43357"/>
                        <a14:foregroundMark x1="33750" y1="61538" x2="30625" y2="51748"/>
                        <a14:foregroundMark x1="42188" y1="58741" x2="37813" y2="48252"/>
                        <a14:foregroundMark x1="46875" y1="52448" x2="52812" y2="50350"/>
                        <a14:foregroundMark x1="50625" y1="35664" x2="61563" y2="37063"/>
                        <a14:foregroundMark x1="54063" y1="27622" x2="65000" y2="29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87009" y="2430015"/>
            <a:ext cx="1074367" cy="9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0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274371" y="3332988"/>
            <a:ext cx="7514974" cy="3293478"/>
            <a:chOff x="1080798" y="2499741"/>
            <a:chExt cx="7011210" cy="247010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475656" y="3147814"/>
              <a:ext cx="6480720" cy="72008"/>
            </a:xfrm>
            <a:prstGeom prst="line">
              <a:avLst/>
            </a:pr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475656" y="3651870"/>
              <a:ext cx="6480720" cy="72008"/>
            </a:xfrm>
            <a:prstGeom prst="line">
              <a:avLst/>
            </a:pr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475656" y="4155926"/>
              <a:ext cx="6480720" cy="72008"/>
            </a:xfrm>
            <a:prstGeom prst="line">
              <a:avLst/>
            </a:pr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4"/>
            <p:cNvSpPr txBox="1">
              <a:spLocks noChangeArrowheads="1"/>
            </p:cNvSpPr>
            <p:nvPr/>
          </p:nvSpPr>
          <p:spPr bwMode="auto">
            <a:xfrm rot="16200000">
              <a:off x="934272" y="2646267"/>
              <a:ext cx="608911" cy="31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Price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475656" y="2499742"/>
              <a:ext cx="0" cy="2304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403648" y="4659982"/>
              <a:ext cx="6688360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44"/>
            <p:cNvSpPr txBox="1">
              <a:spLocks noChangeArrowheads="1"/>
            </p:cNvSpPr>
            <p:nvPr/>
          </p:nvSpPr>
          <p:spPr bwMode="auto">
            <a:xfrm>
              <a:off x="6694911" y="4715934"/>
              <a:ext cx="1261465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Performance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475656" y="2571750"/>
              <a:ext cx="6480720" cy="72008"/>
            </a:xfrm>
            <a:prstGeom prst="line">
              <a:avLst/>
            </a:prstGeom>
            <a:ln w="9525" cmpd="sng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INSPUR TS800 Series – Mission Critical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6176" l="6901" r="94327">
                        <a14:foregroundMark x1="12172" y1="17549" x2="54086" y2="9559"/>
                        <a14:foregroundMark x1="54361" y1="9240" x2="91871" y2="11152"/>
                        <a14:foregroundMark x1="71190" y1="40539" x2="71465" y2="48824"/>
                        <a14:foregroundMark x1="70914" y1="68627" x2="71190" y2="78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777" y="4162356"/>
            <a:ext cx="2568377" cy="22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28"/>
          <p:cNvSpPr txBox="1">
            <a:spLocks noChangeArrowheads="1"/>
          </p:cNvSpPr>
          <p:nvPr/>
        </p:nvSpPr>
        <p:spPr bwMode="auto">
          <a:xfrm>
            <a:off x="9987832" y="6835776"/>
            <a:ext cx="166609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133" b="1" dirty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Performance</a:t>
            </a:r>
            <a:endParaRPr lang="zh-CN" altLang="en-US" sz="2133" b="1" dirty="0">
              <a:solidFill>
                <a:srgbClr val="3366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ounded Rectangle 30"/>
          <p:cNvSpPr>
            <a:spLocks noChangeArrowheads="1"/>
          </p:cNvSpPr>
          <p:nvPr/>
        </p:nvSpPr>
        <p:spPr bwMode="auto">
          <a:xfrm>
            <a:off x="1498446" y="1796819"/>
            <a:ext cx="4995333" cy="12481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467" b="1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Boxboro-EX</a:t>
            </a:r>
          </a:p>
        </p:txBody>
      </p:sp>
      <p:sp>
        <p:nvSpPr>
          <p:cNvPr id="14" name="Rounded Rectangle 31"/>
          <p:cNvSpPr/>
          <p:nvPr/>
        </p:nvSpPr>
        <p:spPr>
          <a:xfrm>
            <a:off x="6493779" y="1796819"/>
            <a:ext cx="5266267" cy="12481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67" b="1" dirty="0" err="1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Brickland</a:t>
            </a:r>
            <a:r>
              <a:rPr lang="en-US" altLang="zh-CN" sz="1467" b="1" dirty="0">
                <a:solidFill>
                  <a:srgbClr val="3366FF"/>
                </a:solidFill>
                <a:latin typeface="Calibri" charset="0"/>
                <a:ea typeface="Calibri" charset="0"/>
                <a:cs typeface="Calibri" charset="0"/>
              </a:rPr>
              <a:t>-EX</a:t>
            </a:r>
            <a:endParaRPr lang="en-US" sz="1467" b="1" dirty="0">
              <a:solidFill>
                <a:srgbClr val="3366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ounded Rectangle 46"/>
          <p:cNvSpPr/>
          <p:nvPr/>
        </p:nvSpPr>
        <p:spPr>
          <a:xfrm>
            <a:off x="1498445" y="2210927"/>
            <a:ext cx="1507067" cy="74085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33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Intel</a:t>
            </a:r>
            <a:r>
              <a:rPr lang="en-US" sz="1333" b="1" kern="0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®</a:t>
            </a:r>
            <a:r>
              <a:rPr lang="en-US" sz="1333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Xeon</a:t>
            </a:r>
            <a:r>
              <a:rPr lang="en-US" sz="1333" b="1" kern="0" baseline="30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®</a:t>
            </a:r>
            <a:r>
              <a:rPr lang="en-US" sz="1333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ctr">
              <a:defRPr/>
            </a:pPr>
            <a:r>
              <a:rPr lang="en-US" sz="1333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7500</a:t>
            </a:r>
          </a:p>
          <a:p>
            <a:pPr algn="ctr">
              <a:defRPr/>
            </a:pPr>
            <a:r>
              <a:rPr lang="en-US" sz="1333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(NHM-EX)</a:t>
            </a:r>
          </a:p>
        </p:txBody>
      </p:sp>
      <p:sp>
        <p:nvSpPr>
          <p:cNvPr id="17" name="Rounded Rectangle 47"/>
          <p:cNvSpPr/>
          <p:nvPr/>
        </p:nvSpPr>
        <p:spPr>
          <a:xfrm>
            <a:off x="2961062" y="2210927"/>
            <a:ext cx="3511551" cy="7408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Intel</a:t>
            </a:r>
            <a:r>
              <a:rPr lang="en-US" sz="1333" b="1" kern="0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®</a:t>
            </a: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Xeon</a:t>
            </a:r>
            <a:r>
              <a:rPr lang="en-US" sz="1333" b="1" kern="0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®</a:t>
            </a: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ctr"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E7 -8800</a:t>
            </a:r>
          </a:p>
          <a:p>
            <a:pPr algn="ctr"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(WSM-EX)</a:t>
            </a:r>
            <a:r>
              <a:rPr lang="en-US" sz="1333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</a:p>
        </p:txBody>
      </p:sp>
      <p:sp>
        <p:nvSpPr>
          <p:cNvPr id="18" name="Rounded Rectangle 48"/>
          <p:cNvSpPr/>
          <p:nvPr/>
        </p:nvSpPr>
        <p:spPr>
          <a:xfrm>
            <a:off x="6493779" y="2206694"/>
            <a:ext cx="2218267" cy="74366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Intel</a:t>
            </a:r>
            <a:r>
              <a:rPr lang="en-US" sz="1333" b="1" kern="0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®</a:t>
            </a: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Xeon</a:t>
            </a:r>
            <a:r>
              <a:rPr lang="en-US" sz="1333" b="1" kern="0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®</a:t>
            </a:r>
          </a:p>
          <a:p>
            <a:pPr algn="ctr"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E7-8800  v2 </a:t>
            </a:r>
          </a:p>
          <a:p>
            <a:pPr algn="ctr"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(IVB-EX)</a:t>
            </a:r>
            <a:endParaRPr lang="en-US" sz="1333" b="1" i="1" kern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Rounded Rectangle 49"/>
          <p:cNvSpPr/>
          <p:nvPr/>
        </p:nvSpPr>
        <p:spPr>
          <a:xfrm>
            <a:off x="8712045" y="2202461"/>
            <a:ext cx="1930400" cy="7464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Intel</a:t>
            </a:r>
            <a:r>
              <a:rPr lang="en-US" sz="1333" b="1" kern="0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®</a:t>
            </a: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Xeon</a:t>
            </a:r>
            <a:r>
              <a:rPr lang="en-US" sz="1333" b="1" kern="0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®</a:t>
            </a: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ctr"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E7-8800  v3 </a:t>
            </a:r>
          </a:p>
          <a:p>
            <a:pPr algn="ctr"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(HSW-EX)</a:t>
            </a:r>
            <a:endParaRPr lang="en-US" sz="1333" b="1" i="1" kern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ounded Rectangle 50"/>
          <p:cNvSpPr/>
          <p:nvPr/>
        </p:nvSpPr>
        <p:spPr>
          <a:xfrm>
            <a:off x="10642445" y="2202461"/>
            <a:ext cx="1117600" cy="74648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Future Xeon</a:t>
            </a:r>
            <a:r>
              <a:rPr lang="en-US" sz="1333" b="1" kern="0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®</a:t>
            </a:r>
            <a:r>
              <a:rPr lang="en-US" sz="1333" b="1" kern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 E7</a:t>
            </a:r>
            <a:endParaRPr lang="en-US" sz="1333" b="1" i="1" kern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文本框 9"/>
          <p:cNvSpPr txBox="1">
            <a:spLocks noChangeArrowheads="1"/>
          </p:cNvSpPr>
          <p:nvPr/>
        </p:nvSpPr>
        <p:spPr bwMode="auto">
          <a:xfrm>
            <a:off x="3215680" y="5807212"/>
            <a:ext cx="281728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133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Inspur </a:t>
            </a:r>
            <a:r>
              <a:rPr lang="en-US" altLang="zh-CN" sz="2133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TS850</a:t>
            </a:r>
            <a:endParaRPr lang="en-US" altLang="zh-CN" sz="2133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" name="Picture 39" descr="K:\PNG\OR6A0553-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363" y="3717032"/>
            <a:ext cx="3572107" cy="238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6768141" y="5852193"/>
            <a:ext cx="24765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133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Inspur </a:t>
            </a:r>
            <a:r>
              <a:rPr lang="en-US" altLang="zh-CN" sz="2133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TS860</a:t>
            </a:r>
            <a:endParaRPr lang="en-US" altLang="zh-CN" sz="2133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43339" y="3332989"/>
            <a:ext cx="3168352" cy="2976331"/>
            <a:chOff x="107504" y="2499742"/>
            <a:chExt cx="2376264" cy="2232248"/>
          </a:xfrm>
        </p:grpSpPr>
        <p:sp>
          <p:nvSpPr>
            <p:cNvPr id="48" name="Rounded Rectangle 47"/>
            <p:cNvSpPr/>
            <p:nvPr/>
          </p:nvSpPr>
          <p:spPr>
            <a:xfrm>
              <a:off x="107504" y="2499742"/>
              <a:ext cx="2376264" cy="2232248"/>
            </a:xfrm>
            <a:prstGeom prst="roundRect">
              <a:avLst>
                <a:gd name="adj" fmla="val 6203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91830"/>
              <a:ext cx="782141" cy="47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 descr="C:\Users\lihao\Desktop\n1UyET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363838"/>
              <a:ext cx="490177" cy="36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8" descr="d:\program files\360se6\User Data\temp\7dd98d1001e93901f7821d1b7aec54e736d19617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867894"/>
              <a:ext cx="490743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图片 31"/>
            <p:cNvPicPr>
              <a:picLocks noChangeAspect="1"/>
            </p:cNvPicPr>
            <p:nvPr/>
          </p:nvPicPr>
          <p:blipFill>
            <a:blip r:embed="rId8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688" y="3363838"/>
              <a:ext cx="572855" cy="57606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43789" y="2552005"/>
              <a:ext cx="216208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u="sng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Certified Operating System</a:t>
              </a:r>
            </a:p>
          </p:txBody>
        </p:sp>
        <p:pic>
          <p:nvPicPr>
            <p:cNvPr id="50" name="Picture 49" descr="citrix-logo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2818099"/>
              <a:ext cx="1052736" cy="473731"/>
            </a:xfrm>
            <a:prstGeom prst="rect">
              <a:avLst/>
            </a:prstGeom>
          </p:spPr>
        </p:pic>
        <p:pic>
          <p:nvPicPr>
            <p:cNvPr id="51" name="Picture 50" descr="redhat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7624" y="2931790"/>
              <a:ext cx="1192611" cy="382711"/>
            </a:xfrm>
            <a:prstGeom prst="rect">
              <a:avLst/>
            </a:prstGeom>
          </p:spPr>
        </p:pic>
        <p:pic>
          <p:nvPicPr>
            <p:cNvPr id="52" name="Picture 51" descr="suse_logo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3867894"/>
              <a:ext cx="590426" cy="590426"/>
            </a:xfrm>
            <a:prstGeom prst="rect">
              <a:avLst/>
            </a:prstGeom>
          </p:spPr>
        </p:pic>
        <p:pic>
          <p:nvPicPr>
            <p:cNvPr id="53" name="Picture 52" descr="Vmware.png"/>
            <p:cNvPicPr>
              <a:picLocks noChangeAspect="1"/>
            </p:cNvPicPr>
            <p:nvPr/>
          </p:nvPicPr>
          <p:blipFill>
            <a:blip r:embed="rId12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7664" y="3930476"/>
              <a:ext cx="841642" cy="585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5"/>
          <p:cNvSpPr txBox="1">
            <a:spLocks/>
          </p:cNvSpPr>
          <p:nvPr/>
        </p:nvSpPr>
        <p:spPr>
          <a:xfrm>
            <a:off x="371230" y="5314461"/>
            <a:ext cx="4929433" cy="123186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Overseas Headquarters, Inspur Group Co ., Ltd.</a:t>
            </a:r>
          </a:p>
          <a:p>
            <a:r>
              <a:rPr lang="en-US" altLang="zh-CN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Mail</a:t>
            </a:r>
            <a:r>
              <a:rPr lang="zh-CN" alt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：</a:t>
            </a:r>
            <a:r>
              <a:rPr lang="en-US" altLang="zh-CN" sz="16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Eddie.Hing@inspur.com</a:t>
            </a:r>
            <a:endParaRPr lang="en-US" altLang="zh-CN" sz="16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文本占位符 12"/>
          <p:cNvSpPr txBox="1">
            <a:spLocks/>
          </p:cNvSpPr>
          <p:nvPr/>
        </p:nvSpPr>
        <p:spPr>
          <a:xfrm>
            <a:off x="4531057" y="2593980"/>
            <a:ext cx="4279456" cy="74941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7200" dirty="0" smtClean="0">
                <a:latin typeface="Calibri" charset="0"/>
                <a:ea typeface="Calibri" charset="0"/>
                <a:cs typeface="Calibri" charset="0"/>
              </a:rPr>
              <a:t>Thank you !</a:t>
            </a:r>
            <a:endParaRPr kumimoji="1" lang="zh-CN" altLang="en-US" sz="7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45" y="4962290"/>
            <a:ext cx="1428885" cy="35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/>
              </a:rPr>
              <a:t>INSPUR HPC Appliance Solution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4293096"/>
            <a:ext cx="5088565" cy="2208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cs typeface="Arial"/>
              </a:rPr>
              <a:t>Deep Learning </a:t>
            </a:r>
            <a:r>
              <a:rPr lang="en-US" altLang="zh-CN" b="1" dirty="0" smtClean="0">
                <a:solidFill>
                  <a:srgbClr val="FF0000"/>
                </a:solidFill>
                <a:cs typeface="Arial"/>
              </a:rPr>
              <a:t>Appliance</a:t>
            </a:r>
          </a:p>
          <a:p>
            <a:r>
              <a:rPr lang="en-US" altLang="zh-CN" sz="2133" dirty="0">
                <a:cs typeface="Arial"/>
              </a:rPr>
              <a:t>MPI optimized </a:t>
            </a:r>
            <a:r>
              <a:rPr lang="en-US" altLang="zh-CN" sz="2133" dirty="0" err="1">
                <a:cs typeface="Arial"/>
              </a:rPr>
              <a:t>Caffe</a:t>
            </a:r>
            <a:r>
              <a:rPr lang="en-US" altLang="zh-CN" sz="2133" dirty="0">
                <a:cs typeface="Arial"/>
              </a:rPr>
              <a:t> frame, developed by INSPUR</a:t>
            </a:r>
            <a:r>
              <a:rPr lang="en-US" altLang="zh-CN" sz="2133" dirty="0" smtClean="0">
                <a:cs typeface="Arial"/>
              </a:rPr>
              <a:t>.</a:t>
            </a:r>
          </a:p>
          <a:p>
            <a:r>
              <a:rPr lang="en-US" altLang="zh-CN" sz="2133" dirty="0" err="1" smtClean="0">
                <a:cs typeface="Arial"/>
              </a:rPr>
              <a:t>Colloborate</a:t>
            </a:r>
            <a:r>
              <a:rPr lang="en-US" altLang="zh-CN" sz="2133" dirty="0" smtClean="0">
                <a:cs typeface="Arial"/>
              </a:rPr>
              <a:t> with </a:t>
            </a:r>
            <a:r>
              <a:rPr lang="en-US" altLang="zh-CN" sz="2133" dirty="0" err="1" smtClean="0">
                <a:cs typeface="Arial"/>
              </a:rPr>
              <a:t>Nvidia</a:t>
            </a:r>
            <a:r>
              <a:rPr lang="en-US" altLang="zh-CN" sz="2133" dirty="0" smtClean="0">
                <a:cs typeface="Arial"/>
              </a:rPr>
              <a:t> </a:t>
            </a:r>
            <a:r>
              <a:rPr lang="en-US" altLang="zh-CN" sz="2133" dirty="0" smtClean="0">
                <a:solidFill>
                  <a:srgbClr val="FF0000"/>
                </a:solidFill>
                <a:cs typeface="Arial"/>
              </a:rPr>
              <a:t>Gen 6 </a:t>
            </a:r>
            <a:r>
              <a:rPr lang="en-US" altLang="zh-CN" sz="2133" dirty="0" smtClean="0">
                <a:cs typeface="Arial"/>
              </a:rPr>
              <a:t>GPU technology.</a:t>
            </a:r>
            <a:endParaRPr lang="en-US" altLang="zh-CN" sz="2133" dirty="0"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7" y="1600201"/>
            <a:ext cx="633670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400" b="1" u="sng" dirty="0">
                <a:cs typeface="Arial"/>
              </a:rPr>
              <a:t>Key Features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sz="1867" dirty="0">
                <a:solidFill>
                  <a:srgbClr val="FF0000"/>
                </a:solidFill>
                <a:cs typeface="Arial"/>
              </a:rPr>
              <a:t>Performance Acceleration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67" dirty="0">
                <a:cs typeface="Arial"/>
              </a:rPr>
              <a:t>Support both</a:t>
            </a:r>
            <a:r>
              <a:rPr lang="en-US" sz="1867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1867" dirty="0">
                <a:solidFill>
                  <a:srgbClr val="FF0000"/>
                </a:solidFill>
                <a:cs typeface="Arial"/>
              </a:rPr>
              <a:t>MPI</a:t>
            </a:r>
            <a:r>
              <a:rPr lang="en-US" sz="1867" dirty="0">
                <a:solidFill>
                  <a:srgbClr val="FFC000"/>
                </a:solidFill>
                <a:cs typeface="Arial"/>
              </a:rPr>
              <a:t> </a:t>
            </a:r>
            <a:r>
              <a:rPr lang="en-US" sz="1867" dirty="0">
                <a:cs typeface="Arial"/>
              </a:rPr>
              <a:t>parallel and </a:t>
            </a:r>
            <a:r>
              <a:rPr lang="en-US" sz="1867" dirty="0">
                <a:solidFill>
                  <a:srgbClr val="FF0000"/>
                </a:solidFill>
                <a:cs typeface="Arial"/>
              </a:rPr>
              <a:t>GPU </a:t>
            </a:r>
            <a:r>
              <a:rPr lang="en-US" sz="1867" dirty="0">
                <a:cs typeface="Arial"/>
              </a:rPr>
              <a:t>accelerating.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sz="1867" dirty="0">
                <a:solidFill>
                  <a:srgbClr val="FF0000"/>
                </a:solidFill>
                <a:cs typeface="Arial"/>
              </a:rPr>
              <a:t>Unified installation package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67" dirty="0">
                <a:cs typeface="Arial"/>
              </a:rPr>
              <a:t>Integrated </a:t>
            </a:r>
            <a:r>
              <a:rPr lang="en-US" sz="1867" dirty="0" err="1">
                <a:cs typeface="Arial"/>
              </a:rPr>
              <a:t>Caffe</a:t>
            </a:r>
            <a:r>
              <a:rPr lang="en-US" sz="1867" dirty="0">
                <a:cs typeface="Arial"/>
              </a:rPr>
              <a:t>, CUDA and run-time libraries.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sz="1867" dirty="0">
                <a:solidFill>
                  <a:srgbClr val="FF0000"/>
                </a:solidFill>
                <a:cs typeface="Arial"/>
              </a:rPr>
              <a:t>Mainstream parallel file system supported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67" dirty="0">
                <a:cs typeface="Arial"/>
              </a:rPr>
              <a:t>Support </a:t>
            </a:r>
            <a:r>
              <a:rPr lang="en-US" sz="1867" dirty="0" err="1">
                <a:cs typeface="Arial"/>
              </a:rPr>
              <a:t>Lustre</a:t>
            </a:r>
            <a:r>
              <a:rPr lang="en-US" sz="1867" dirty="0">
                <a:cs typeface="Arial"/>
              </a:rPr>
              <a:t>, and high performance I/O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sz="1867" dirty="0">
                <a:solidFill>
                  <a:srgbClr val="FF0000"/>
                </a:solidFill>
                <a:cs typeface="Arial"/>
              </a:rPr>
              <a:t>Unified system management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867" dirty="0">
                <a:cs typeface="Arial"/>
              </a:rPr>
              <a:t>Integrated with INSPUR </a:t>
            </a:r>
            <a:r>
              <a:rPr lang="en-US" sz="1867" dirty="0" err="1">
                <a:cs typeface="Arial"/>
              </a:rPr>
              <a:t>ClusterEngine</a:t>
            </a:r>
            <a:r>
              <a:rPr lang="en-US" sz="1867" dirty="0">
                <a:cs typeface="Arial"/>
              </a:rPr>
              <a:t>, support cluster management, license management, job scheduling etc.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604798"/>
            <a:ext cx="3466576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7" b="98601" l="13125" r="99063">
                        <a14:foregroundMark x1="45938" y1="44755" x2="47188" y2="43357"/>
                        <a14:foregroundMark x1="33750" y1="61538" x2="30625" y2="51748"/>
                        <a14:foregroundMark x1="42188" y1="58741" x2="37813" y2="48252"/>
                        <a14:foregroundMark x1="46875" y1="52448" x2="52812" y2="50350"/>
                        <a14:foregroundMark x1="50625" y1="35664" x2="61563" y2="37063"/>
                        <a14:foregroundMark x1="54063" y1="27622" x2="65000" y2="29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58971" y="-221192"/>
            <a:ext cx="1771947" cy="15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  <a:cs typeface="Arial"/>
              </a:rPr>
              <a:t>INSPUR HPC Appliance Solution</a:t>
            </a:r>
            <a:endParaRPr lang="en-US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2564904"/>
            <a:ext cx="5088565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>
                <a:cs typeface="Arial"/>
              </a:rPr>
              <a:t>Big Data Appliance On HPC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3835596-6586-4FC8-AC5C-55C2C2AA903B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13" y="1220756"/>
            <a:ext cx="4329344" cy="192703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07968" y="1508787"/>
            <a:ext cx="5952661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  <a:buNone/>
            </a:pPr>
            <a:r>
              <a:rPr lang="en-US" sz="1867" b="1" u="sng" dirty="0">
                <a:cs typeface="Arial"/>
              </a:rPr>
              <a:t>Key Enhanced Features</a:t>
            </a:r>
            <a:endParaRPr lang="en-US" sz="1867" b="1" dirty="0">
              <a:cs typeface="Arial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sz="1600" b="1" dirty="0">
                <a:cs typeface="Arial"/>
              </a:rPr>
              <a:t>Unify operation interface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cs typeface="Arial"/>
              </a:rPr>
              <a:t>HPC &amp; </a:t>
            </a:r>
            <a:r>
              <a:rPr lang="en-US" sz="1600" dirty="0" err="1">
                <a:cs typeface="Arial"/>
              </a:rPr>
              <a:t>Hadoop</a:t>
            </a:r>
            <a:r>
              <a:rPr lang="en-US" sz="1600" dirty="0">
                <a:cs typeface="Arial"/>
              </a:rPr>
              <a:t> unified interface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cs typeface="Arial"/>
              </a:rPr>
              <a:t>Job management, Dynamic scheduling, Provisioning, Unified resource charging system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sz="1600" b="1" dirty="0">
                <a:cs typeface="Arial"/>
              </a:rPr>
              <a:t>Unify System Management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cs typeface="Arial"/>
              </a:rPr>
              <a:t>Resource monitoring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cs typeface="Arial"/>
              </a:rPr>
              <a:t>Support Dynamic switching between HPC/</a:t>
            </a:r>
            <a:r>
              <a:rPr lang="en-US" sz="1600" dirty="0" err="1">
                <a:cs typeface="Arial"/>
              </a:rPr>
              <a:t>Hadoop</a:t>
            </a:r>
            <a:r>
              <a:rPr lang="en-US" sz="1600" dirty="0">
                <a:cs typeface="Arial"/>
              </a:rPr>
              <a:t> nodes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sz="1600" b="1" dirty="0">
                <a:cs typeface="Arial"/>
              </a:rPr>
              <a:t>Unified storage system, data copy free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cs typeface="Arial"/>
              </a:rPr>
              <a:t>IEEL files system </a:t>
            </a:r>
            <a:r>
              <a:rPr lang="en-US" sz="1600" dirty="0" err="1">
                <a:cs typeface="Arial"/>
              </a:rPr>
              <a:t>Hadoop</a:t>
            </a:r>
            <a:r>
              <a:rPr lang="en-US" sz="1600" dirty="0">
                <a:cs typeface="Arial"/>
              </a:rPr>
              <a:t> connector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cs typeface="Arial"/>
              </a:rPr>
              <a:t>Support Data Copy between HDFS &amp; </a:t>
            </a:r>
            <a:r>
              <a:rPr lang="en-US" sz="1600" dirty="0" err="1">
                <a:cs typeface="Arial"/>
              </a:rPr>
              <a:t>Lustre</a:t>
            </a:r>
            <a:endParaRPr lang="en-US" sz="1600" dirty="0">
              <a:cs typeface="Arial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1600" dirty="0" err="1">
                <a:cs typeface="Arial"/>
              </a:rPr>
              <a:t>Hadoop</a:t>
            </a:r>
            <a:r>
              <a:rPr lang="en-US" sz="1600" dirty="0">
                <a:cs typeface="Arial"/>
              </a:rPr>
              <a:t> tools integrated: 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1600" dirty="0" err="1">
                <a:cs typeface="Arial"/>
              </a:rPr>
              <a:t>Mahaout</a:t>
            </a:r>
            <a:r>
              <a:rPr lang="en-US" sz="1600" dirty="0">
                <a:cs typeface="Arial"/>
              </a:rPr>
              <a:t>, Hive &amp; PIG are available.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5" y="3140969"/>
            <a:ext cx="4285545" cy="3207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7" b="98601" l="13125" r="99063">
                        <a14:foregroundMark x1="45938" y1="44755" x2="47188" y2="43357"/>
                        <a14:foregroundMark x1="33750" y1="61538" x2="30625" y2="51748"/>
                        <a14:foregroundMark x1="42188" y1="58741" x2="37813" y2="48252"/>
                        <a14:foregroundMark x1="46875" y1="52448" x2="52812" y2="50350"/>
                        <a14:foregroundMark x1="50625" y1="35664" x2="61563" y2="37063"/>
                        <a14:foregroundMark x1="54063" y1="27622" x2="65000" y2="29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58971" y="-221192"/>
            <a:ext cx="1771947" cy="15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9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/>
              </a:rPr>
              <a:t>Published News / Reference / Wins</a:t>
            </a:r>
            <a:endParaRPr lang="en-SG" dirty="0">
              <a:latin typeface="+mj-lt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555576" y="6556023"/>
            <a:ext cx="983432" cy="183349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altLang="zh-CN" smtClean="0"/>
              <a:t>/    10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016381" y="6556022"/>
            <a:ext cx="2539195" cy="183351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49F4BA8F-7B64-4198-9505-0CB5D4D3B366}" type="slidenum">
              <a:rPr lang="en-US" altLang="zh-CN" smtClean="0"/>
              <a:pPr/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2276872"/>
            <a:ext cx="5600623" cy="336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5398" y="1244106"/>
            <a:ext cx="6024644" cy="5353247"/>
            <a:chOff x="455397" y="837979"/>
            <a:chExt cx="6024643" cy="5353247"/>
          </a:xfrm>
        </p:grpSpPr>
        <p:grpSp>
          <p:nvGrpSpPr>
            <p:cNvPr id="7" name="Group 6"/>
            <p:cNvGrpSpPr/>
            <p:nvPr/>
          </p:nvGrpSpPr>
          <p:grpSpPr>
            <a:xfrm>
              <a:off x="455397" y="837979"/>
              <a:ext cx="6024643" cy="4407651"/>
              <a:chOff x="2050899" y="-1080692"/>
              <a:chExt cx="6484886" cy="474436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2706" y="-1080692"/>
                <a:ext cx="6473079" cy="1233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0899" y="134316"/>
                <a:ext cx="6174851" cy="3529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52" y="5229201"/>
              <a:ext cx="601027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948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INSPUR HPC Innovation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38783" y="3236979"/>
            <a:ext cx="3223261" cy="2888653"/>
          </a:xfrm>
          <a:custGeom>
            <a:avLst/>
            <a:gdLst>
              <a:gd name="connsiteX0" fmla="*/ 196008 w 2417445"/>
              <a:gd name="connsiteY0" fmla="*/ 0 h 1866741"/>
              <a:gd name="connsiteX1" fmla="*/ 2221437 w 2417445"/>
              <a:gd name="connsiteY1" fmla="*/ 0 h 1866741"/>
              <a:gd name="connsiteX2" fmla="*/ 2417445 w 2417445"/>
              <a:gd name="connsiteY2" fmla="*/ 196008 h 1866741"/>
              <a:gd name="connsiteX3" fmla="*/ 2417445 w 2417445"/>
              <a:gd name="connsiteY3" fmla="*/ 1866741 h 1866741"/>
              <a:gd name="connsiteX4" fmla="*/ 2417445 w 2417445"/>
              <a:gd name="connsiteY4" fmla="*/ 1866741 h 1866741"/>
              <a:gd name="connsiteX5" fmla="*/ 0 w 2417445"/>
              <a:gd name="connsiteY5" fmla="*/ 1866741 h 1866741"/>
              <a:gd name="connsiteX6" fmla="*/ 0 w 2417445"/>
              <a:gd name="connsiteY6" fmla="*/ 1866741 h 1866741"/>
              <a:gd name="connsiteX7" fmla="*/ 0 w 2417445"/>
              <a:gd name="connsiteY7" fmla="*/ 196008 h 1866741"/>
              <a:gd name="connsiteX8" fmla="*/ 196008 w 2417445"/>
              <a:gd name="connsiteY8" fmla="*/ 0 h 186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7445" h="1866741">
                <a:moveTo>
                  <a:pt x="2221437" y="1866741"/>
                </a:moveTo>
                <a:lnTo>
                  <a:pt x="196008" y="1866741"/>
                </a:lnTo>
                <a:cubicBezTo>
                  <a:pt x="87756" y="1866741"/>
                  <a:pt x="0" y="1778985"/>
                  <a:pt x="0" y="1670733"/>
                </a:cubicBezTo>
                <a:lnTo>
                  <a:pt x="0" y="0"/>
                </a:lnTo>
                <a:lnTo>
                  <a:pt x="0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1670733"/>
                </a:lnTo>
                <a:cubicBezTo>
                  <a:pt x="2417445" y="1778985"/>
                  <a:pt x="2329689" y="1866741"/>
                  <a:pt x="2221437" y="186674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09" tIns="512065" rIns="588611" bIns="588609" numCol="1" spcCol="1270" anchor="t" anchorCtr="0">
            <a:noAutofit/>
          </a:bodyPr>
          <a:lstStyle/>
          <a:p>
            <a:pPr algn="ctr" defTabSz="32003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2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8783" y="1508787"/>
            <a:ext cx="3223260" cy="185633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2" descr="9图-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69" y="1604798"/>
            <a:ext cx="2496276" cy="164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/>
          <p:cNvSpPr/>
          <p:nvPr/>
        </p:nvSpPr>
        <p:spPr>
          <a:xfrm>
            <a:off x="4463819" y="3236979"/>
            <a:ext cx="3223261" cy="2888653"/>
          </a:xfrm>
          <a:custGeom>
            <a:avLst/>
            <a:gdLst>
              <a:gd name="connsiteX0" fmla="*/ 196008 w 2417445"/>
              <a:gd name="connsiteY0" fmla="*/ 0 h 1866741"/>
              <a:gd name="connsiteX1" fmla="*/ 2221437 w 2417445"/>
              <a:gd name="connsiteY1" fmla="*/ 0 h 1866741"/>
              <a:gd name="connsiteX2" fmla="*/ 2417445 w 2417445"/>
              <a:gd name="connsiteY2" fmla="*/ 196008 h 1866741"/>
              <a:gd name="connsiteX3" fmla="*/ 2417445 w 2417445"/>
              <a:gd name="connsiteY3" fmla="*/ 1866741 h 1866741"/>
              <a:gd name="connsiteX4" fmla="*/ 2417445 w 2417445"/>
              <a:gd name="connsiteY4" fmla="*/ 1866741 h 1866741"/>
              <a:gd name="connsiteX5" fmla="*/ 0 w 2417445"/>
              <a:gd name="connsiteY5" fmla="*/ 1866741 h 1866741"/>
              <a:gd name="connsiteX6" fmla="*/ 0 w 2417445"/>
              <a:gd name="connsiteY6" fmla="*/ 1866741 h 1866741"/>
              <a:gd name="connsiteX7" fmla="*/ 0 w 2417445"/>
              <a:gd name="connsiteY7" fmla="*/ 196008 h 1866741"/>
              <a:gd name="connsiteX8" fmla="*/ 196008 w 2417445"/>
              <a:gd name="connsiteY8" fmla="*/ 0 h 186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7445" h="1866741">
                <a:moveTo>
                  <a:pt x="2221437" y="1866741"/>
                </a:moveTo>
                <a:lnTo>
                  <a:pt x="196008" y="1866741"/>
                </a:lnTo>
                <a:cubicBezTo>
                  <a:pt x="87756" y="1866741"/>
                  <a:pt x="0" y="1778985"/>
                  <a:pt x="0" y="1670733"/>
                </a:cubicBezTo>
                <a:lnTo>
                  <a:pt x="0" y="0"/>
                </a:lnTo>
                <a:lnTo>
                  <a:pt x="0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1670733"/>
                </a:lnTo>
                <a:cubicBezTo>
                  <a:pt x="2417445" y="1778985"/>
                  <a:pt x="2329689" y="1866741"/>
                  <a:pt x="2221437" y="186674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09" tIns="512065" rIns="588611" bIns="588609" numCol="1" spcCol="1270" anchor="t" anchorCtr="0">
            <a:noAutofit/>
          </a:bodyPr>
          <a:lstStyle/>
          <a:p>
            <a:pPr algn="ctr" defTabSz="32003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2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819" y="1508787"/>
            <a:ext cx="3223260" cy="185633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8016214" y="3236979"/>
            <a:ext cx="3223261" cy="2888653"/>
          </a:xfrm>
          <a:custGeom>
            <a:avLst/>
            <a:gdLst>
              <a:gd name="connsiteX0" fmla="*/ 196008 w 2417445"/>
              <a:gd name="connsiteY0" fmla="*/ 0 h 1866741"/>
              <a:gd name="connsiteX1" fmla="*/ 2221437 w 2417445"/>
              <a:gd name="connsiteY1" fmla="*/ 0 h 1866741"/>
              <a:gd name="connsiteX2" fmla="*/ 2417445 w 2417445"/>
              <a:gd name="connsiteY2" fmla="*/ 196008 h 1866741"/>
              <a:gd name="connsiteX3" fmla="*/ 2417445 w 2417445"/>
              <a:gd name="connsiteY3" fmla="*/ 1866741 h 1866741"/>
              <a:gd name="connsiteX4" fmla="*/ 2417445 w 2417445"/>
              <a:gd name="connsiteY4" fmla="*/ 1866741 h 1866741"/>
              <a:gd name="connsiteX5" fmla="*/ 0 w 2417445"/>
              <a:gd name="connsiteY5" fmla="*/ 1866741 h 1866741"/>
              <a:gd name="connsiteX6" fmla="*/ 0 w 2417445"/>
              <a:gd name="connsiteY6" fmla="*/ 1866741 h 1866741"/>
              <a:gd name="connsiteX7" fmla="*/ 0 w 2417445"/>
              <a:gd name="connsiteY7" fmla="*/ 196008 h 1866741"/>
              <a:gd name="connsiteX8" fmla="*/ 196008 w 2417445"/>
              <a:gd name="connsiteY8" fmla="*/ 0 h 186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7445" h="1866741">
                <a:moveTo>
                  <a:pt x="2221437" y="1866741"/>
                </a:moveTo>
                <a:lnTo>
                  <a:pt x="196008" y="1866741"/>
                </a:lnTo>
                <a:cubicBezTo>
                  <a:pt x="87756" y="1866741"/>
                  <a:pt x="0" y="1778985"/>
                  <a:pt x="0" y="1670733"/>
                </a:cubicBezTo>
                <a:lnTo>
                  <a:pt x="0" y="0"/>
                </a:lnTo>
                <a:lnTo>
                  <a:pt x="0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1670733"/>
                </a:lnTo>
                <a:cubicBezTo>
                  <a:pt x="2417445" y="1778985"/>
                  <a:pt x="2329689" y="1866741"/>
                  <a:pt x="2221437" y="186674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609" tIns="512065" rIns="588611" bIns="588609" numCol="1" spcCol="1270" anchor="t" anchorCtr="0">
            <a:noAutofit/>
          </a:bodyPr>
          <a:lstStyle/>
          <a:p>
            <a:pPr algn="ctr" defTabSz="32003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2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16214" y="1508787"/>
            <a:ext cx="3223260" cy="185633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1" y="1604797"/>
            <a:ext cx="2786876" cy="16828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0256" y="1604797"/>
            <a:ext cx="2592288" cy="170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11425" y="3429001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Intel | INSPUR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3819" y="3429001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GPGPU Innovation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16213" y="342900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HPC Blade System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7435" y="3909054"/>
            <a:ext cx="3072341" cy="165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US" sz="2133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Together with Intel co-develop HPC lab.</a:t>
            </a:r>
            <a:r>
              <a:rPr lang="en-US" sz="16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(Intel XEON Phi)</a:t>
            </a:r>
            <a:endParaRPr lang="en-US" sz="2133" b="1" dirty="0">
              <a:solidFill>
                <a:srgbClr val="FFFF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80990" indent="-380990">
              <a:buFont typeface="Arial"/>
              <a:buChar char="•"/>
            </a:pPr>
            <a:r>
              <a:rPr lang="en-US" sz="2133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2133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1st </a:t>
            </a:r>
            <a:r>
              <a:rPr lang="en-US" sz="2133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Intel MIC monograph.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59830" y="3909054"/>
            <a:ext cx="3072341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US" sz="18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INSPUR | </a:t>
            </a:r>
            <a:r>
              <a:rPr lang="en-US" sz="1867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Nvidia</a:t>
            </a:r>
            <a:r>
              <a:rPr lang="en-US" sz="18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8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startup an </a:t>
            </a:r>
            <a:r>
              <a:rPr lang="en-US" altLang="zh-CN" sz="1867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Innovation Lab</a:t>
            </a:r>
            <a:r>
              <a:rPr lang="en-US" altLang="zh-CN" sz="1867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8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 China</a:t>
            </a:r>
            <a:r>
              <a:rPr lang="en-US" sz="18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867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80990" indent="-380990">
              <a:buFont typeface="Arial"/>
              <a:buChar char="•"/>
            </a:pPr>
            <a:r>
              <a:rPr lang="en-US" sz="18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Successfully improve </a:t>
            </a:r>
            <a:r>
              <a:rPr lang="en-US" sz="1867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90x</a:t>
            </a:r>
            <a:r>
              <a:rPr lang="en-US" sz="18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performance for </a:t>
            </a:r>
            <a:r>
              <a:rPr lang="en-US" sz="1867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Qihoo</a:t>
            </a:r>
            <a:r>
              <a:rPr lang="en-US" sz="1867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China.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12224" y="3909054"/>
            <a:ext cx="30723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chemeClr val="bg1"/>
              </a:buClr>
              <a:buFont typeface="Arial"/>
              <a:buChar char="•"/>
            </a:pPr>
            <a:r>
              <a:rPr lang="en-US" sz="16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INSPUR | Intel | Alter 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joined launch </a:t>
            </a: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FPGA+DNN+OpenCL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solution.</a:t>
            </a:r>
            <a:endParaRPr lang="en-US" sz="16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80990" indent="-38099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Overall HPC Cluster performance improved.</a:t>
            </a:r>
          </a:p>
          <a:p>
            <a:pPr marL="380990" indent="-380990">
              <a:buFont typeface="Arial"/>
              <a:buChar char="•"/>
            </a:pPr>
            <a:r>
              <a:rPr lang="de-DE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FPGA|CPU = </a:t>
            </a:r>
            <a:r>
              <a:rPr lang="de-DE" sz="16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18.18x</a:t>
            </a:r>
          </a:p>
          <a:p>
            <a:pPr marL="380990" indent="-380990">
              <a:buFont typeface="Arial"/>
              <a:buChar char="•"/>
            </a:pPr>
            <a:r>
              <a:rPr lang="de-DE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FPGA|GPU = </a:t>
            </a:r>
            <a:r>
              <a:rPr lang="de-DE" sz="16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3x</a:t>
            </a:r>
          </a:p>
        </p:txBody>
      </p:sp>
    </p:spTree>
    <p:extLst>
      <p:ext uri="{BB962C8B-B14F-4D97-AF65-F5344CB8AC3E}">
        <p14:creationId xmlns:p14="http://schemas.microsoft.com/office/powerpoint/2010/main" val="56244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Top500 HPC System - Worldwide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132435"/>
              </p:ext>
            </p:extLst>
          </p:nvPr>
        </p:nvGraphicFramePr>
        <p:xfrm>
          <a:off x="838200" y="1243382"/>
          <a:ext cx="10515600" cy="493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81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ASIC Chips Design</a:t>
            </a: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3643"/>
              </p:ext>
            </p:extLst>
          </p:nvPr>
        </p:nvGraphicFramePr>
        <p:xfrm>
          <a:off x="897632" y="1604797"/>
          <a:ext cx="7598635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360" y="3717032"/>
            <a:ext cx="3360373" cy="14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411" indent="-243411">
              <a:buFont typeface="Arial"/>
              <a:buChar char="•"/>
            </a:pPr>
            <a:r>
              <a:rPr lang="en-US" sz="1733" dirty="0">
                <a:latin typeface="Calibri" charset="0"/>
                <a:ea typeface="Calibri" charset="0"/>
                <a:cs typeface="Calibri" charset="0"/>
              </a:rPr>
              <a:t>End-To-End Design &amp; Production.</a:t>
            </a:r>
          </a:p>
          <a:p>
            <a:pPr marL="243411" indent="-243411">
              <a:buFont typeface="Arial"/>
              <a:buChar char="•"/>
            </a:pPr>
            <a:r>
              <a:rPr lang="en-US" sz="1733" dirty="0">
                <a:latin typeface="Calibri" charset="0"/>
                <a:ea typeface="Calibri" charset="0"/>
                <a:cs typeface="Calibri" charset="0"/>
              </a:rPr>
              <a:t>Military standard Chipset &amp; processor.</a:t>
            </a:r>
          </a:p>
          <a:p>
            <a:pPr marL="243411" indent="-243411">
              <a:buFont typeface="Arial"/>
              <a:buChar char="•"/>
            </a:pPr>
            <a:r>
              <a:rPr lang="en-US" sz="1733" dirty="0">
                <a:latin typeface="Calibri" charset="0"/>
                <a:ea typeface="Calibri" charset="0"/>
                <a:cs typeface="Calibri" charset="0"/>
              </a:rPr>
              <a:t>Open-Power Chip (IBM)</a:t>
            </a:r>
          </a:p>
        </p:txBody>
      </p:sp>
      <p:sp>
        <p:nvSpPr>
          <p:cNvPr id="7" name="object 4"/>
          <p:cNvSpPr/>
          <p:nvPr/>
        </p:nvSpPr>
        <p:spPr>
          <a:xfrm>
            <a:off x="719403" y="1508788"/>
            <a:ext cx="2227459" cy="204366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16214" y="3429001"/>
            <a:ext cx="4031655" cy="2302985"/>
          </a:xfrm>
          <a:prstGeom prst="rect">
            <a:avLst/>
          </a:prstGeom>
          <a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6213" y="2128983"/>
            <a:ext cx="403244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INSPUR acquired No. 3 world largest memory chip manufacture </a:t>
            </a:r>
            <a:r>
              <a:rPr lang="en-US" sz="2133" dirty="0" err="1">
                <a:latin typeface="Calibri" charset="0"/>
                <a:ea typeface="Calibri" charset="0"/>
                <a:cs typeface="Calibri" charset="0"/>
              </a:rPr>
              <a:t>Qimonda</a:t>
            </a:r>
            <a:r>
              <a:rPr lang="en-US" sz="2133" dirty="0">
                <a:latin typeface="Calibri" charset="0"/>
                <a:ea typeface="Calibri" charset="0"/>
                <a:cs typeface="Calibri" charset="0"/>
              </a:rPr>
              <a:t> in 2009</a:t>
            </a:r>
          </a:p>
        </p:txBody>
      </p:sp>
    </p:spTree>
    <p:extLst>
      <p:ext uri="{BB962C8B-B14F-4D97-AF65-F5344CB8AC3E}">
        <p14:creationId xmlns:p14="http://schemas.microsoft.com/office/powerpoint/2010/main" val="202343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67"/>
          <p:cNvGrpSpPr/>
          <p:nvPr/>
        </p:nvGrpSpPr>
        <p:grpSpPr>
          <a:xfrm>
            <a:off x="446810" y="5226103"/>
            <a:ext cx="1442225" cy="738433"/>
            <a:chOff x="745375" y="3111170"/>
            <a:chExt cx="1302121" cy="959455"/>
          </a:xfrm>
        </p:grpSpPr>
        <p:pic>
          <p:nvPicPr>
            <p:cNvPr id="73" name="图片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383" y="3111170"/>
              <a:ext cx="1280105" cy="470591"/>
            </a:xfrm>
            <a:prstGeom prst="rect">
              <a:avLst/>
            </a:prstGeom>
          </p:spPr>
        </p:pic>
        <p:pic>
          <p:nvPicPr>
            <p:cNvPr id="74" name="图片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75" y="3613740"/>
              <a:ext cx="1302121" cy="456885"/>
            </a:xfrm>
            <a:prstGeom prst="rect">
              <a:avLst/>
            </a:prstGeom>
          </p:spPr>
        </p:pic>
      </p:grpSp>
      <p:pic>
        <p:nvPicPr>
          <p:cNvPr id="75" name="图片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4903690"/>
            <a:ext cx="1591976" cy="415527"/>
          </a:xfrm>
          <a:prstGeom prst="rect">
            <a:avLst/>
          </a:prstGeom>
        </p:spPr>
      </p:pic>
      <p:grpSp>
        <p:nvGrpSpPr>
          <p:cNvPr id="76" name="组合 3"/>
          <p:cNvGrpSpPr/>
          <p:nvPr/>
        </p:nvGrpSpPr>
        <p:grpSpPr>
          <a:xfrm>
            <a:off x="7246352" y="2983612"/>
            <a:ext cx="1225912" cy="2980924"/>
            <a:chOff x="1851023" y="3268792"/>
            <a:chExt cx="1025172" cy="3110461"/>
          </a:xfrm>
        </p:grpSpPr>
        <p:grpSp>
          <p:nvGrpSpPr>
            <p:cNvPr id="77" name="组合 1"/>
            <p:cNvGrpSpPr/>
            <p:nvPr/>
          </p:nvGrpSpPr>
          <p:grpSpPr>
            <a:xfrm>
              <a:off x="1851023" y="4005075"/>
              <a:ext cx="1025172" cy="2374178"/>
              <a:chOff x="2026254" y="5111512"/>
              <a:chExt cx="1025172" cy="2374178"/>
            </a:xfrm>
          </p:grpSpPr>
          <p:grpSp>
            <p:nvGrpSpPr>
              <p:cNvPr id="79" name="组合 64"/>
              <p:cNvGrpSpPr/>
              <p:nvPr/>
            </p:nvGrpSpPr>
            <p:grpSpPr>
              <a:xfrm>
                <a:off x="2116418" y="6504317"/>
                <a:ext cx="880801" cy="981373"/>
                <a:chOff x="2077457" y="4616281"/>
                <a:chExt cx="1708603" cy="1903700"/>
              </a:xfrm>
            </p:grpSpPr>
            <p:pic>
              <p:nvPicPr>
                <p:cNvPr id="83" name="图片 6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7457" y="4616281"/>
                  <a:ext cx="1708603" cy="837479"/>
                </a:xfrm>
                <a:prstGeom prst="rect">
                  <a:avLst/>
                </a:prstGeom>
              </p:spPr>
            </p:pic>
            <p:pic>
              <p:nvPicPr>
                <p:cNvPr id="84" name="图片 66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34663" y="5572856"/>
                  <a:ext cx="1636857" cy="947125"/>
                </a:xfrm>
                <a:prstGeom prst="rect">
                  <a:avLst/>
                </a:prstGeom>
              </p:spPr>
            </p:pic>
          </p:grpSp>
          <p:pic>
            <p:nvPicPr>
              <p:cNvPr id="80" name="图片 8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96663" y="6160134"/>
                <a:ext cx="954763" cy="291389"/>
              </a:xfrm>
              <a:prstGeom prst="rect">
                <a:avLst/>
              </a:prstGeom>
            </p:spPr>
          </p:pic>
          <p:pic>
            <p:nvPicPr>
              <p:cNvPr id="81" name="图片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6254" y="5111512"/>
                <a:ext cx="1012161" cy="392919"/>
              </a:xfrm>
              <a:prstGeom prst="rect">
                <a:avLst/>
              </a:prstGeom>
            </p:spPr>
          </p:pic>
          <p:pic>
            <p:nvPicPr>
              <p:cNvPr id="82" name="图片 83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54825" y="5672293"/>
                <a:ext cx="903126" cy="294411"/>
              </a:xfrm>
              <a:prstGeom prst="rect">
                <a:avLst/>
              </a:prstGeom>
            </p:spPr>
          </p:pic>
        </p:grpSp>
        <p:pic>
          <p:nvPicPr>
            <p:cNvPr id="78" name="图片 8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3881" y="3268792"/>
              <a:ext cx="950187" cy="539880"/>
            </a:xfrm>
            <a:prstGeom prst="rect">
              <a:avLst/>
            </a:prstGeom>
          </p:spPr>
        </p:pic>
      </p:grpSp>
      <p:grpSp>
        <p:nvGrpSpPr>
          <p:cNvPr id="85" name="组合 75"/>
          <p:cNvGrpSpPr/>
          <p:nvPr/>
        </p:nvGrpSpPr>
        <p:grpSpPr>
          <a:xfrm>
            <a:off x="1997751" y="4128342"/>
            <a:ext cx="1160651" cy="1836194"/>
            <a:chOff x="6373062" y="909056"/>
            <a:chExt cx="1745749" cy="3682452"/>
          </a:xfrm>
        </p:grpSpPr>
        <p:pic>
          <p:nvPicPr>
            <p:cNvPr id="86" name="图片 76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3599" y="909056"/>
              <a:ext cx="1594748" cy="721490"/>
            </a:xfrm>
            <a:prstGeom prst="rect">
              <a:avLst/>
            </a:prstGeom>
          </p:spPr>
        </p:pic>
        <p:pic>
          <p:nvPicPr>
            <p:cNvPr id="87" name="图片 7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3062" y="2137106"/>
              <a:ext cx="1663737" cy="438117"/>
            </a:xfrm>
            <a:prstGeom prst="rect">
              <a:avLst/>
            </a:prstGeom>
          </p:spPr>
        </p:pic>
        <p:pic>
          <p:nvPicPr>
            <p:cNvPr id="88" name="图片 78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2921" y="2951911"/>
              <a:ext cx="1663734" cy="584556"/>
            </a:xfrm>
            <a:prstGeom prst="rect">
              <a:avLst/>
            </a:prstGeom>
          </p:spPr>
        </p:pic>
        <p:pic>
          <p:nvPicPr>
            <p:cNvPr id="89" name="图片 7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9621" y="3979328"/>
              <a:ext cx="1629190" cy="612180"/>
            </a:xfrm>
            <a:prstGeom prst="rect">
              <a:avLst/>
            </a:prstGeom>
          </p:spPr>
        </p:pic>
      </p:grpSp>
      <p:grpSp>
        <p:nvGrpSpPr>
          <p:cNvPr id="90" name="组合 84"/>
          <p:cNvGrpSpPr/>
          <p:nvPr/>
        </p:nvGrpSpPr>
        <p:grpSpPr>
          <a:xfrm>
            <a:off x="3287688" y="4192400"/>
            <a:ext cx="1258318" cy="1772137"/>
            <a:chOff x="8098326" y="899401"/>
            <a:chExt cx="1892651" cy="3671505"/>
          </a:xfrm>
        </p:grpSpPr>
        <p:pic>
          <p:nvPicPr>
            <p:cNvPr id="91" name="图片 85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8326" y="899401"/>
              <a:ext cx="1806549" cy="421529"/>
            </a:xfrm>
            <a:prstGeom prst="rect">
              <a:avLst/>
            </a:prstGeom>
          </p:spPr>
        </p:pic>
        <p:pic>
          <p:nvPicPr>
            <p:cNvPr id="92" name="图片 8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6709" y="1797292"/>
              <a:ext cx="1828801" cy="679899"/>
            </a:xfrm>
            <a:prstGeom prst="rect">
              <a:avLst/>
            </a:prstGeom>
          </p:spPr>
        </p:pic>
        <p:pic>
          <p:nvPicPr>
            <p:cNvPr id="93" name="图片 87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3012" y="2746344"/>
              <a:ext cx="1806551" cy="748651"/>
            </a:xfrm>
            <a:prstGeom prst="rect">
              <a:avLst/>
            </a:prstGeom>
          </p:spPr>
        </p:pic>
        <p:pic>
          <p:nvPicPr>
            <p:cNvPr id="94" name="图片 8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0152" y="3691742"/>
              <a:ext cx="1800825" cy="879164"/>
            </a:xfrm>
            <a:prstGeom prst="rect">
              <a:avLst/>
            </a:prstGeom>
          </p:spPr>
        </p:pic>
      </p:grpSp>
      <p:grpSp>
        <p:nvGrpSpPr>
          <p:cNvPr id="95" name="组合 90"/>
          <p:cNvGrpSpPr/>
          <p:nvPr/>
        </p:nvGrpSpPr>
        <p:grpSpPr>
          <a:xfrm>
            <a:off x="4615353" y="3372248"/>
            <a:ext cx="1234332" cy="2623624"/>
            <a:chOff x="6728690" y="-480537"/>
            <a:chExt cx="1453701" cy="4681968"/>
          </a:xfrm>
        </p:grpSpPr>
        <p:pic>
          <p:nvPicPr>
            <p:cNvPr id="96" name="图片 9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6621" y="991710"/>
              <a:ext cx="1133476" cy="381000"/>
            </a:xfrm>
            <a:prstGeom prst="rect">
              <a:avLst/>
            </a:prstGeom>
          </p:spPr>
        </p:pic>
        <p:pic>
          <p:nvPicPr>
            <p:cNvPr id="97" name="图片 9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6866" y="-480537"/>
              <a:ext cx="1263828" cy="1112785"/>
            </a:xfrm>
            <a:prstGeom prst="rect">
              <a:avLst/>
            </a:prstGeom>
          </p:spPr>
        </p:pic>
        <p:pic>
          <p:nvPicPr>
            <p:cNvPr id="98" name="图片 9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371" y="3501023"/>
              <a:ext cx="1406020" cy="700408"/>
            </a:xfrm>
            <a:prstGeom prst="rect">
              <a:avLst/>
            </a:prstGeom>
          </p:spPr>
        </p:pic>
        <p:pic>
          <p:nvPicPr>
            <p:cNvPr id="99" name="图片 9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0908" y="2826922"/>
              <a:ext cx="1382920" cy="386592"/>
            </a:xfrm>
            <a:prstGeom prst="rect">
              <a:avLst/>
            </a:prstGeom>
          </p:spPr>
        </p:pic>
        <p:pic>
          <p:nvPicPr>
            <p:cNvPr id="100" name="图片 9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8690" y="1877666"/>
              <a:ext cx="1447358" cy="603755"/>
            </a:xfrm>
            <a:prstGeom prst="rect">
              <a:avLst/>
            </a:prstGeom>
          </p:spPr>
        </p:pic>
      </p:grpSp>
      <p:grpSp>
        <p:nvGrpSpPr>
          <p:cNvPr id="101" name="组合 96"/>
          <p:cNvGrpSpPr/>
          <p:nvPr/>
        </p:nvGrpSpPr>
        <p:grpSpPr>
          <a:xfrm>
            <a:off x="6001163" y="3174240"/>
            <a:ext cx="1174957" cy="2790296"/>
            <a:chOff x="8298623" y="-1331607"/>
            <a:chExt cx="1543351" cy="5595888"/>
          </a:xfrm>
        </p:grpSpPr>
        <p:pic>
          <p:nvPicPr>
            <p:cNvPr id="102" name="图片 9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8623" y="-1331607"/>
              <a:ext cx="1476269" cy="799738"/>
            </a:xfrm>
            <a:prstGeom prst="rect">
              <a:avLst/>
            </a:prstGeom>
          </p:spPr>
        </p:pic>
        <p:pic>
          <p:nvPicPr>
            <p:cNvPr id="103" name="图片 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4840" y="-245005"/>
              <a:ext cx="1447702" cy="579600"/>
            </a:xfrm>
            <a:prstGeom prst="rect">
              <a:avLst/>
            </a:prstGeom>
          </p:spPr>
        </p:pic>
        <p:pic>
          <p:nvPicPr>
            <p:cNvPr id="104" name="图片 9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9600" y="1923114"/>
              <a:ext cx="1476269" cy="524955"/>
            </a:xfrm>
            <a:prstGeom prst="rect">
              <a:avLst/>
            </a:prstGeom>
          </p:spPr>
        </p:pic>
        <p:pic>
          <p:nvPicPr>
            <p:cNvPr id="105" name="图片 10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4272" y="623417"/>
              <a:ext cx="1447702" cy="937003"/>
            </a:xfrm>
            <a:prstGeom prst="rect">
              <a:avLst/>
            </a:prstGeom>
          </p:spPr>
        </p:pic>
        <p:pic>
          <p:nvPicPr>
            <p:cNvPr id="106" name="图片 10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962" y="2655026"/>
              <a:ext cx="1447700" cy="567784"/>
            </a:xfrm>
            <a:prstGeom prst="rect">
              <a:avLst/>
            </a:prstGeom>
          </p:spPr>
        </p:pic>
        <p:pic>
          <p:nvPicPr>
            <p:cNvPr id="107" name="图片 10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0200" y="3585230"/>
              <a:ext cx="1447700" cy="679051"/>
            </a:xfrm>
            <a:prstGeom prst="rect">
              <a:avLst/>
            </a:prstGeom>
          </p:spPr>
        </p:pic>
      </p:grpSp>
      <p:grpSp>
        <p:nvGrpSpPr>
          <p:cNvPr id="108" name="组合 103"/>
          <p:cNvGrpSpPr/>
          <p:nvPr/>
        </p:nvGrpSpPr>
        <p:grpSpPr>
          <a:xfrm>
            <a:off x="8651137" y="2500509"/>
            <a:ext cx="1117271" cy="3464027"/>
            <a:chOff x="9849921" y="-2994577"/>
            <a:chExt cx="1680501" cy="6947039"/>
          </a:xfrm>
        </p:grpSpPr>
        <p:pic>
          <p:nvPicPr>
            <p:cNvPr id="109" name="图片 104"/>
            <p:cNvPicPr>
              <a:picLocks noChangeAspect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49921" y="2563779"/>
              <a:ext cx="1638622" cy="460037"/>
            </a:xfrm>
            <a:prstGeom prst="rect">
              <a:avLst/>
            </a:prstGeom>
          </p:spPr>
        </p:pic>
        <p:pic>
          <p:nvPicPr>
            <p:cNvPr id="110" name="图片 105"/>
            <p:cNvPicPr>
              <a:picLocks noChangeAspect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58580" y="-1551183"/>
              <a:ext cx="1566939" cy="707497"/>
            </a:xfrm>
            <a:prstGeom prst="rect">
              <a:avLst/>
            </a:prstGeom>
          </p:spPr>
        </p:pic>
        <p:pic>
          <p:nvPicPr>
            <p:cNvPr id="111" name="图片 106"/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4950" y="456871"/>
              <a:ext cx="1569140" cy="721193"/>
            </a:xfrm>
            <a:prstGeom prst="rect">
              <a:avLst/>
            </a:prstGeom>
          </p:spPr>
        </p:pic>
        <p:pic>
          <p:nvPicPr>
            <p:cNvPr id="112" name="图片 107"/>
            <p:cNvPicPr>
              <a:picLocks noChangeAspect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3171" y="-554864"/>
              <a:ext cx="1624778" cy="419298"/>
            </a:xfrm>
            <a:prstGeom prst="rect">
              <a:avLst/>
            </a:prstGeom>
          </p:spPr>
        </p:pic>
        <p:pic>
          <p:nvPicPr>
            <p:cNvPr id="113" name="图片 108"/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9067" y="-2994577"/>
              <a:ext cx="1563650" cy="1284428"/>
            </a:xfrm>
            <a:prstGeom prst="rect">
              <a:avLst/>
            </a:prstGeom>
          </p:spPr>
        </p:pic>
        <p:pic>
          <p:nvPicPr>
            <p:cNvPr id="114" name="图片 109"/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9921" y="1466885"/>
              <a:ext cx="1584264" cy="810551"/>
            </a:xfrm>
            <a:prstGeom prst="rect">
              <a:avLst/>
            </a:prstGeom>
          </p:spPr>
        </p:pic>
        <p:pic>
          <p:nvPicPr>
            <p:cNvPr id="115" name="图片 110"/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9845" y="3422553"/>
              <a:ext cx="1640577" cy="529909"/>
            </a:xfrm>
            <a:prstGeom prst="rect">
              <a:avLst/>
            </a:prstGeom>
          </p:spPr>
        </p:pic>
      </p:grpSp>
      <p:grpSp>
        <p:nvGrpSpPr>
          <p:cNvPr id="116" name="组合 111"/>
          <p:cNvGrpSpPr/>
          <p:nvPr/>
        </p:nvGrpSpPr>
        <p:grpSpPr>
          <a:xfrm>
            <a:off x="9840416" y="877053"/>
            <a:ext cx="1365758" cy="5085977"/>
            <a:chOff x="6514424" y="-4117014"/>
            <a:chExt cx="1841237" cy="10199833"/>
          </a:xfrm>
        </p:grpSpPr>
        <p:pic>
          <p:nvPicPr>
            <p:cNvPr id="117" name="图片 112"/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224" y="4107450"/>
              <a:ext cx="1767437" cy="698940"/>
            </a:xfrm>
            <a:prstGeom prst="rect">
              <a:avLst/>
            </a:prstGeom>
          </p:spPr>
        </p:pic>
        <p:pic>
          <p:nvPicPr>
            <p:cNvPr id="118" name="图片 113"/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224" y="2672685"/>
              <a:ext cx="1763401" cy="665283"/>
            </a:xfrm>
            <a:prstGeom prst="rect">
              <a:avLst/>
            </a:prstGeom>
          </p:spPr>
        </p:pic>
        <p:pic>
          <p:nvPicPr>
            <p:cNvPr id="119" name="图片 114"/>
            <p:cNvPicPr>
              <a:picLocks noChangeAspect="1"/>
            </p:cNvPicPr>
            <p:nvPr/>
          </p:nvPicPr>
          <p:blipFill rotWithShape="1"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814"/>
            <a:stretch/>
          </p:blipFill>
          <p:spPr>
            <a:xfrm>
              <a:off x="6597667" y="4876799"/>
              <a:ext cx="1745328" cy="624293"/>
            </a:xfrm>
            <a:prstGeom prst="rect">
              <a:avLst/>
            </a:prstGeom>
          </p:spPr>
        </p:pic>
        <p:pic>
          <p:nvPicPr>
            <p:cNvPr id="120" name="图片 115"/>
            <p:cNvPicPr>
              <a:picLocks noChangeAspect="1"/>
            </p:cNvPicPr>
            <p:nvPr/>
          </p:nvPicPr>
          <p:blipFill rotWithShape="1"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8224" y="0"/>
              <a:ext cx="1754771" cy="637619"/>
            </a:xfrm>
            <a:prstGeom prst="rect">
              <a:avLst/>
            </a:prstGeom>
          </p:spPr>
        </p:pic>
        <p:pic>
          <p:nvPicPr>
            <p:cNvPr id="121" name="图片 116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9550" y="-4117014"/>
              <a:ext cx="1435184" cy="1056456"/>
            </a:xfrm>
            <a:prstGeom prst="rect">
              <a:avLst/>
            </a:prstGeom>
          </p:spPr>
        </p:pic>
        <p:pic>
          <p:nvPicPr>
            <p:cNvPr id="122" name="图片 117"/>
            <p:cNvPicPr>
              <a:picLocks noChangeAspect="1"/>
            </p:cNvPicPr>
            <p:nvPr/>
          </p:nvPicPr>
          <p:blipFill rotWithShape="1"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8224" y="1286998"/>
              <a:ext cx="1763401" cy="705742"/>
            </a:xfrm>
            <a:prstGeom prst="rect">
              <a:avLst/>
            </a:prstGeom>
          </p:spPr>
        </p:pic>
        <p:pic>
          <p:nvPicPr>
            <p:cNvPr id="123" name="图片 118"/>
            <p:cNvPicPr>
              <a:picLocks noChangeAspect="1"/>
            </p:cNvPicPr>
            <p:nvPr/>
          </p:nvPicPr>
          <p:blipFill rotWithShape="1"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8224" y="2053764"/>
              <a:ext cx="1763401" cy="496874"/>
            </a:xfrm>
            <a:prstGeom prst="rect">
              <a:avLst/>
            </a:prstGeom>
          </p:spPr>
        </p:pic>
        <p:pic>
          <p:nvPicPr>
            <p:cNvPr id="124" name="图片 119"/>
            <p:cNvPicPr>
              <a:picLocks noChangeAspect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224" y="690800"/>
              <a:ext cx="1763401" cy="492813"/>
            </a:xfrm>
            <a:prstGeom prst="rect">
              <a:avLst/>
            </a:prstGeom>
          </p:spPr>
        </p:pic>
        <p:pic>
          <p:nvPicPr>
            <p:cNvPr id="125" name="图片 120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424" y="-1709336"/>
              <a:ext cx="1828571" cy="1019048"/>
            </a:xfrm>
            <a:prstGeom prst="rect">
              <a:avLst/>
            </a:prstGeom>
          </p:spPr>
        </p:pic>
        <p:pic>
          <p:nvPicPr>
            <p:cNvPr id="126" name="图片 121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6045" y="-2945928"/>
              <a:ext cx="1745328" cy="1287428"/>
            </a:xfrm>
            <a:prstGeom prst="rect">
              <a:avLst/>
            </a:prstGeom>
          </p:spPr>
        </p:pic>
        <p:pic>
          <p:nvPicPr>
            <p:cNvPr id="127" name="图片 122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224" y="-706262"/>
              <a:ext cx="1754771" cy="675750"/>
            </a:xfrm>
            <a:prstGeom prst="rect">
              <a:avLst/>
            </a:prstGeom>
          </p:spPr>
        </p:pic>
        <p:pic>
          <p:nvPicPr>
            <p:cNvPr id="128" name="图片 123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7668" y="5609347"/>
              <a:ext cx="1745327" cy="473472"/>
            </a:xfrm>
            <a:prstGeom prst="rect">
              <a:avLst/>
            </a:prstGeom>
          </p:spPr>
        </p:pic>
        <p:pic>
          <p:nvPicPr>
            <p:cNvPr id="129" name="图片 124"/>
            <p:cNvPicPr>
              <a:picLocks noChangeAspect="1"/>
            </p:cNvPicPr>
            <p:nvPr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224" y="3337968"/>
              <a:ext cx="1763401" cy="705360"/>
            </a:xfrm>
            <a:prstGeom prst="rect">
              <a:avLst/>
            </a:prstGeom>
          </p:spPr>
        </p:pic>
      </p:grpSp>
      <p:sp>
        <p:nvSpPr>
          <p:cNvPr id="130" name="文本框 127"/>
          <p:cNvSpPr txBox="1"/>
          <p:nvPr/>
        </p:nvSpPr>
        <p:spPr>
          <a:xfrm>
            <a:off x="559108" y="946042"/>
            <a:ext cx="9281308" cy="898782"/>
          </a:xfrm>
          <a:prstGeom prst="rect">
            <a:avLst/>
          </a:prstGeom>
          <a:noFill/>
          <a:ln/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67130" tIns="33565" rIns="67130" bIns="33565" rtlCol="0">
            <a:spAutoFit/>
          </a:bodyPr>
          <a:lstStyle/>
          <a:p>
            <a:r>
              <a:rPr lang="en-US" altLang="zh-CN" dirty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Inspur is </a:t>
            </a:r>
            <a:r>
              <a:rPr lang="en-US" altLang="zh-CN" dirty="0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altLang="zh-CN" dirty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leader in Internet Industry </a:t>
            </a:r>
            <a:r>
              <a:rPr lang="en-US" altLang="zh-CN" dirty="0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(with &gt;50% market share) in </a:t>
            </a:r>
            <a:r>
              <a:rPr lang="en-US" altLang="zh-CN" dirty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China for CDN, portal </a:t>
            </a:r>
            <a:r>
              <a:rPr lang="en-US" altLang="zh-CN" dirty="0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sites</a:t>
            </a:r>
            <a:r>
              <a:rPr lang="en-US" altLang="zh-CN" dirty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, video </a:t>
            </a:r>
            <a:r>
              <a:rPr lang="en-US" altLang="zh-CN" dirty="0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sites</a:t>
            </a:r>
            <a:r>
              <a:rPr lang="en-US" altLang="zh-CN" dirty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, online gaming, </a:t>
            </a:r>
            <a:r>
              <a:rPr lang="en-US" altLang="zh-CN" dirty="0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e-commerce</a:t>
            </a:r>
            <a:r>
              <a:rPr lang="en-US" altLang="zh-CN" dirty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… providing quality solutions and strong support for Internet enterprises such as </a:t>
            </a:r>
            <a:r>
              <a:rPr lang="en-US" altLang="zh-CN" dirty="0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</a:rPr>
              <a:t>the BATQ.</a:t>
            </a:r>
            <a:endParaRPr lang="zh-CN" altLang="en-US" dirty="0">
              <a:solidFill>
                <a:srgbClr val="4C4C4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1" name="文本框 129"/>
          <p:cNvSpPr txBox="1"/>
          <p:nvPr/>
        </p:nvSpPr>
        <p:spPr>
          <a:xfrm>
            <a:off x="380578" y="6036544"/>
            <a:ext cx="11044014" cy="3447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67130" tIns="33565" rIns="67130" bIns="33565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zh-CN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Others</a:t>
            </a:r>
            <a:r>
              <a:rPr lang="zh-CN" alt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      Public Cloud         </a:t>
            </a:r>
            <a:r>
              <a:rPr lang="zh-CN" alt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Videos </a:t>
            </a:r>
            <a:r>
              <a:rPr lang="zh-CN" altLang="en-US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16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             Tools                   Portals                 CDN             E-Commerce             Games   </a:t>
            </a:r>
            <a:endParaRPr lang="zh-CN" altLang="en-US" sz="1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811194" y="1976597"/>
            <a:ext cx="1692609" cy="37268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29194" y="1916832"/>
            <a:ext cx="1049857" cy="470845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534917" y="1984266"/>
            <a:ext cx="1732661" cy="36724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393763" y="1942665"/>
            <a:ext cx="1313975" cy="409140"/>
          </a:xfrm>
          <a:prstGeom prst="rect">
            <a:avLst/>
          </a:prstGeom>
        </p:spPr>
      </p:pic>
      <p:pic>
        <p:nvPicPr>
          <p:cNvPr id="137" name="图片 72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738" y="1984981"/>
            <a:ext cx="1077038" cy="31559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15" y="4392552"/>
            <a:ext cx="590741" cy="565281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48071" y="4406642"/>
            <a:ext cx="945202" cy="5540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China Customer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3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INSPUR Global Enterprise Customer</a:t>
            </a:r>
            <a:endParaRPr lang="zh-CN" alt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1795" y="1268760"/>
            <a:ext cx="10912797" cy="3415870"/>
            <a:chOff x="1663700" y="1582738"/>
            <a:chExt cx="8162836" cy="3932237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7" name="组合 6"/>
            <p:cNvGrpSpPr/>
            <p:nvPr/>
          </p:nvGrpSpPr>
          <p:grpSpPr bwMode="auto">
            <a:xfrm>
              <a:off x="1663700" y="1582738"/>
              <a:ext cx="8162836" cy="3932237"/>
              <a:chOff x="714375" y="785813"/>
              <a:chExt cx="7767638" cy="3827463"/>
            </a:xfrm>
            <a:grpFill/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4613275" y="3630613"/>
                <a:ext cx="276225" cy="273050"/>
              </a:xfrm>
              <a:custGeom>
                <a:avLst/>
                <a:gdLst/>
                <a:ahLst/>
                <a:cxnLst>
                  <a:cxn ang="0">
                    <a:pos x="53" y="137"/>
                  </a:cxn>
                  <a:cxn ang="0">
                    <a:pos x="60" y="133"/>
                  </a:cxn>
                  <a:cxn ang="0">
                    <a:pos x="66" y="141"/>
                  </a:cxn>
                  <a:cxn ang="0">
                    <a:pos x="80" y="141"/>
                  </a:cxn>
                  <a:cxn ang="0">
                    <a:pos x="87" y="134"/>
                  </a:cxn>
                  <a:cxn ang="0">
                    <a:pos x="87" y="59"/>
                  </a:cxn>
                  <a:cxn ang="0">
                    <a:pos x="99" y="55"/>
                  </a:cxn>
                  <a:cxn ang="0">
                    <a:pos x="99" y="16"/>
                  </a:cxn>
                  <a:cxn ang="0">
                    <a:pos x="109" y="15"/>
                  </a:cxn>
                  <a:cxn ang="0">
                    <a:pos x="122" y="11"/>
                  </a:cxn>
                  <a:cxn ang="0">
                    <a:pos x="128" y="16"/>
                  </a:cxn>
                  <a:cxn ang="0">
                    <a:pos x="136" y="11"/>
                  </a:cxn>
                  <a:cxn ang="0">
                    <a:pos x="144" y="9"/>
                  </a:cxn>
                  <a:cxn ang="0">
                    <a:pos x="143" y="6"/>
                  </a:cxn>
                  <a:cxn ang="0">
                    <a:pos x="119" y="8"/>
                  </a:cxn>
                  <a:cxn ang="0">
                    <a:pos x="102" y="9"/>
                  </a:cxn>
                  <a:cxn ang="0">
                    <a:pos x="77" y="9"/>
                  </a:cxn>
                  <a:cxn ang="0">
                    <a:pos x="73" y="5"/>
                  </a:cxn>
                  <a:cxn ang="0">
                    <a:pos x="34" y="5"/>
                  </a:cxn>
                  <a:cxn ang="0">
                    <a:pos x="24" y="3"/>
                  </a:cxn>
                  <a:cxn ang="0">
                    <a:pos x="13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1" y="3"/>
                  </a:cxn>
                  <a:cxn ang="0">
                    <a:pos x="7" y="18"/>
                  </a:cxn>
                  <a:cxn ang="0">
                    <a:pos x="18" y="41"/>
                  </a:cxn>
                  <a:cxn ang="0">
                    <a:pos x="29" y="65"/>
                  </a:cxn>
                  <a:cxn ang="0">
                    <a:pos x="30" y="84"/>
                  </a:cxn>
                  <a:cxn ang="0">
                    <a:pos x="34" y="101"/>
                  </a:cxn>
                  <a:cxn ang="0">
                    <a:pos x="42" y="129"/>
                  </a:cxn>
                  <a:cxn ang="0">
                    <a:pos x="49" y="138"/>
                  </a:cxn>
                  <a:cxn ang="0">
                    <a:pos x="53" y="137"/>
                  </a:cxn>
                </a:cxnLst>
                <a:rect l="0" t="0" r="r" b="b"/>
                <a:pathLst>
                  <a:path w="144" h="143">
                    <a:moveTo>
                      <a:pt x="53" y="137"/>
                    </a:moveTo>
                    <a:cubicBezTo>
                      <a:pt x="53" y="134"/>
                      <a:pt x="57" y="130"/>
                      <a:pt x="60" y="133"/>
                    </a:cubicBezTo>
                    <a:cubicBezTo>
                      <a:pt x="62" y="137"/>
                      <a:pt x="61" y="141"/>
                      <a:pt x="66" y="141"/>
                    </a:cubicBezTo>
                    <a:cubicBezTo>
                      <a:pt x="70" y="141"/>
                      <a:pt x="79" y="143"/>
                      <a:pt x="80" y="141"/>
                    </a:cubicBezTo>
                    <a:cubicBezTo>
                      <a:pt x="81" y="139"/>
                      <a:pt x="87" y="137"/>
                      <a:pt x="87" y="134"/>
                    </a:cubicBezTo>
                    <a:cubicBezTo>
                      <a:pt x="87" y="130"/>
                      <a:pt x="87" y="62"/>
                      <a:pt x="87" y="59"/>
                    </a:cubicBezTo>
                    <a:cubicBezTo>
                      <a:pt x="87" y="57"/>
                      <a:pt x="99" y="59"/>
                      <a:pt x="99" y="55"/>
                    </a:cubicBezTo>
                    <a:cubicBezTo>
                      <a:pt x="99" y="51"/>
                      <a:pt x="99" y="16"/>
                      <a:pt x="99" y="16"/>
                    </a:cubicBezTo>
                    <a:cubicBezTo>
                      <a:pt x="99" y="16"/>
                      <a:pt x="107" y="16"/>
                      <a:pt x="109" y="15"/>
                    </a:cubicBezTo>
                    <a:cubicBezTo>
                      <a:pt x="112" y="14"/>
                      <a:pt x="120" y="10"/>
                      <a:pt x="122" y="11"/>
                    </a:cubicBezTo>
                    <a:cubicBezTo>
                      <a:pt x="124" y="13"/>
                      <a:pt x="127" y="17"/>
                      <a:pt x="128" y="16"/>
                    </a:cubicBezTo>
                    <a:cubicBezTo>
                      <a:pt x="129" y="14"/>
                      <a:pt x="133" y="11"/>
                      <a:pt x="136" y="11"/>
                    </a:cubicBezTo>
                    <a:cubicBezTo>
                      <a:pt x="138" y="11"/>
                      <a:pt x="141" y="10"/>
                      <a:pt x="144" y="9"/>
                    </a:cubicBezTo>
                    <a:cubicBezTo>
                      <a:pt x="143" y="8"/>
                      <a:pt x="143" y="7"/>
                      <a:pt x="143" y="6"/>
                    </a:cubicBezTo>
                    <a:cubicBezTo>
                      <a:pt x="143" y="4"/>
                      <a:pt x="122" y="7"/>
                      <a:pt x="119" y="8"/>
                    </a:cubicBezTo>
                    <a:cubicBezTo>
                      <a:pt x="116" y="9"/>
                      <a:pt x="105" y="11"/>
                      <a:pt x="102" y="9"/>
                    </a:cubicBezTo>
                    <a:cubicBezTo>
                      <a:pt x="98" y="8"/>
                      <a:pt x="77" y="9"/>
                      <a:pt x="77" y="9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38" y="5"/>
                      <a:pt x="34" y="5"/>
                    </a:cubicBezTo>
                    <a:cubicBezTo>
                      <a:pt x="30" y="5"/>
                      <a:pt x="27" y="5"/>
                      <a:pt x="24" y="3"/>
                    </a:cubicBezTo>
                    <a:cubicBezTo>
                      <a:pt x="20" y="0"/>
                      <a:pt x="17" y="0"/>
                      <a:pt x="13" y="2"/>
                    </a:cubicBezTo>
                    <a:cubicBezTo>
                      <a:pt x="9" y="4"/>
                      <a:pt x="11" y="0"/>
                      <a:pt x="8" y="0"/>
                    </a:cubicBezTo>
                    <a:cubicBezTo>
                      <a:pt x="5" y="0"/>
                      <a:pt x="4" y="3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7"/>
                      <a:pt x="3" y="13"/>
                      <a:pt x="7" y="18"/>
                    </a:cubicBezTo>
                    <a:cubicBezTo>
                      <a:pt x="11" y="23"/>
                      <a:pt x="15" y="33"/>
                      <a:pt x="18" y="41"/>
                    </a:cubicBezTo>
                    <a:cubicBezTo>
                      <a:pt x="20" y="49"/>
                      <a:pt x="28" y="59"/>
                      <a:pt x="29" y="65"/>
                    </a:cubicBezTo>
                    <a:cubicBezTo>
                      <a:pt x="31" y="71"/>
                      <a:pt x="28" y="80"/>
                      <a:pt x="30" y="84"/>
                    </a:cubicBezTo>
                    <a:cubicBezTo>
                      <a:pt x="32" y="88"/>
                      <a:pt x="33" y="95"/>
                      <a:pt x="34" y="101"/>
                    </a:cubicBezTo>
                    <a:cubicBezTo>
                      <a:pt x="35" y="108"/>
                      <a:pt x="35" y="123"/>
                      <a:pt x="42" y="129"/>
                    </a:cubicBezTo>
                    <a:cubicBezTo>
                      <a:pt x="44" y="131"/>
                      <a:pt x="46" y="134"/>
                      <a:pt x="49" y="138"/>
                    </a:cubicBezTo>
                    <a:cubicBezTo>
                      <a:pt x="51" y="138"/>
                      <a:pt x="53" y="138"/>
                      <a:pt x="53" y="13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4889500" y="3598863"/>
                <a:ext cx="171450" cy="149225"/>
              </a:xfrm>
              <a:custGeom>
                <a:avLst/>
                <a:gdLst/>
                <a:ahLst/>
                <a:cxnLst>
                  <a:cxn ang="0">
                    <a:pos x="59" y="4"/>
                  </a:cxn>
                  <a:cxn ang="0">
                    <a:pos x="58" y="0"/>
                  </a:cxn>
                  <a:cxn ang="0">
                    <a:pos x="48" y="0"/>
                  </a:cxn>
                  <a:cxn ang="0">
                    <a:pos x="42" y="6"/>
                  </a:cxn>
                  <a:cxn ang="0">
                    <a:pos x="31" y="14"/>
                  </a:cxn>
                  <a:cxn ang="0">
                    <a:pos x="20" y="27"/>
                  </a:cxn>
                  <a:cxn ang="0">
                    <a:pos x="5" y="24"/>
                  </a:cxn>
                  <a:cxn ang="0">
                    <a:pos x="0" y="25"/>
                  </a:cxn>
                  <a:cxn ang="0">
                    <a:pos x="6" y="31"/>
                  </a:cxn>
                  <a:cxn ang="0">
                    <a:pos x="12" y="45"/>
                  </a:cxn>
                  <a:cxn ang="0">
                    <a:pos x="23" y="53"/>
                  </a:cxn>
                  <a:cxn ang="0">
                    <a:pos x="28" y="61"/>
                  </a:cxn>
                  <a:cxn ang="0">
                    <a:pos x="36" y="69"/>
                  </a:cxn>
                  <a:cxn ang="0">
                    <a:pos x="44" y="74"/>
                  </a:cxn>
                  <a:cxn ang="0">
                    <a:pos x="55" y="76"/>
                  </a:cxn>
                  <a:cxn ang="0">
                    <a:pos x="67" y="78"/>
                  </a:cxn>
                  <a:cxn ang="0">
                    <a:pos x="79" y="67"/>
                  </a:cxn>
                  <a:cxn ang="0">
                    <a:pos x="82" y="56"/>
                  </a:cxn>
                  <a:cxn ang="0">
                    <a:pos x="88" y="48"/>
                  </a:cxn>
                  <a:cxn ang="0">
                    <a:pos x="84" y="39"/>
                  </a:cxn>
                  <a:cxn ang="0">
                    <a:pos x="87" y="29"/>
                  </a:cxn>
                  <a:cxn ang="0">
                    <a:pos x="87" y="12"/>
                  </a:cxn>
                  <a:cxn ang="0">
                    <a:pos x="74" y="7"/>
                  </a:cxn>
                  <a:cxn ang="0">
                    <a:pos x="59" y="4"/>
                  </a:cxn>
                </a:cxnLst>
                <a:rect l="0" t="0" r="r" b="b"/>
                <a:pathLst>
                  <a:path w="90" h="78">
                    <a:moveTo>
                      <a:pt x="59" y="4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2"/>
                      <a:pt x="42" y="4"/>
                      <a:pt x="42" y="6"/>
                    </a:cubicBezTo>
                    <a:cubicBezTo>
                      <a:pt x="42" y="8"/>
                      <a:pt x="36" y="13"/>
                      <a:pt x="31" y="14"/>
                    </a:cubicBezTo>
                    <a:cubicBezTo>
                      <a:pt x="27" y="15"/>
                      <a:pt x="22" y="25"/>
                      <a:pt x="20" y="27"/>
                    </a:cubicBezTo>
                    <a:cubicBezTo>
                      <a:pt x="17" y="28"/>
                      <a:pt x="8" y="25"/>
                      <a:pt x="5" y="24"/>
                    </a:cubicBezTo>
                    <a:cubicBezTo>
                      <a:pt x="4" y="24"/>
                      <a:pt x="2" y="25"/>
                      <a:pt x="0" y="25"/>
                    </a:cubicBezTo>
                    <a:cubicBezTo>
                      <a:pt x="1" y="28"/>
                      <a:pt x="5" y="31"/>
                      <a:pt x="6" y="31"/>
                    </a:cubicBezTo>
                    <a:cubicBezTo>
                      <a:pt x="8" y="31"/>
                      <a:pt x="8" y="43"/>
                      <a:pt x="12" y="45"/>
                    </a:cubicBezTo>
                    <a:cubicBezTo>
                      <a:pt x="16" y="47"/>
                      <a:pt x="23" y="51"/>
                      <a:pt x="23" y="53"/>
                    </a:cubicBezTo>
                    <a:cubicBezTo>
                      <a:pt x="23" y="55"/>
                      <a:pt x="28" y="58"/>
                      <a:pt x="28" y="61"/>
                    </a:cubicBezTo>
                    <a:cubicBezTo>
                      <a:pt x="28" y="65"/>
                      <a:pt x="32" y="69"/>
                      <a:pt x="36" y="69"/>
                    </a:cubicBezTo>
                    <a:cubicBezTo>
                      <a:pt x="43" y="69"/>
                      <a:pt x="44" y="72"/>
                      <a:pt x="44" y="74"/>
                    </a:cubicBezTo>
                    <a:cubicBezTo>
                      <a:pt x="44" y="76"/>
                      <a:pt x="53" y="74"/>
                      <a:pt x="55" y="76"/>
                    </a:cubicBezTo>
                    <a:cubicBezTo>
                      <a:pt x="56" y="78"/>
                      <a:pt x="65" y="77"/>
                      <a:pt x="67" y="78"/>
                    </a:cubicBezTo>
                    <a:cubicBezTo>
                      <a:pt x="71" y="75"/>
                      <a:pt x="77" y="70"/>
                      <a:pt x="79" y="67"/>
                    </a:cubicBezTo>
                    <a:cubicBezTo>
                      <a:pt x="82" y="63"/>
                      <a:pt x="79" y="58"/>
                      <a:pt x="82" y="56"/>
                    </a:cubicBezTo>
                    <a:cubicBezTo>
                      <a:pt x="84" y="55"/>
                      <a:pt x="90" y="48"/>
                      <a:pt x="88" y="48"/>
                    </a:cubicBezTo>
                    <a:cubicBezTo>
                      <a:pt x="86" y="47"/>
                      <a:pt x="87" y="42"/>
                      <a:pt x="84" y="39"/>
                    </a:cubicBezTo>
                    <a:cubicBezTo>
                      <a:pt x="81" y="36"/>
                      <a:pt x="88" y="35"/>
                      <a:pt x="87" y="29"/>
                    </a:cubicBezTo>
                    <a:cubicBezTo>
                      <a:pt x="87" y="24"/>
                      <a:pt x="88" y="13"/>
                      <a:pt x="87" y="12"/>
                    </a:cubicBezTo>
                    <a:cubicBezTo>
                      <a:pt x="85" y="11"/>
                      <a:pt x="78" y="10"/>
                      <a:pt x="74" y="7"/>
                    </a:cubicBezTo>
                    <a:cubicBezTo>
                      <a:pt x="69" y="4"/>
                      <a:pt x="59" y="4"/>
                      <a:pt x="59" y="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4779963" y="3648075"/>
                <a:ext cx="193675" cy="207963"/>
              </a:xfrm>
              <a:custGeom>
                <a:avLst/>
                <a:gdLst/>
                <a:ahLst/>
                <a:cxnLst>
                  <a:cxn ang="0">
                    <a:pos x="93" y="44"/>
                  </a:cxn>
                  <a:cxn ang="0">
                    <a:pos x="85" y="36"/>
                  </a:cxn>
                  <a:cxn ang="0">
                    <a:pos x="80" y="28"/>
                  </a:cxn>
                  <a:cxn ang="0">
                    <a:pos x="69" y="20"/>
                  </a:cxn>
                  <a:cxn ang="0">
                    <a:pos x="63" y="6"/>
                  </a:cxn>
                  <a:cxn ang="0">
                    <a:pos x="57" y="0"/>
                  </a:cxn>
                  <a:cxn ang="0">
                    <a:pos x="49" y="2"/>
                  </a:cxn>
                  <a:cxn ang="0">
                    <a:pos x="41" y="7"/>
                  </a:cxn>
                  <a:cxn ang="0">
                    <a:pos x="35" y="2"/>
                  </a:cxn>
                  <a:cxn ang="0">
                    <a:pos x="22" y="6"/>
                  </a:cxn>
                  <a:cxn ang="0">
                    <a:pos x="12" y="7"/>
                  </a:cxn>
                  <a:cxn ang="0">
                    <a:pos x="12" y="46"/>
                  </a:cxn>
                  <a:cxn ang="0">
                    <a:pos x="0" y="50"/>
                  </a:cxn>
                  <a:cxn ang="0">
                    <a:pos x="0" y="83"/>
                  </a:cxn>
                  <a:cxn ang="0">
                    <a:pos x="6" y="87"/>
                  </a:cxn>
                  <a:cxn ang="0">
                    <a:pos x="9" y="100"/>
                  </a:cxn>
                  <a:cxn ang="0">
                    <a:pos x="7" y="102"/>
                  </a:cxn>
                  <a:cxn ang="0">
                    <a:pos x="9" y="107"/>
                  </a:cxn>
                  <a:cxn ang="0">
                    <a:pos x="20" y="107"/>
                  </a:cxn>
                  <a:cxn ang="0">
                    <a:pos x="31" y="95"/>
                  </a:cxn>
                  <a:cxn ang="0">
                    <a:pos x="38" y="89"/>
                  </a:cxn>
                  <a:cxn ang="0">
                    <a:pos x="52" y="93"/>
                  </a:cxn>
                  <a:cxn ang="0">
                    <a:pos x="62" y="88"/>
                  </a:cxn>
                  <a:cxn ang="0">
                    <a:pos x="67" y="80"/>
                  </a:cxn>
                  <a:cxn ang="0">
                    <a:pos x="76" y="73"/>
                  </a:cxn>
                  <a:cxn ang="0">
                    <a:pos x="81" y="65"/>
                  </a:cxn>
                  <a:cxn ang="0">
                    <a:pos x="90" y="59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1" y="49"/>
                  </a:cxn>
                  <a:cxn ang="0">
                    <a:pos x="93" y="44"/>
                  </a:cxn>
                </a:cxnLst>
                <a:rect l="0" t="0" r="r" b="b"/>
                <a:pathLst>
                  <a:path w="101" h="109">
                    <a:moveTo>
                      <a:pt x="93" y="44"/>
                    </a:moveTo>
                    <a:cubicBezTo>
                      <a:pt x="89" y="44"/>
                      <a:pt x="85" y="40"/>
                      <a:pt x="85" y="36"/>
                    </a:cubicBezTo>
                    <a:cubicBezTo>
                      <a:pt x="85" y="33"/>
                      <a:pt x="80" y="30"/>
                      <a:pt x="80" y="28"/>
                    </a:cubicBezTo>
                    <a:cubicBezTo>
                      <a:pt x="80" y="26"/>
                      <a:pt x="73" y="22"/>
                      <a:pt x="69" y="20"/>
                    </a:cubicBezTo>
                    <a:cubicBezTo>
                      <a:pt x="65" y="18"/>
                      <a:pt x="65" y="6"/>
                      <a:pt x="63" y="6"/>
                    </a:cubicBezTo>
                    <a:cubicBezTo>
                      <a:pt x="62" y="6"/>
                      <a:pt x="58" y="3"/>
                      <a:pt x="57" y="0"/>
                    </a:cubicBezTo>
                    <a:cubicBezTo>
                      <a:pt x="54" y="1"/>
                      <a:pt x="51" y="2"/>
                      <a:pt x="49" y="2"/>
                    </a:cubicBezTo>
                    <a:cubicBezTo>
                      <a:pt x="46" y="2"/>
                      <a:pt x="42" y="5"/>
                      <a:pt x="41" y="7"/>
                    </a:cubicBezTo>
                    <a:cubicBezTo>
                      <a:pt x="40" y="8"/>
                      <a:pt x="37" y="4"/>
                      <a:pt x="35" y="2"/>
                    </a:cubicBezTo>
                    <a:cubicBezTo>
                      <a:pt x="33" y="1"/>
                      <a:pt x="25" y="5"/>
                      <a:pt x="22" y="6"/>
                    </a:cubicBezTo>
                    <a:cubicBezTo>
                      <a:pt x="20" y="7"/>
                      <a:pt x="12" y="7"/>
                      <a:pt x="12" y="7"/>
                    </a:cubicBezTo>
                    <a:cubicBezTo>
                      <a:pt x="12" y="7"/>
                      <a:pt x="12" y="42"/>
                      <a:pt x="12" y="46"/>
                    </a:cubicBezTo>
                    <a:cubicBezTo>
                      <a:pt x="12" y="50"/>
                      <a:pt x="0" y="48"/>
                      <a:pt x="0" y="50"/>
                    </a:cubicBezTo>
                    <a:cubicBezTo>
                      <a:pt x="0" y="51"/>
                      <a:pt x="0" y="67"/>
                      <a:pt x="0" y="83"/>
                    </a:cubicBezTo>
                    <a:cubicBezTo>
                      <a:pt x="3" y="84"/>
                      <a:pt x="5" y="85"/>
                      <a:pt x="6" y="87"/>
                    </a:cubicBezTo>
                    <a:cubicBezTo>
                      <a:pt x="7" y="90"/>
                      <a:pt x="10" y="98"/>
                      <a:pt x="9" y="100"/>
                    </a:cubicBezTo>
                    <a:cubicBezTo>
                      <a:pt x="9" y="102"/>
                      <a:pt x="7" y="100"/>
                      <a:pt x="7" y="102"/>
                    </a:cubicBezTo>
                    <a:cubicBezTo>
                      <a:pt x="7" y="104"/>
                      <a:pt x="6" y="107"/>
                      <a:pt x="9" y="107"/>
                    </a:cubicBezTo>
                    <a:cubicBezTo>
                      <a:pt x="12" y="107"/>
                      <a:pt x="18" y="109"/>
                      <a:pt x="20" y="107"/>
                    </a:cubicBezTo>
                    <a:cubicBezTo>
                      <a:pt x="23" y="104"/>
                      <a:pt x="30" y="98"/>
                      <a:pt x="31" y="95"/>
                    </a:cubicBezTo>
                    <a:cubicBezTo>
                      <a:pt x="31" y="92"/>
                      <a:pt x="33" y="85"/>
                      <a:pt x="38" y="89"/>
                    </a:cubicBezTo>
                    <a:cubicBezTo>
                      <a:pt x="44" y="93"/>
                      <a:pt x="44" y="93"/>
                      <a:pt x="52" y="93"/>
                    </a:cubicBezTo>
                    <a:cubicBezTo>
                      <a:pt x="59" y="93"/>
                      <a:pt x="61" y="93"/>
                      <a:pt x="62" y="88"/>
                    </a:cubicBezTo>
                    <a:cubicBezTo>
                      <a:pt x="64" y="84"/>
                      <a:pt x="62" y="80"/>
                      <a:pt x="67" y="80"/>
                    </a:cubicBezTo>
                    <a:cubicBezTo>
                      <a:pt x="71" y="80"/>
                      <a:pt x="76" y="76"/>
                      <a:pt x="76" y="73"/>
                    </a:cubicBezTo>
                    <a:cubicBezTo>
                      <a:pt x="76" y="70"/>
                      <a:pt x="78" y="65"/>
                      <a:pt x="81" y="65"/>
                    </a:cubicBezTo>
                    <a:cubicBezTo>
                      <a:pt x="84" y="65"/>
                      <a:pt x="89" y="62"/>
                      <a:pt x="90" y="59"/>
                    </a:cubicBezTo>
                    <a:cubicBezTo>
                      <a:pt x="91" y="55"/>
                      <a:pt x="95" y="57"/>
                      <a:pt x="97" y="55"/>
                    </a:cubicBezTo>
                    <a:cubicBezTo>
                      <a:pt x="98" y="54"/>
                      <a:pt x="99" y="51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7"/>
                      <a:pt x="100" y="44"/>
                      <a:pt x="93" y="4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5006975" y="3827463"/>
                <a:ext cx="30163" cy="365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8"/>
                  </a:cxn>
                  <a:cxn ang="0">
                    <a:pos x="7" y="19"/>
                  </a:cxn>
                  <a:cxn ang="0">
                    <a:pos x="13" y="16"/>
                  </a:cxn>
                  <a:cxn ang="0">
                    <a:pos x="15" y="13"/>
                  </a:cxn>
                  <a:cxn ang="0">
                    <a:pos x="14" y="3"/>
                  </a:cxn>
                  <a:cxn ang="0">
                    <a:pos x="7" y="0"/>
                  </a:cxn>
                </a:cxnLst>
                <a:rect l="0" t="0" r="r" b="b"/>
                <a:pathLst>
                  <a:path w="15" h="19">
                    <a:moveTo>
                      <a:pt x="7" y="0"/>
                    </a:moveTo>
                    <a:cubicBezTo>
                      <a:pt x="5" y="0"/>
                      <a:pt x="0" y="7"/>
                      <a:pt x="0" y="8"/>
                    </a:cubicBezTo>
                    <a:cubicBezTo>
                      <a:pt x="0" y="10"/>
                      <a:pt x="3" y="18"/>
                      <a:pt x="7" y="19"/>
                    </a:cubicBezTo>
                    <a:cubicBezTo>
                      <a:pt x="10" y="19"/>
                      <a:pt x="13" y="19"/>
                      <a:pt x="13" y="16"/>
                    </a:cubicBezTo>
                    <a:cubicBezTo>
                      <a:pt x="13" y="15"/>
                      <a:pt x="14" y="14"/>
                      <a:pt x="15" y="13"/>
                    </a:cubicBezTo>
                    <a:cubicBezTo>
                      <a:pt x="15" y="11"/>
                      <a:pt x="14" y="6"/>
                      <a:pt x="14" y="3"/>
                    </a:cubicBezTo>
                    <a:cubicBezTo>
                      <a:pt x="12" y="2"/>
                      <a:pt x="9" y="0"/>
                      <a:pt x="7" y="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4929188" y="3887788"/>
                <a:ext cx="47625" cy="53975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7" y="8"/>
                  </a:cxn>
                  <a:cxn ang="0">
                    <a:pos x="0" y="18"/>
                  </a:cxn>
                  <a:cxn ang="0">
                    <a:pos x="7" y="27"/>
                  </a:cxn>
                  <a:cxn ang="0">
                    <a:pos x="11" y="28"/>
                  </a:cxn>
                  <a:cxn ang="0">
                    <a:pos x="14" y="22"/>
                  </a:cxn>
                  <a:cxn ang="0">
                    <a:pos x="21" y="20"/>
                  </a:cxn>
                  <a:cxn ang="0">
                    <a:pos x="25" y="12"/>
                  </a:cxn>
                  <a:cxn ang="0">
                    <a:pos x="18" y="3"/>
                  </a:cxn>
                </a:cxnLst>
                <a:rect l="0" t="0" r="r" b="b"/>
                <a:pathLst>
                  <a:path w="25" h="28">
                    <a:moveTo>
                      <a:pt x="18" y="3"/>
                    </a:moveTo>
                    <a:cubicBezTo>
                      <a:pt x="17" y="0"/>
                      <a:pt x="8" y="5"/>
                      <a:pt x="7" y="8"/>
                    </a:cubicBezTo>
                    <a:cubicBezTo>
                      <a:pt x="5" y="10"/>
                      <a:pt x="0" y="18"/>
                      <a:pt x="0" y="1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3" y="24"/>
                      <a:pt x="14" y="22"/>
                    </a:cubicBezTo>
                    <a:cubicBezTo>
                      <a:pt x="15" y="19"/>
                      <a:pt x="21" y="22"/>
                      <a:pt x="21" y="20"/>
                    </a:cubicBezTo>
                    <a:cubicBezTo>
                      <a:pt x="21" y="17"/>
                      <a:pt x="25" y="14"/>
                      <a:pt x="25" y="12"/>
                    </a:cubicBezTo>
                    <a:cubicBezTo>
                      <a:pt x="25" y="9"/>
                      <a:pt x="19" y="6"/>
                      <a:pt x="18" y="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4706938" y="3740150"/>
                <a:ext cx="346075" cy="304800"/>
              </a:xfrm>
              <a:custGeom>
                <a:avLst/>
                <a:gdLst/>
                <a:ahLst/>
                <a:cxnLst>
                  <a:cxn ang="0">
                    <a:pos x="172" y="59"/>
                  </a:cxn>
                  <a:cxn ang="0">
                    <a:pos x="172" y="58"/>
                  </a:cxn>
                  <a:cxn ang="0">
                    <a:pos x="170" y="61"/>
                  </a:cxn>
                  <a:cxn ang="0">
                    <a:pos x="164" y="64"/>
                  </a:cxn>
                  <a:cxn ang="0">
                    <a:pos x="157" y="53"/>
                  </a:cxn>
                  <a:cxn ang="0">
                    <a:pos x="164" y="45"/>
                  </a:cxn>
                  <a:cxn ang="0">
                    <a:pos x="171" y="48"/>
                  </a:cxn>
                  <a:cxn ang="0">
                    <a:pos x="171" y="46"/>
                  </a:cxn>
                  <a:cxn ang="0">
                    <a:pos x="170" y="26"/>
                  </a:cxn>
                  <a:cxn ang="0">
                    <a:pos x="163" y="5"/>
                  </a:cxn>
                  <a:cxn ang="0">
                    <a:pos x="150" y="2"/>
                  </a:cxn>
                  <a:cxn ang="0">
                    <a:pos x="139" y="0"/>
                  </a:cxn>
                  <a:cxn ang="0">
                    <a:pos x="135" y="6"/>
                  </a:cxn>
                  <a:cxn ang="0">
                    <a:pos x="128" y="10"/>
                  </a:cxn>
                  <a:cxn ang="0">
                    <a:pos x="119" y="16"/>
                  </a:cxn>
                  <a:cxn ang="0">
                    <a:pos x="114" y="24"/>
                  </a:cxn>
                  <a:cxn ang="0">
                    <a:pos x="105" y="31"/>
                  </a:cxn>
                  <a:cxn ang="0">
                    <a:pos x="100" y="39"/>
                  </a:cxn>
                  <a:cxn ang="0">
                    <a:pos x="90" y="44"/>
                  </a:cxn>
                  <a:cxn ang="0">
                    <a:pos x="76" y="40"/>
                  </a:cxn>
                  <a:cxn ang="0">
                    <a:pos x="69" y="46"/>
                  </a:cxn>
                  <a:cxn ang="0">
                    <a:pos x="58" y="58"/>
                  </a:cxn>
                  <a:cxn ang="0">
                    <a:pos x="47" y="58"/>
                  </a:cxn>
                  <a:cxn ang="0">
                    <a:pos x="45" y="53"/>
                  </a:cxn>
                  <a:cxn ang="0">
                    <a:pos x="47" y="51"/>
                  </a:cxn>
                  <a:cxn ang="0">
                    <a:pos x="44" y="38"/>
                  </a:cxn>
                  <a:cxn ang="0">
                    <a:pos x="38" y="34"/>
                  </a:cxn>
                  <a:cxn ang="0">
                    <a:pos x="38" y="76"/>
                  </a:cxn>
                  <a:cxn ang="0">
                    <a:pos x="31" y="83"/>
                  </a:cxn>
                  <a:cxn ang="0">
                    <a:pos x="17" y="83"/>
                  </a:cxn>
                  <a:cxn ang="0">
                    <a:pos x="11" y="75"/>
                  </a:cxn>
                  <a:cxn ang="0">
                    <a:pos x="4" y="79"/>
                  </a:cxn>
                  <a:cxn ang="0">
                    <a:pos x="0" y="80"/>
                  </a:cxn>
                  <a:cxn ang="0">
                    <a:pos x="8" y="98"/>
                  </a:cxn>
                  <a:cxn ang="0">
                    <a:pos x="19" y="120"/>
                  </a:cxn>
                  <a:cxn ang="0">
                    <a:pos x="19" y="131"/>
                  </a:cxn>
                  <a:cxn ang="0">
                    <a:pos x="19" y="140"/>
                  </a:cxn>
                  <a:cxn ang="0">
                    <a:pos x="23" y="149"/>
                  </a:cxn>
                  <a:cxn ang="0">
                    <a:pos x="27" y="152"/>
                  </a:cxn>
                  <a:cxn ang="0">
                    <a:pos x="33" y="157"/>
                  </a:cxn>
                  <a:cxn ang="0">
                    <a:pos x="41" y="157"/>
                  </a:cxn>
                  <a:cxn ang="0">
                    <a:pos x="54" y="153"/>
                  </a:cxn>
                  <a:cxn ang="0">
                    <a:pos x="64" y="149"/>
                  </a:cxn>
                  <a:cxn ang="0">
                    <a:pos x="82" y="149"/>
                  </a:cxn>
                  <a:cxn ang="0">
                    <a:pos x="93" y="147"/>
                  </a:cxn>
                  <a:cxn ang="0">
                    <a:pos x="100" y="146"/>
                  </a:cxn>
                  <a:cxn ang="0">
                    <a:pos x="109" y="143"/>
                  </a:cxn>
                  <a:cxn ang="0">
                    <a:pos x="132" y="128"/>
                  </a:cxn>
                  <a:cxn ang="0">
                    <a:pos x="159" y="95"/>
                  </a:cxn>
                  <a:cxn ang="0">
                    <a:pos x="175" y="77"/>
                  </a:cxn>
                  <a:cxn ang="0">
                    <a:pos x="181" y="59"/>
                  </a:cxn>
                  <a:cxn ang="0">
                    <a:pos x="172" y="59"/>
                  </a:cxn>
                  <a:cxn ang="0">
                    <a:pos x="137" y="97"/>
                  </a:cxn>
                  <a:cxn ang="0">
                    <a:pos x="130" y="99"/>
                  </a:cxn>
                  <a:cxn ang="0">
                    <a:pos x="127" y="105"/>
                  </a:cxn>
                  <a:cxn ang="0">
                    <a:pos x="123" y="104"/>
                  </a:cxn>
                  <a:cxn ang="0">
                    <a:pos x="116" y="95"/>
                  </a:cxn>
                  <a:cxn ang="0">
                    <a:pos x="123" y="85"/>
                  </a:cxn>
                  <a:cxn ang="0">
                    <a:pos x="134" y="80"/>
                  </a:cxn>
                  <a:cxn ang="0">
                    <a:pos x="141" y="89"/>
                  </a:cxn>
                  <a:cxn ang="0">
                    <a:pos x="137" y="97"/>
                  </a:cxn>
                </a:cxnLst>
                <a:rect l="0" t="0" r="r" b="b"/>
                <a:pathLst>
                  <a:path w="181" h="159">
                    <a:moveTo>
                      <a:pt x="172" y="59"/>
                    </a:moveTo>
                    <a:cubicBezTo>
                      <a:pt x="172" y="59"/>
                      <a:pt x="172" y="59"/>
                      <a:pt x="172" y="58"/>
                    </a:cubicBezTo>
                    <a:cubicBezTo>
                      <a:pt x="171" y="59"/>
                      <a:pt x="170" y="60"/>
                      <a:pt x="170" y="61"/>
                    </a:cubicBezTo>
                    <a:cubicBezTo>
                      <a:pt x="170" y="64"/>
                      <a:pt x="167" y="64"/>
                      <a:pt x="164" y="64"/>
                    </a:cubicBezTo>
                    <a:cubicBezTo>
                      <a:pt x="160" y="63"/>
                      <a:pt x="157" y="55"/>
                      <a:pt x="157" y="53"/>
                    </a:cubicBezTo>
                    <a:cubicBezTo>
                      <a:pt x="157" y="52"/>
                      <a:pt x="162" y="45"/>
                      <a:pt x="164" y="45"/>
                    </a:cubicBezTo>
                    <a:cubicBezTo>
                      <a:pt x="166" y="45"/>
                      <a:pt x="169" y="47"/>
                      <a:pt x="171" y="48"/>
                    </a:cubicBezTo>
                    <a:cubicBezTo>
                      <a:pt x="171" y="47"/>
                      <a:pt x="171" y="47"/>
                      <a:pt x="171" y="46"/>
                    </a:cubicBezTo>
                    <a:cubicBezTo>
                      <a:pt x="171" y="45"/>
                      <a:pt x="173" y="28"/>
                      <a:pt x="170" y="26"/>
                    </a:cubicBezTo>
                    <a:cubicBezTo>
                      <a:pt x="167" y="24"/>
                      <a:pt x="164" y="7"/>
                      <a:pt x="163" y="5"/>
                    </a:cubicBezTo>
                    <a:cubicBezTo>
                      <a:pt x="162" y="3"/>
                      <a:pt x="151" y="4"/>
                      <a:pt x="150" y="2"/>
                    </a:cubicBezTo>
                    <a:cubicBezTo>
                      <a:pt x="148" y="0"/>
                      <a:pt x="139" y="2"/>
                      <a:pt x="139" y="0"/>
                    </a:cubicBezTo>
                    <a:cubicBezTo>
                      <a:pt x="137" y="2"/>
                      <a:pt x="136" y="5"/>
                      <a:pt x="135" y="6"/>
                    </a:cubicBezTo>
                    <a:cubicBezTo>
                      <a:pt x="133" y="8"/>
                      <a:pt x="129" y="6"/>
                      <a:pt x="128" y="10"/>
                    </a:cubicBezTo>
                    <a:cubicBezTo>
                      <a:pt x="127" y="13"/>
                      <a:pt x="122" y="16"/>
                      <a:pt x="119" y="16"/>
                    </a:cubicBezTo>
                    <a:cubicBezTo>
                      <a:pt x="116" y="16"/>
                      <a:pt x="114" y="21"/>
                      <a:pt x="114" y="24"/>
                    </a:cubicBezTo>
                    <a:cubicBezTo>
                      <a:pt x="114" y="27"/>
                      <a:pt x="109" y="31"/>
                      <a:pt x="105" y="31"/>
                    </a:cubicBezTo>
                    <a:cubicBezTo>
                      <a:pt x="100" y="31"/>
                      <a:pt x="102" y="35"/>
                      <a:pt x="100" y="39"/>
                    </a:cubicBezTo>
                    <a:cubicBezTo>
                      <a:pt x="99" y="44"/>
                      <a:pt x="97" y="44"/>
                      <a:pt x="90" y="44"/>
                    </a:cubicBezTo>
                    <a:cubicBezTo>
                      <a:pt x="82" y="44"/>
                      <a:pt x="82" y="44"/>
                      <a:pt x="76" y="40"/>
                    </a:cubicBezTo>
                    <a:cubicBezTo>
                      <a:pt x="71" y="36"/>
                      <a:pt x="69" y="43"/>
                      <a:pt x="69" y="46"/>
                    </a:cubicBezTo>
                    <a:cubicBezTo>
                      <a:pt x="68" y="49"/>
                      <a:pt x="61" y="55"/>
                      <a:pt x="58" y="58"/>
                    </a:cubicBezTo>
                    <a:cubicBezTo>
                      <a:pt x="56" y="60"/>
                      <a:pt x="50" y="58"/>
                      <a:pt x="47" y="58"/>
                    </a:cubicBezTo>
                    <a:cubicBezTo>
                      <a:pt x="44" y="58"/>
                      <a:pt x="45" y="55"/>
                      <a:pt x="45" y="53"/>
                    </a:cubicBezTo>
                    <a:cubicBezTo>
                      <a:pt x="45" y="51"/>
                      <a:pt x="47" y="53"/>
                      <a:pt x="47" y="51"/>
                    </a:cubicBezTo>
                    <a:cubicBezTo>
                      <a:pt x="48" y="49"/>
                      <a:pt x="45" y="41"/>
                      <a:pt x="44" y="38"/>
                    </a:cubicBezTo>
                    <a:cubicBezTo>
                      <a:pt x="43" y="36"/>
                      <a:pt x="41" y="35"/>
                      <a:pt x="38" y="34"/>
                    </a:cubicBezTo>
                    <a:cubicBezTo>
                      <a:pt x="38" y="53"/>
                      <a:pt x="38" y="74"/>
                      <a:pt x="38" y="76"/>
                    </a:cubicBezTo>
                    <a:cubicBezTo>
                      <a:pt x="38" y="79"/>
                      <a:pt x="32" y="81"/>
                      <a:pt x="31" y="83"/>
                    </a:cubicBezTo>
                    <a:cubicBezTo>
                      <a:pt x="30" y="85"/>
                      <a:pt x="21" y="83"/>
                      <a:pt x="17" y="83"/>
                    </a:cubicBezTo>
                    <a:cubicBezTo>
                      <a:pt x="12" y="83"/>
                      <a:pt x="13" y="79"/>
                      <a:pt x="11" y="75"/>
                    </a:cubicBezTo>
                    <a:cubicBezTo>
                      <a:pt x="8" y="72"/>
                      <a:pt x="4" y="76"/>
                      <a:pt x="4" y="79"/>
                    </a:cubicBezTo>
                    <a:cubicBezTo>
                      <a:pt x="4" y="80"/>
                      <a:pt x="2" y="80"/>
                      <a:pt x="0" y="80"/>
                    </a:cubicBezTo>
                    <a:cubicBezTo>
                      <a:pt x="3" y="85"/>
                      <a:pt x="6" y="92"/>
                      <a:pt x="8" y="98"/>
                    </a:cubicBezTo>
                    <a:cubicBezTo>
                      <a:pt x="11" y="107"/>
                      <a:pt x="17" y="115"/>
                      <a:pt x="19" y="120"/>
                    </a:cubicBezTo>
                    <a:cubicBezTo>
                      <a:pt x="21" y="125"/>
                      <a:pt x="22" y="130"/>
                      <a:pt x="19" y="131"/>
                    </a:cubicBezTo>
                    <a:cubicBezTo>
                      <a:pt x="15" y="131"/>
                      <a:pt x="15" y="134"/>
                      <a:pt x="19" y="140"/>
                    </a:cubicBezTo>
                    <a:cubicBezTo>
                      <a:pt x="23" y="145"/>
                      <a:pt x="20" y="149"/>
                      <a:pt x="23" y="149"/>
                    </a:cubicBezTo>
                    <a:cubicBezTo>
                      <a:pt x="26" y="150"/>
                      <a:pt x="25" y="152"/>
                      <a:pt x="27" y="152"/>
                    </a:cubicBezTo>
                    <a:cubicBezTo>
                      <a:pt x="30" y="152"/>
                      <a:pt x="32" y="155"/>
                      <a:pt x="33" y="157"/>
                    </a:cubicBezTo>
                    <a:cubicBezTo>
                      <a:pt x="35" y="159"/>
                      <a:pt x="39" y="159"/>
                      <a:pt x="41" y="157"/>
                    </a:cubicBezTo>
                    <a:cubicBezTo>
                      <a:pt x="43" y="154"/>
                      <a:pt x="48" y="153"/>
                      <a:pt x="54" y="153"/>
                    </a:cubicBezTo>
                    <a:cubicBezTo>
                      <a:pt x="60" y="153"/>
                      <a:pt x="59" y="151"/>
                      <a:pt x="64" y="149"/>
                    </a:cubicBezTo>
                    <a:cubicBezTo>
                      <a:pt x="70" y="147"/>
                      <a:pt x="77" y="147"/>
                      <a:pt x="82" y="149"/>
                    </a:cubicBezTo>
                    <a:cubicBezTo>
                      <a:pt x="87" y="150"/>
                      <a:pt x="90" y="149"/>
                      <a:pt x="93" y="147"/>
                    </a:cubicBezTo>
                    <a:cubicBezTo>
                      <a:pt x="95" y="146"/>
                      <a:pt x="99" y="150"/>
                      <a:pt x="100" y="146"/>
                    </a:cubicBezTo>
                    <a:cubicBezTo>
                      <a:pt x="100" y="142"/>
                      <a:pt x="105" y="143"/>
                      <a:pt x="109" y="143"/>
                    </a:cubicBezTo>
                    <a:cubicBezTo>
                      <a:pt x="113" y="143"/>
                      <a:pt x="124" y="136"/>
                      <a:pt x="132" y="128"/>
                    </a:cubicBezTo>
                    <a:cubicBezTo>
                      <a:pt x="141" y="120"/>
                      <a:pt x="154" y="103"/>
                      <a:pt x="159" y="95"/>
                    </a:cubicBezTo>
                    <a:cubicBezTo>
                      <a:pt x="164" y="87"/>
                      <a:pt x="171" y="81"/>
                      <a:pt x="175" y="77"/>
                    </a:cubicBezTo>
                    <a:cubicBezTo>
                      <a:pt x="178" y="75"/>
                      <a:pt x="180" y="65"/>
                      <a:pt x="181" y="59"/>
                    </a:cubicBezTo>
                    <a:cubicBezTo>
                      <a:pt x="177" y="59"/>
                      <a:pt x="172" y="59"/>
                      <a:pt x="172" y="59"/>
                    </a:cubicBezTo>
                    <a:close/>
                    <a:moveTo>
                      <a:pt x="137" y="97"/>
                    </a:moveTo>
                    <a:cubicBezTo>
                      <a:pt x="137" y="99"/>
                      <a:pt x="131" y="96"/>
                      <a:pt x="130" y="99"/>
                    </a:cubicBezTo>
                    <a:cubicBezTo>
                      <a:pt x="129" y="101"/>
                      <a:pt x="127" y="105"/>
                      <a:pt x="127" y="105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6" y="95"/>
                      <a:pt x="121" y="87"/>
                      <a:pt x="123" y="85"/>
                    </a:cubicBezTo>
                    <a:cubicBezTo>
                      <a:pt x="124" y="82"/>
                      <a:pt x="133" y="77"/>
                      <a:pt x="134" y="80"/>
                    </a:cubicBezTo>
                    <a:cubicBezTo>
                      <a:pt x="135" y="83"/>
                      <a:pt x="141" y="86"/>
                      <a:pt x="141" y="89"/>
                    </a:cubicBezTo>
                    <a:cubicBezTo>
                      <a:pt x="141" y="91"/>
                      <a:pt x="137" y="94"/>
                      <a:pt x="137" y="9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4613275" y="3382963"/>
                <a:ext cx="252413" cy="268288"/>
              </a:xfrm>
              <a:custGeom>
                <a:avLst/>
                <a:gdLst/>
                <a:ahLst/>
                <a:cxnLst>
                  <a:cxn ang="0">
                    <a:pos x="8" y="129"/>
                  </a:cxn>
                  <a:cxn ang="0">
                    <a:pos x="13" y="131"/>
                  </a:cxn>
                  <a:cxn ang="0">
                    <a:pos x="24" y="132"/>
                  </a:cxn>
                  <a:cxn ang="0">
                    <a:pos x="34" y="134"/>
                  </a:cxn>
                  <a:cxn ang="0">
                    <a:pos x="73" y="134"/>
                  </a:cxn>
                  <a:cxn ang="0">
                    <a:pos x="77" y="138"/>
                  </a:cxn>
                  <a:cxn ang="0">
                    <a:pos x="102" y="138"/>
                  </a:cxn>
                  <a:cxn ang="0">
                    <a:pos x="119" y="137"/>
                  </a:cxn>
                  <a:cxn ang="0">
                    <a:pos x="122" y="136"/>
                  </a:cxn>
                  <a:cxn ang="0">
                    <a:pos x="109" y="119"/>
                  </a:cxn>
                  <a:cxn ang="0">
                    <a:pos x="110" y="81"/>
                  </a:cxn>
                  <a:cxn ang="0">
                    <a:pos x="127" y="82"/>
                  </a:cxn>
                  <a:cxn ang="0">
                    <a:pos x="130" y="79"/>
                  </a:cxn>
                  <a:cxn ang="0">
                    <a:pos x="132" y="57"/>
                  </a:cxn>
                  <a:cxn ang="0">
                    <a:pos x="129" y="57"/>
                  </a:cxn>
                  <a:cxn ang="0">
                    <a:pos x="119" y="58"/>
                  </a:cxn>
                  <a:cxn ang="0">
                    <a:pos x="113" y="61"/>
                  </a:cxn>
                  <a:cxn ang="0">
                    <a:pos x="113" y="52"/>
                  </a:cxn>
                  <a:cxn ang="0">
                    <a:pos x="108" y="43"/>
                  </a:cxn>
                  <a:cxn ang="0">
                    <a:pos x="109" y="27"/>
                  </a:cxn>
                  <a:cxn ang="0">
                    <a:pos x="107" y="18"/>
                  </a:cxn>
                  <a:cxn ang="0">
                    <a:pos x="100" y="16"/>
                  </a:cxn>
                  <a:cxn ang="0">
                    <a:pos x="94" y="14"/>
                  </a:cxn>
                  <a:cxn ang="0">
                    <a:pos x="85" y="14"/>
                  </a:cxn>
                  <a:cxn ang="0">
                    <a:pos x="81" y="24"/>
                  </a:cxn>
                  <a:cxn ang="0">
                    <a:pos x="68" y="26"/>
                  </a:cxn>
                  <a:cxn ang="0">
                    <a:pos x="58" y="19"/>
                  </a:cxn>
                  <a:cxn ang="0">
                    <a:pos x="54" y="10"/>
                  </a:cxn>
                  <a:cxn ang="0">
                    <a:pos x="52" y="1"/>
                  </a:cxn>
                  <a:cxn ang="0">
                    <a:pos x="15" y="1"/>
                  </a:cxn>
                  <a:cxn ang="0">
                    <a:pos x="9" y="4"/>
                  </a:cxn>
                  <a:cxn ang="0">
                    <a:pos x="19" y="28"/>
                  </a:cxn>
                  <a:cxn ang="0">
                    <a:pos x="17" y="39"/>
                  </a:cxn>
                  <a:cxn ang="0">
                    <a:pos x="24" y="63"/>
                  </a:cxn>
                  <a:cxn ang="0">
                    <a:pos x="16" y="79"/>
                  </a:cxn>
                  <a:cxn ang="0">
                    <a:pos x="8" y="101"/>
                  </a:cxn>
                  <a:cxn ang="0">
                    <a:pos x="2" y="117"/>
                  </a:cxn>
                  <a:cxn ang="0">
                    <a:pos x="1" y="132"/>
                  </a:cxn>
                  <a:cxn ang="0">
                    <a:pos x="1" y="132"/>
                  </a:cxn>
                  <a:cxn ang="0">
                    <a:pos x="4" y="132"/>
                  </a:cxn>
                  <a:cxn ang="0">
                    <a:pos x="8" y="129"/>
                  </a:cxn>
                </a:cxnLst>
                <a:rect l="0" t="0" r="r" b="b"/>
                <a:pathLst>
                  <a:path w="132" h="140">
                    <a:moveTo>
                      <a:pt x="8" y="129"/>
                    </a:moveTo>
                    <a:cubicBezTo>
                      <a:pt x="11" y="129"/>
                      <a:pt x="9" y="133"/>
                      <a:pt x="13" y="131"/>
                    </a:cubicBezTo>
                    <a:cubicBezTo>
                      <a:pt x="17" y="129"/>
                      <a:pt x="20" y="129"/>
                      <a:pt x="24" y="132"/>
                    </a:cubicBezTo>
                    <a:cubicBezTo>
                      <a:pt x="27" y="134"/>
                      <a:pt x="30" y="134"/>
                      <a:pt x="34" y="134"/>
                    </a:cubicBezTo>
                    <a:cubicBezTo>
                      <a:pt x="38" y="134"/>
                      <a:pt x="73" y="134"/>
                      <a:pt x="73" y="134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38"/>
                      <a:pt x="98" y="137"/>
                      <a:pt x="102" y="138"/>
                    </a:cubicBezTo>
                    <a:cubicBezTo>
                      <a:pt x="105" y="140"/>
                      <a:pt x="116" y="138"/>
                      <a:pt x="119" y="137"/>
                    </a:cubicBezTo>
                    <a:cubicBezTo>
                      <a:pt x="120" y="137"/>
                      <a:pt x="121" y="137"/>
                      <a:pt x="122" y="136"/>
                    </a:cubicBezTo>
                    <a:cubicBezTo>
                      <a:pt x="109" y="119"/>
                      <a:pt x="109" y="119"/>
                      <a:pt x="109" y="119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6"/>
                      <a:pt x="131" y="56"/>
                      <a:pt x="129" y="57"/>
                    </a:cubicBezTo>
                    <a:cubicBezTo>
                      <a:pt x="126" y="58"/>
                      <a:pt x="123" y="58"/>
                      <a:pt x="119" y="58"/>
                    </a:cubicBezTo>
                    <a:cubicBezTo>
                      <a:pt x="116" y="58"/>
                      <a:pt x="115" y="61"/>
                      <a:pt x="113" y="61"/>
                    </a:cubicBezTo>
                    <a:cubicBezTo>
                      <a:pt x="111" y="60"/>
                      <a:pt x="113" y="54"/>
                      <a:pt x="113" y="52"/>
                    </a:cubicBezTo>
                    <a:cubicBezTo>
                      <a:pt x="114" y="49"/>
                      <a:pt x="110" y="45"/>
                      <a:pt x="108" y="43"/>
                    </a:cubicBezTo>
                    <a:cubicBezTo>
                      <a:pt x="105" y="41"/>
                      <a:pt x="111" y="28"/>
                      <a:pt x="109" y="27"/>
                    </a:cubicBezTo>
                    <a:cubicBezTo>
                      <a:pt x="108" y="25"/>
                      <a:pt x="107" y="21"/>
                      <a:pt x="107" y="18"/>
                    </a:cubicBezTo>
                    <a:cubicBezTo>
                      <a:pt x="107" y="14"/>
                      <a:pt x="105" y="16"/>
                      <a:pt x="100" y="16"/>
                    </a:cubicBezTo>
                    <a:cubicBezTo>
                      <a:pt x="95" y="16"/>
                      <a:pt x="94" y="14"/>
                      <a:pt x="94" y="14"/>
                    </a:cubicBezTo>
                    <a:cubicBezTo>
                      <a:pt x="94" y="14"/>
                      <a:pt x="88" y="12"/>
                      <a:pt x="85" y="14"/>
                    </a:cubicBezTo>
                    <a:cubicBezTo>
                      <a:pt x="82" y="15"/>
                      <a:pt x="83" y="24"/>
                      <a:pt x="81" y="24"/>
                    </a:cubicBezTo>
                    <a:cubicBezTo>
                      <a:pt x="79" y="23"/>
                      <a:pt x="73" y="24"/>
                      <a:pt x="68" y="26"/>
                    </a:cubicBezTo>
                    <a:cubicBezTo>
                      <a:pt x="63" y="27"/>
                      <a:pt x="61" y="25"/>
                      <a:pt x="58" y="19"/>
                    </a:cubicBezTo>
                    <a:cubicBezTo>
                      <a:pt x="56" y="13"/>
                      <a:pt x="53" y="15"/>
                      <a:pt x="54" y="10"/>
                    </a:cubicBezTo>
                    <a:cubicBezTo>
                      <a:pt x="55" y="6"/>
                      <a:pt x="52" y="1"/>
                      <a:pt x="52" y="1"/>
                    </a:cubicBezTo>
                    <a:cubicBezTo>
                      <a:pt x="52" y="1"/>
                      <a:pt x="19" y="0"/>
                      <a:pt x="15" y="1"/>
                    </a:cubicBezTo>
                    <a:cubicBezTo>
                      <a:pt x="14" y="1"/>
                      <a:pt x="11" y="2"/>
                      <a:pt x="9" y="4"/>
                    </a:cubicBezTo>
                    <a:cubicBezTo>
                      <a:pt x="11" y="12"/>
                      <a:pt x="17" y="25"/>
                      <a:pt x="19" y="28"/>
                    </a:cubicBezTo>
                    <a:cubicBezTo>
                      <a:pt x="20" y="31"/>
                      <a:pt x="17" y="34"/>
                      <a:pt x="17" y="39"/>
                    </a:cubicBezTo>
                    <a:cubicBezTo>
                      <a:pt x="17" y="45"/>
                      <a:pt x="23" y="56"/>
                      <a:pt x="24" y="63"/>
                    </a:cubicBezTo>
                    <a:cubicBezTo>
                      <a:pt x="25" y="70"/>
                      <a:pt x="20" y="75"/>
                      <a:pt x="16" y="79"/>
                    </a:cubicBezTo>
                    <a:cubicBezTo>
                      <a:pt x="12" y="84"/>
                      <a:pt x="8" y="95"/>
                      <a:pt x="8" y="101"/>
                    </a:cubicBezTo>
                    <a:cubicBezTo>
                      <a:pt x="8" y="108"/>
                      <a:pt x="2" y="114"/>
                      <a:pt x="2" y="117"/>
                    </a:cubicBezTo>
                    <a:cubicBezTo>
                      <a:pt x="2" y="120"/>
                      <a:pt x="1" y="129"/>
                      <a:pt x="1" y="132"/>
                    </a:cubicBezTo>
                    <a:cubicBezTo>
                      <a:pt x="0" y="132"/>
                      <a:pt x="1" y="132"/>
                      <a:pt x="1" y="132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2"/>
                      <a:pt x="5" y="129"/>
                      <a:pt x="8" y="12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822825" y="3433763"/>
                <a:ext cx="247650" cy="219075"/>
              </a:xfrm>
              <a:custGeom>
                <a:avLst/>
                <a:gdLst/>
                <a:ahLst/>
                <a:cxnLst>
                  <a:cxn ang="0">
                    <a:pos x="100" y="5"/>
                  </a:cxn>
                  <a:cxn ang="0">
                    <a:pos x="92" y="0"/>
                  </a:cxn>
                  <a:cxn ang="0">
                    <a:pos x="78" y="3"/>
                  </a:cxn>
                  <a:cxn ang="0">
                    <a:pos x="75" y="10"/>
                  </a:cxn>
                  <a:cxn ang="0">
                    <a:pos x="74" y="16"/>
                  </a:cxn>
                  <a:cxn ang="0">
                    <a:pos x="73" y="29"/>
                  </a:cxn>
                  <a:cxn ang="0">
                    <a:pos x="71" y="39"/>
                  </a:cxn>
                  <a:cxn ang="0">
                    <a:pos x="78" y="48"/>
                  </a:cxn>
                  <a:cxn ang="0">
                    <a:pos x="86" y="46"/>
                  </a:cxn>
                  <a:cxn ang="0">
                    <a:pos x="87" y="54"/>
                  </a:cxn>
                  <a:cxn ang="0">
                    <a:pos x="85" y="59"/>
                  </a:cxn>
                  <a:cxn ang="0">
                    <a:pos x="77" y="59"/>
                  </a:cxn>
                  <a:cxn ang="0">
                    <a:pos x="73" y="49"/>
                  </a:cxn>
                  <a:cxn ang="0">
                    <a:pos x="64" y="47"/>
                  </a:cxn>
                  <a:cxn ang="0">
                    <a:pos x="58" y="41"/>
                  </a:cxn>
                  <a:cxn ang="0">
                    <a:pos x="54" y="43"/>
                  </a:cxn>
                  <a:cxn ang="0">
                    <a:pos x="49" y="44"/>
                  </a:cxn>
                  <a:cxn ang="0">
                    <a:pos x="40" y="41"/>
                  </a:cxn>
                  <a:cxn ang="0">
                    <a:pos x="36" y="36"/>
                  </a:cxn>
                  <a:cxn ang="0">
                    <a:pos x="29" y="36"/>
                  </a:cxn>
                  <a:cxn ang="0">
                    <a:pos x="26" y="34"/>
                  </a:cxn>
                  <a:cxn ang="0">
                    <a:pos x="23" y="31"/>
                  </a:cxn>
                  <a:cxn ang="0">
                    <a:pos x="21" y="53"/>
                  </a:cxn>
                  <a:cxn ang="0">
                    <a:pos x="18" y="56"/>
                  </a:cxn>
                  <a:cxn ang="0">
                    <a:pos x="1" y="55"/>
                  </a:cxn>
                  <a:cxn ang="0">
                    <a:pos x="0" y="93"/>
                  </a:cxn>
                  <a:cxn ang="0">
                    <a:pos x="13" y="110"/>
                  </a:cxn>
                  <a:cxn ang="0">
                    <a:pos x="34" y="109"/>
                  </a:cxn>
                  <a:cxn ang="0">
                    <a:pos x="35" y="112"/>
                  </a:cxn>
                  <a:cxn ang="0">
                    <a:pos x="40" y="111"/>
                  </a:cxn>
                  <a:cxn ang="0">
                    <a:pos x="55" y="114"/>
                  </a:cxn>
                  <a:cxn ang="0">
                    <a:pos x="66" y="101"/>
                  </a:cxn>
                  <a:cxn ang="0">
                    <a:pos x="77" y="93"/>
                  </a:cxn>
                  <a:cxn ang="0">
                    <a:pos x="83" y="87"/>
                  </a:cxn>
                  <a:cxn ang="0">
                    <a:pos x="93" y="87"/>
                  </a:cxn>
                  <a:cxn ang="0">
                    <a:pos x="93" y="87"/>
                  </a:cxn>
                  <a:cxn ang="0">
                    <a:pos x="91" y="79"/>
                  </a:cxn>
                  <a:cxn ang="0">
                    <a:pos x="122" y="67"/>
                  </a:cxn>
                  <a:cxn ang="0">
                    <a:pos x="120" y="62"/>
                  </a:cxn>
                  <a:cxn ang="0">
                    <a:pos x="122" y="51"/>
                  </a:cxn>
                  <a:cxn ang="0">
                    <a:pos x="127" y="48"/>
                  </a:cxn>
                  <a:cxn ang="0">
                    <a:pos x="126" y="30"/>
                  </a:cxn>
                  <a:cxn ang="0">
                    <a:pos x="130" y="28"/>
                  </a:cxn>
                  <a:cxn ang="0">
                    <a:pos x="125" y="16"/>
                  </a:cxn>
                  <a:cxn ang="0">
                    <a:pos x="110" y="9"/>
                  </a:cxn>
                  <a:cxn ang="0">
                    <a:pos x="100" y="5"/>
                  </a:cxn>
                </a:cxnLst>
                <a:rect l="0" t="0" r="r" b="b"/>
                <a:pathLst>
                  <a:path w="130" h="115">
                    <a:moveTo>
                      <a:pt x="100" y="5"/>
                    </a:moveTo>
                    <a:cubicBezTo>
                      <a:pt x="99" y="5"/>
                      <a:pt x="95" y="3"/>
                      <a:pt x="92" y="0"/>
                    </a:cubicBezTo>
                    <a:cubicBezTo>
                      <a:pt x="90" y="3"/>
                      <a:pt x="82" y="3"/>
                      <a:pt x="78" y="3"/>
                    </a:cubicBezTo>
                    <a:cubicBezTo>
                      <a:pt x="74" y="3"/>
                      <a:pt x="78" y="8"/>
                      <a:pt x="75" y="10"/>
                    </a:cubicBezTo>
                    <a:cubicBezTo>
                      <a:pt x="73" y="12"/>
                      <a:pt x="72" y="15"/>
                      <a:pt x="74" y="16"/>
                    </a:cubicBezTo>
                    <a:cubicBezTo>
                      <a:pt x="76" y="17"/>
                      <a:pt x="73" y="26"/>
                      <a:pt x="73" y="29"/>
                    </a:cubicBezTo>
                    <a:cubicBezTo>
                      <a:pt x="73" y="32"/>
                      <a:pt x="69" y="38"/>
                      <a:pt x="71" y="39"/>
                    </a:cubicBezTo>
                    <a:cubicBezTo>
                      <a:pt x="72" y="40"/>
                      <a:pt x="75" y="47"/>
                      <a:pt x="78" y="48"/>
                    </a:cubicBezTo>
                    <a:cubicBezTo>
                      <a:pt x="82" y="49"/>
                      <a:pt x="84" y="46"/>
                      <a:pt x="86" y="46"/>
                    </a:cubicBezTo>
                    <a:cubicBezTo>
                      <a:pt x="87" y="46"/>
                      <a:pt x="87" y="50"/>
                      <a:pt x="87" y="54"/>
                    </a:cubicBezTo>
                    <a:cubicBezTo>
                      <a:pt x="87" y="57"/>
                      <a:pt x="85" y="59"/>
                      <a:pt x="85" y="59"/>
                    </a:cubicBezTo>
                    <a:cubicBezTo>
                      <a:pt x="85" y="59"/>
                      <a:pt x="80" y="61"/>
                      <a:pt x="77" y="59"/>
                    </a:cubicBezTo>
                    <a:cubicBezTo>
                      <a:pt x="75" y="57"/>
                      <a:pt x="73" y="51"/>
                      <a:pt x="73" y="49"/>
                    </a:cubicBezTo>
                    <a:cubicBezTo>
                      <a:pt x="73" y="47"/>
                      <a:pt x="67" y="47"/>
                      <a:pt x="64" y="47"/>
                    </a:cubicBezTo>
                    <a:cubicBezTo>
                      <a:pt x="62" y="47"/>
                      <a:pt x="59" y="43"/>
                      <a:pt x="58" y="41"/>
                    </a:cubicBezTo>
                    <a:cubicBezTo>
                      <a:pt x="57" y="39"/>
                      <a:pt x="54" y="41"/>
                      <a:pt x="54" y="43"/>
                    </a:cubicBezTo>
                    <a:cubicBezTo>
                      <a:pt x="54" y="44"/>
                      <a:pt x="52" y="44"/>
                      <a:pt x="49" y="44"/>
                    </a:cubicBezTo>
                    <a:cubicBezTo>
                      <a:pt x="47" y="44"/>
                      <a:pt x="42" y="40"/>
                      <a:pt x="40" y="41"/>
                    </a:cubicBezTo>
                    <a:cubicBezTo>
                      <a:pt x="38" y="42"/>
                      <a:pt x="36" y="38"/>
                      <a:pt x="36" y="36"/>
                    </a:cubicBezTo>
                    <a:cubicBezTo>
                      <a:pt x="37" y="34"/>
                      <a:pt x="31" y="35"/>
                      <a:pt x="29" y="36"/>
                    </a:cubicBezTo>
                    <a:cubicBezTo>
                      <a:pt x="27" y="37"/>
                      <a:pt x="26" y="34"/>
                      <a:pt x="26" y="34"/>
                    </a:cubicBezTo>
                    <a:cubicBezTo>
                      <a:pt x="26" y="34"/>
                      <a:pt x="25" y="32"/>
                      <a:pt x="23" y="31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3" y="110"/>
                      <a:pt x="13" y="110"/>
                      <a:pt x="13" y="110"/>
                    </a:cubicBezTo>
                    <a:cubicBezTo>
                      <a:pt x="20" y="109"/>
                      <a:pt x="34" y="107"/>
                      <a:pt x="34" y="109"/>
                    </a:cubicBezTo>
                    <a:cubicBezTo>
                      <a:pt x="34" y="110"/>
                      <a:pt x="34" y="111"/>
                      <a:pt x="35" y="112"/>
                    </a:cubicBezTo>
                    <a:cubicBezTo>
                      <a:pt x="37" y="112"/>
                      <a:pt x="39" y="111"/>
                      <a:pt x="40" y="111"/>
                    </a:cubicBezTo>
                    <a:cubicBezTo>
                      <a:pt x="43" y="112"/>
                      <a:pt x="52" y="115"/>
                      <a:pt x="55" y="114"/>
                    </a:cubicBezTo>
                    <a:cubicBezTo>
                      <a:pt x="57" y="112"/>
                      <a:pt x="62" y="102"/>
                      <a:pt x="66" y="101"/>
                    </a:cubicBezTo>
                    <a:cubicBezTo>
                      <a:pt x="71" y="100"/>
                      <a:pt x="77" y="95"/>
                      <a:pt x="77" y="93"/>
                    </a:cubicBezTo>
                    <a:cubicBezTo>
                      <a:pt x="77" y="91"/>
                      <a:pt x="77" y="89"/>
                      <a:pt x="83" y="87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1" y="79"/>
                      <a:pt x="121" y="67"/>
                      <a:pt x="122" y="67"/>
                    </a:cubicBezTo>
                    <a:cubicBezTo>
                      <a:pt x="121" y="65"/>
                      <a:pt x="120" y="63"/>
                      <a:pt x="120" y="62"/>
                    </a:cubicBezTo>
                    <a:cubicBezTo>
                      <a:pt x="121" y="62"/>
                      <a:pt x="122" y="54"/>
                      <a:pt x="122" y="51"/>
                    </a:cubicBezTo>
                    <a:cubicBezTo>
                      <a:pt x="122" y="49"/>
                      <a:pt x="129" y="51"/>
                      <a:pt x="127" y="48"/>
                    </a:cubicBezTo>
                    <a:cubicBezTo>
                      <a:pt x="124" y="46"/>
                      <a:pt x="125" y="33"/>
                      <a:pt x="126" y="30"/>
                    </a:cubicBezTo>
                    <a:cubicBezTo>
                      <a:pt x="127" y="27"/>
                      <a:pt x="130" y="30"/>
                      <a:pt x="130" y="28"/>
                    </a:cubicBezTo>
                    <a:cubicBezTo>
                      <a:pt x="130" y="25"/>
                      <a:pt x="127" y="18"/>
                      <a:pt x="125" y="16"/>
                    </a:cubicBezTo>
                    <a:cubicBezTo>
                      <a:pt x="124" y="14"/>
                      <a:pt x="113" y="10"/>
                      <a:pt x="110" y="9"/>
                    </a:cubicBezTo>
                    <a:cubicBezTo>
                      <a:pt x="108" y="9"/>
                      <a:pt x="103" y="5"/>
                      <a:pt x="100" y="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4968875" y="3278188"/>
                <a:ext cx="42863" cy="381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3" y="12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6" y="19"/>
                  </a:cxn>
                  <a:cxn ang="0">
                    <a:pos x="12" y="15"/>
                  </a:cxn>
                  <a:cxn ang="0">
                    <a:pos x="22" y="13"/>
                  </a:cxn>
                  <a:cxn ang="0">
                    <a:pos x="20" y="5"/>
                  </a:cxn>
                  <a:cxn ang="0">
                    <a:pos x="18" y="0"/>
                  </a:cxn>
                </a:cxnLst>
                <a:rect l="0" t="0" r="r" b="b"/>
                <a:pathLst>
                  <a:path w="22" h="20">
                    <a:moveTo>
                      <a:pt x="18" y="0"/>
                    </a:moveTo>
                    <a:cubicBezTo>
                      <a:pt x="16" y="1"/>
                      <a:pt x="13" y="2"/>
                      <a:pt x="12" y="2"/>
                    </a:cubicBezTo>
                    <a:cubicBezTo>
                      <a:pt x="11" y="3"/>
                      <a:pt x="10" y="4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2" y="6"/>
                      <a:pt x="3" y="12"/>
                      <a:pt x="3" y="12"/>
                    </a:cubicBezTo>
                    <a:cubicBezTo>
                      <a:pt x="3" y="12"/>
                      <a:pt x="0" y="12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4" y="18"/>
                      <a:pt x="5" y="18"/>
                      <a:pt x="6" y="19"/>
                    </a:cubicBezTo>
                    <a:cubicBezTo>
                      <a:pt x="13" y="20"/>
                      <a:pt x="12" y="15"/>
                      <a:pt x="12" y="15"/>
                    </a:cubicBezTo>
                    <a:cubicBezTo>
                      <a:pt x="12" y="15"/>
                      <a:pt x="21" y="16"/>
                      <a:pt x="22" y="13"/>
                    </a:cubicBezTo>
                    <a:cubicBezTo>
                      <a:pt x="22" y="10"/>
                      <a:pt x="20" y="5"/>
                      <a:pt x="20" y="5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5229225" y="2990850"/>
                <a:ext cx="223838" cy="298450"/>
              </a:xfrm>
              <a:custGeom>
                <a:avLst/>
                <a:gdLst/>
                <a:ahLst/>
                <a:cxnLst>
                  <a:cxn ang="0">
                    <a:pos x="27" y="30"/>
                  </a:cxn>
                  <a:cxn ang="0">
                    <a:pos x="35" y="37"/>
                  </a:cxn>
                  <a:cxn ang="0">
                    <a:pos x="58" y="45"/>
                  </a:cxn>
                  <a:cxn ang="0">
                    <a:pos x="73" y="48"/>
                  </a:cxn>
                  <a:cxn ang="0">
                    <a:pos x="77" y="51"/>
                  </a:cxn>
                  <a:cxn ang="0">
                    <a:pos x="47" y="81"/>
                  </a:cxn>
                  <a:cxn ang="0">
                    <a:pos x="35" y="83"/>
                  </a:cxn>
                  <a:cxn ang="0">
                    <a:pos x="20" y="91"/>
                  </a:cxn>
                  <a:cxn ang="0">
                    <a:pos x="11" y="92"/>
                  </a:cxn>
                  <a:cxn ang="0">
                    <a:pos x="5" y="100"/>
                  </a:cxn>
                  <a:cxn ang="0">
                    <a:pos x="0" y="108"/>
                  </a:cxn>
                  <a:cxn ang="0">
                    <a:pos x="1" y="148"/>
                  </a:cxn>
                  <a:cxn ang="0">
                    <a:pos x="6" y="157"/>
                  </a:cxn>
                  <a:cxn ang="0">
                    <a:pos x="31" y="131"/>
                  </a:cxn>
                  <a:cxn ang="0">
                    <a:pos x="51" y="116"/>
                  </a:cxn>
                  <a:cxn ang="0">
                    <a:pos x="79" y="88"/>
                  </a:cxn>
                  <a:cxn ang="0">
                    <a:pos x="92" y="67"/>
                  </a:cxn>
                  <a:cxn ang="0">
                    <a:pos x="102" y="50"/>
                  </a:cxn>
                  <a:cxn ang="0">
                    <a:pos x="113" y="28"/>
                  </a:cxn>
                  <a:cxn ang="0">
                    <a:pos x="117" y="8"/>
                  </a:cxn>
                  <a:cxn ang="0">
                    <a:pos x="109" y="4"/>
                  </a:cxn>
                  <a:cxn ang="0">
                    <a:pos x="84" y="11"/>
                  </a:cxn>
                  <a:cxn ang="0">
                    <a:pos x="66" y="15"/>
                  </a:cxn>
                  <a:cxn ang="0">
                    <a:pos x="51" y="18"/>
                  </a:cxn>
                  <a:cxn ang="0">
                    <a:pos x="33" y="16"/>
                  </a:cxn>
                  <a:cxn ang="0">
                    <a:pos x="27" y="10"/>
                  </a:cxn>
                  <a:cxn ang="0">
                    <a:pos x="20" y="20"/>
                  </a:cxn>
                  <a:cxn ang="0">
                    <a:pos x="27" y="30"/>
                  </a:cxn>
                </a:cxnLst>
                <a:rect l="0" t="0" r="r" b="b"/>
                <a:pathLst>
                  <a:path w="117" h="157">
                    <a:moveTo>
                      <a:pt x="27" y="30"/>
                    </a:moveTo>
                    <a:cubicBezTo>
                      <a:pt x="29" y="31"/>
                      <a:pt x="33" y="36"/>
                      <a:pt x="35" y="37"/>
                    </a:cubicBezTo>
                    <a:cubicBezTo>
                      <a:pt x="37" y="37"/>
                      <a:pt x="50" y="41"/>
                      <a:pt x="58" y="45"/>
                    </a:cubicBezTo>
                    <a:cubicBezTo>
                      <a:pt x="66" y="48"/>
                      <a:pt x="71" y="48"/>
                      <a:pt x="73" y="48"/>
                    </a:cubicBezTo>
                    <a:cubicBezTo>
                      <a:pt x="76" y="48"/>
                      <a:pt x="79" y="49"/>
                      <a:pt x="77" y="51"/>
                    </a:cubicBezTo>
                    <a:cubicBezTo>
                      <a:pt x="75" y="52"/>
                      <a:pt x="50" y="77"/>
                      <a:pt x="47" y="81"/>
                    </a:cubicBezTo>
                    <a:cubicBezTo>
                      <a:pt x="44" y="84"/>
                      <a:pt x="42" y="83"/>
                      <a:pt x="35" y="83"/>
                    </a:cubicBezTo>
                    <a:cubicBezTo>
                      <a:pt x="27" y="83"/>
                      <a:pt x="22" y="91"/>
                      <a:pt x="20" y="91"/>
                    </a:cubicBezTo>
                    <a:cubicBezTo>
                      <a:pt x="19" y="90"/>
                      <a:pt x="14" y="91"/>
                      <a:pt x="11" y="92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1" y="148"/>
                      <a:pt x="1" y="148"/>
                      <a:pt x="1" y="148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11" y="151"/>
                      <a:pt x="23" y="140"/>
                      <a:pt x="31" y="131"/>
                    </a:cubicBezTo>
                    <a:cubicBezTo>
                      <a:pt x="41" y="121"/>
                      <a:pt x="46" y="118"/>
                      <a:pt x="51" y="116"/>
                    </a:cubicBezTo>
                    <a:cubicBezTo>
                      <a:pt x="56" y="113"/>
                      <a:pt x="70" y="100"/>
                      <a:pt x="79" y="88"/>
                    </a:cubicBezTo>
                    <a:cubicBezTo>
                      <a:pt x="85" y="81"/>
                      <a:pt x="91" y="73"/>
                      <a:pt x="92" y="67"/>
                    </a:cubicBezTo>
                    <a:cubicBezTo>
                      <a:pt x="93" y="62"/>
                      <a:pt x="98" y="55"/>
                      <a:pt x="102" y="50"/>
                    </a:cubicBezTo>
                    <a:cubicBezTo>
                      <a:pt x="106" y="45"/>
                      <a:pt x="113" y="32"/>
                      <a:pt x="113" y="28"/>
                    </a:cubicBezTo>
                    <a:cubicBezTo>
                      <a:pt x="113" y="24"/>
                      <a:pt x="116" y="15"/>
                      <a:pt x="117" y="8"/>
                    </a:cubicBezTo>
                    <a:cubicBezTo>
                      <a:pt x="117" y="1"/>
                      <a:pt x="111" y="0"/>
                      <a:pt x="109" y="4"/>
                    </a:cubicBezTo>
                    <a:cubicBezTo>
                      <a:pt x="107" y="8"/>
                      <a:pt x="93" y="11"/>
                      <a:pt x="84" y="11"/>
                    </a:cubicBezTo>
                    <a:cubicBezTo>
                      <a:pt x="75" y="11"/>
                      <a:pt x="69" y="12"/>
                      <a:pt x="66" y="15"/>
                    </a:cubicBezTo>
                    <a:cubicBezTo>
                      <a:pt x="63" y="18"/>
                      <a:pt x="54" y="14"/>
                      <a:pt x="51" y="18"/>
                    </a:cubicBezTo>
                    <a:cubicBezTo>
                      <a:pt x="48" y="21"/>
                      <a:pt x="36" y="24"/>
                      <a:pt x="33" y="16"/>
                    </a:cubicBezTo>
                    <a:cubicBezTo>
                      <a:pt x="31" y="13"/>
                      <a:pt x="29" y="11"/>
                      <a:pt x="27" y="10"/>
                    </a:cubicBezTo>
                    <a:cubicBezTo>
                      <a:pt x="24" y="13"/>
                      <a:pt x="20" y="18"/>
                      <a:pt x="20" y="20"/>
                    </a:cubicBezTo>
                    <a:cubicBezTo>
                      <a:pt x="21" y="22"/>
                      <a:pt x="25" y="29"/>
                      <a:pt x="27" y="3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4078288" y="2441575"/>
                <a:ext cx="260350" cy="206375"/>
              </a:xfrm>
              <a:custGeom>
                <a:avLst/>
                <a:gdLst/>
                <a:ahLst/>
                <a:cxnLst>
                  <a:cxn ang="0">
                    <a:pos x="50" y="108"/>
                  </a:cxn>
                  <a:cxn ang="0">
                    <a:pos x="50" y="93"/>
                  </a:cxn>
                  <a:cxn ang="0">
                    <a:pos x="68" y="81"/>
                  </a:cxn>
                  <a:cxn ang="0">
                    <a:pos x="75" y="79"/>
                  </a:cxn>
                  <a:cxn ang="0">
                    <a:pos x="85" y="77"/>
                  </a:cxn>
                  <a:cxn ang="0">
                    <a:pos x="91" y="70"/>
                  </a:cxn>
                  <a:cxn ang="0">
                    <a:pos x="99" y="67"/>
                  </a:cxn>
                  <a:cxn ang="0">
                    <a:pos x="104" y="64"/>
                  </a:cxn>
                  <a:cxn ang="0">
                    <a:pos x="106" y="57"/>
                  </a:cxn>
                  <a:cxn ang="0">
                    <a:pos x="110" y="54"/>
                  </a:cxn>
                  <a:cxn ang="0">
                    <a:pos x="116" y="50"/>
                  </a:cxn>
                  <a:cxn ang="0">
                    <a:pos x="133" y="49"/>
                  </a:cxn>
                  <a:cxn ang="0">
                    <a:pos x="135" y="45"/>
                  </a:cxn>
                  <a:cxn ang="0">
                    <a:pos x="131" y="37"/>
                  </a:cxn>
                  <a:cxn ang="0">
                    <a:pos x="130" y="27"/>
                  </a:cxn>
                  <a:cxn ang="0">
                    <a:pos x="127" y="15"/>
                  </a:cxn>
                  <a:cxn ang="0">
                    <a:pos x="125" y="11"/>
                  </a:cxn>
                  <a:cxn ang="0">
                    <a:pos x="112" y="8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0" y="25"/>
                  </a:cxn>
                  <a:cxn ang="0">
                    <a:pos x="53" y="33"/>
                  </a:cxn>
                  <a:cxn ang="0">
                    <a:pos x="44" y="42"/>
                  </a:cxn>
                  <a:cxn ang="0">
                    <a:pos x="38" y="53"/>
                  </a:cxn>
                  <a:cxn ang="0">
                    <a:pos x="38" y="70"/>
                  </a:cxn>
                  <a:cxn ang="0">
                    <a:pos x="25" y="89"/>
                  </a:cxn>
                  <a:cxn ang="0">
                    <a:pos x="8" y="100"/>
                  </a:cxn>
                  <a:cxn ang="0">
                    <a:pos x="0" y="104"/>
                  </a:cxn>
                  <a:cxn ang="0">
                    <a:pos x="42" y="104"/>
                  </a:cxn>
                  <a:cxn ang="0">
                    <a:pos x="50" y="108"/>
                  </a:cxn>
                </a:cxnLst>
                <a:rect l="0" t="0" r="r" b="b"/>
                <a:pathLst>
                  <a:path w="136" h="108">
                    <a:moveTo>
                      <a:pt x="50" y="108"/>
                    </a:moveTo>
                    <a:cubicBezTo>
                      <a:pt x="50" y="101"/>
                      <a:pt x="49" y="94"/>
                      <a:pt x="50" y="93"/>
                    </a:cubicBezTo>
                    <a:cubicBezTo>
                      <a:pt x="50" y="91"/>
                      <a:pt x="65" y="83"/>
                      <a:pt x="68" y="81"/>
                    </a:cubicBezTo>
                    <a:cubicBezTo>
                      <a:pt x="70" y="80"/>
                      <a:pt x="75" y="82"/>
                      <a:pt x="75" y="79"/>
                    </a:cubicBezTo>
                    <a:cubicBezTo>
                      <a:pt x="75" y="76"/>
                      <a:pt x="81" y="77"/>
                      <a:pt x="85" y="77"/>
                    </a:cubicBezTo>
                    <a:cubicBezTo>
                      <a:pt x="89" y="76"/>
                      <a:pt x="91" y="73"/>
                      <a:pt x="91" y="70"/>
                    </a:cubicBezTo>
                    <a:cubicBezTo>
                      <a:pt x="91" y="67"/>
                      <a:pt x="96" y="67"/>
                      <a:pt x="99" y="67"/>
                    </a:cubicBezTo>
                    <a:cubicBezTo>
                      <a:pt x="103" y="67"/>
                      <a:pt x="102" y="64"/>
                      <a:pt x="104" y="64"/>
                    </a:cubicBezTo>
                    <a:cubicBezTo>
                      <a:pt x="107" y="64"/>
                      <a:pt x="105" y="60"/>
                      <a:pt x="106" y="57"/>
                    </a:cubicBezTo>
                    <a:cubicBezTo>
                      <a:pt x="106" y="53"/>
                      <a:pt x="106" y="54"/>
                      <a:pt x="110" y="54"/>
                    </a:cubicBezTo>
                    <a:cubicBezTo>
                      <a:pt x="113" y="54"/>
                      <a:pt x="116" y="52"/>
                      <a:pt x="116" y="50"/>
                    </a:cubicBezTo>
                    <a:cubicBezTo>
                      <a:pt x="116" y="48"/>
                      <a:pt x="130" y="49"/>
                      <a:pt x="133" y="49"/>
                    </a:cubicBezTo>
                    <a:cubicBezTo>
                      <a:pt x="135" y="49"/>
                      <a:pt x="136" y="46"/>
                      <a:pt x="135" y="45"/>
                    </a:cubicBezTo>
                    <a:cubicBezTo>
                      <a:pt x="135" y="43"/>
                      <a:pt x="133" y="37"/>
                      <a:pt x="131" y="37"/>
                    </a:cubicBezTo>
                    <a:cubicBezTo>
                      <a:pt x="129" y="37"/>
                      <a:pt x="130" y="31"/>
                      <a:pt x="130" y="27"/>
                    </a:cubicBezTo>
                    <a:cubicBezTo>
                      <a:pt x="130" y="22"/>
                      <a:pt x="129" y="18"/>
                      <a:pt x="127" y="15"/>
                    </a:cubicBezTo>
                    <a:cubicBezTo>
                      <a:pt x="126" y="14"/>
                      <a:pt x="126" y="13"/>
                      <a:pt x="125" y="11"/>
                    </a:cubicBezTo>
                    <a:cubicBezTo>
                      <a:pt x="121" y="11"/>
                      <a:pt x="116" y="8"/>
                      <a:pt x="112" y="8"/>
                    </a:cubicBezTo>
                    <a:cubicBezTo>
                      <a:pt x="106" y="8"/>
                      <a:pt x="97" y="11"/>
                      <a:pt x="93" y="6"/>
                    </a:cubicBezTo>
                    <a:cubicBezTo>
                      <a:pt x="88" y="2"/>
                      <a:pt x="85" y="0"/>
                      <a:pt x="82" y="2"/>
                    </a:cubicBezTo>
                    <a:cubicBezTo>
                      <a:pt x="79" y="3"/>
                      <a:pt x="73" y="20"/>
                      <a:pt x="70" y="25"/>
                    </a:cubicBezTo>
                    <a:cubicBezTo>
                      <a:pt x="67" y="29"/>
                      <a:pt x="57" y="33"/>
                      <a:pt x="53" y="33"/>
                    </a:cubicBezTo>
                    <a:cubicBezTo>
                      <a:pt x="48" y="33"/>
                      <a:pt x="48" y="40"/>
                      <a:pt x="44" y="42"/>
                    </a:cubicBezTo>
                    <a:cubicBezTo>
                      <a:pt x="41" y="45"/>
                      <a:pt x="42" y="50"/>
                      <a:pt x="38" y="53"/>
                    </a:cubicBezTo>
                    <a:cubicBezTo>
                      <a:pt x="34" y="56"/>
                      <a:pt x="36" y="67"/>
                      <a:pt x="38" y="70"/>
                    </a:cubicBezTo>
                    <a:cubicBezTo>
                      <a:pt x="40" y="74"/>
                      <a:pt x="30" y="85"/>
                      <a:pt x="25" y="89"/>
                    </a:cubicBezTo>
                    <a:cubicBezTo>
                      <a:pt x="19" y="92"/>
                      <a:pt x="17" y="98"/>
                      <a:pt x="8" y="100"/>
                    </a:cubicBezTo>
                    <a:cubicBezTo>
                      <a:pt x="5" y="100"/>
                      <a:pt x="2" y="102"/>
                      <a:pt x="0" y="104"/>
                    </a:cubicBezTo>
                    <a:cubicBezTo>
                      <a:pt x="14" y="104"/>
                      <a:pt x="35" y="104"/>
                      <a:pt x="42" y="104"/>
                    </a:cubicBezTo>
                    <a:cubicBezTo>
                      <a:pt x="50" y="104"/>
                      <a:pt x="48" y="106"/>
                      <a:pt x="50" y="108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4519613" y="2405063"/>
                <a:ext cx="93663" cy="174625"/>
              </a:xfrm>
              <a:custGeom>
                <a:avLst/>
                <a:gdLst/>
                <a:ahLst/>
                <a:cxnLst>
                  <a:cxn ang="0">
                    <a:pos x="13" y="23"/>
                  </a:cxn>
                  <a:cxn ang="0">
                    <a:pos x="10" y="35"/>
                  </a:cxn>
                  <a:cxn ang="0">
                    <a:pos x="3" y="42"/>
                  </a:cxn>
                  <a:cxn ang="0">
                    <a:pos x="7" y="54"/>
                  </a:cxn>
                  <a:cxn ang="0">
                    <a:pos x="12" y="62"/>
                  </a:cxn>
                  <a:cxn ang="0">
                    <a:pos x="21" y="68"/>
                  </a:cxn>
                  <a:cxn ang="0">
                    <a:pos x="26" y="88"/>
                  </a:cxn>
                  <a:cxn ang="0">
                    <a:pos x="27" y="91"/>
                  </a:cxn>
                  <a:cxn ang="0">
                    <a:pos x="32" y="87"/>
                  </a:cxn>
                  <a:cxn ang="0">
                    <a:pos x="34" y="78"/>
                  </a:cxn>
                  <a:cxn ang="0">
                    <a:pos x="35" y="73"/>
                  </a:cxn>
                  <a:cxn ang="0">
                    <a:pos x="43" y="65"/>
                  </a:cxn>
                  <a:cxn ang="0">
                    <a:pos x="48" y="61"/>
                  </a:cxn>
                  <a:cxn ang="0">
                    <a:pos x="49" y="55"/>
                  </a:cxn>
                  <a:cxn ang="0">
                    <a:pos x="44" y="51"/>
                  </a:cxn>
                  <a:cxn ang="0">
                    <a:pos x="40" y="47"/>
                  </a:cxn>
                  <a:cxn ang="0">
                    <a:pos x="31" y="43"/>
                  </a:cxn>
                  <a:cxn ang="0">
                    <a:pos x="40" y="35"/>
                  </a:cxn>
                  <a:cxn ang="0">
                    <a:pos x="40" y="20"/>
                  </a:cxn>
                  <a:cxn ang="0">
                    <a:pos x="42" y="10"/>
                  </a:cxn>
                  <a:cxn ang="0">
                    <a:pos x="40" y="6"/>
                  </a:cxn>
                  <a:cxn ang="0">
                    <a:pos x="35" y="4"/>
                  </a:cxn>
                  <a:cxn ang="0">
                    <a:pos x="20" y="4"/>
                  </a:cxn>
                  <a:cxn ang="0">
                    <a:pos x="13" y="5"/>
                  </a:cxn>
                  <a:cxn ang="0">
                    <a:pos x="13" y="23"/>
                  </a:cxn>
                </a:cxnLst>
                <a:rect l="0" t="0" r="r" b="b"/>
                <a:pathLst>
                  <a:path w="49" h="91">
                    <a:moveTo>
                      <a:pt x="13" y="23"/>
                    </a:moveTo>
                    <a:cubicBezTo>
                      <a:pt x="16" y="27"/>
                      <a:pt x="13" y="34"/>
                      <a:pt x="10" y="35"/>
                    </a:cubicBezTo>
                    <a:cubicBezTo>
                      <a:pt x="7" y="36"/>
                      <a:pt x="5" y="42"/>
                      <a:pt x="3" y="42"/>
                    </a:cubicBezTo>
                    <a:cubicBezTo>
                      <a:pt x="0" y="42"/>
                      <a:pt x="3" y="52"/>
                      <a:pt x="7" y="54"/>
                    </a:cubicBezTo>
                    <a:cubicBezTo>
                      <a:pt x="12" y="56"/>
                      <a:pt x="12" y="60"/>
                      <a:pt x="12" y="62"/>
                    </a:cubicBezTo>
                    <a:cubicBezTo>
                      <a:pt x="12" y="64"/>
                      <a:pt x="19" y="66"/>
                      <a:pt x="21" y="68"/>
                    </a:cubicBezTo>
                    <a:cubicBezTo>
                      <a:pt x="23" y="71"/>
                      <a:pt x="26" y="84"/>
                      <a:pt x="26" y="88"/>
                    </a:cubicBezTo>
                    <a:cubicBezTo>
                      <a:pt x="26" y="89"/>
                      <a:pt x="26" y="90"/>
                      <a:pt x="27" y="91"/>
                    </a:cubicBezTo>
                    <a:cubicBezTo>
                      <a:pt x="29" y="90"/>
                      <a:pt x="31" y="89"/>
                      <a:pt x="32" y="87"/>
                    </a:cubicBezTo>
                    <a:cubicBezTo>
                      <a:pt x="33" y="84"/>
                      <a:pt x="34" y="79"/>
                      <a:pt x="34" y="78"/>
                    </a:cubicBezTo>
                    <a:cubicBezTo>
                      <a:pt x="33" y="77"/>
                      <a:pt x="33" y="74"/>
                      <a:pt x="35" y="73"/>
                    </a:cubicBezTo>
                    <a:cubicBezTo>
                      <a:pt x="36" y="72"/>
                      <a:pt x="42" y="65"/>
                      <a:pt x="43" y="65"/>
                    </a:cubicBezTo>
                    <a:cubicBezTo>
                      <a:pt x="45" y="64"/>
                      <a:pt x="48" y="65"/>
                      <a:pt x="48" y="61"/>
                    </a:cubicBezTo>
                    <a:cubicBezTo>
                      <a:pt x="48" y="60"/>
                      <a:pt x="48" y="58"/>
                      <a:pt x="49" y="55"/>
                    </a:cubicBezTo>
                    <a:cubicBezTo>
                      <a:pt x="46" y="54"/>
                      <a:pt x="44" y="52"/>
                      <a:pt x="44" y="51"/>
                    </a:cubicBezTo>
                    <a:cubicBezTo>
                      <a:pt x="44" y="49"/>
                      <a:pt x="41" y="45"/>
                      <a:pt x="40" y="47"/>
                    </a:cubicBezTo>
                    <a:cubicBezTo>
                      <a:pt x="38" y="49"/>
                      <a:pt x="32" y="47"/>
                      <a:pt x="31" y="43"/>
                    </a:cubicBezTo>
                    <a:cubicBezTo>
                      <a:pt x="30" y="39"/>
                      <a:pt x="35" y="39"/>
                      <a:pt x="40" y="35"/>
                    </a:cubicBezTo>
                    <a:cubicBezTo>
                      <a:pt x="44" y="31"/>
                      <a:pt x="45" y="24"/>
                      <a:pt x="40" y="20"/>
                    </a:cubicBezTo>
                    <a:cubicBezTo>
                      <a:pt x="35" y="16"/>
                      <a:pt x="38" y="14"/>
                      <a:pt x="42" y="10"/>
                    </a:cubicBezTo>
                    <a:cubicBezTo>
                      <a:pt x="45" y="7"/>
                      <a:pt x="42" y="5"/>
                      <a:pt x="40" y="6"/>
                    </a:cubicBezTo>
                    <a:cubicBezTo>
                      <a:pt x="39" y="8"/>
                      <a:pt x="36" y="8"/>
                      <a:pt x="35" y="4"/>
                    </a:cubicBezTo>
                    <a:cubicBezTo>
                      <a:pt x="35" y="0"/>
                      <a:pt x="24" y="0"/>
                      <a:pt x="20" y="4"/>
                    </a:cubicBezTo>
                    <a:cubicBezTo>
                      <a:pt x="18" y="5"/>
                      <a:pt x="16" y="5"/>
                      <a:pt x="13" y="5"/>
                    </a:cubicBezTo>
                    <a:cubicBezTo>
                      <a:pt x="12" y="12"/>
                      <a:pt x="12" y="20"/>
                      <a:pt x="13" y="2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4171950" y="2411413"/>
                <a:ext cx="449263" cy="430213"/>
              </a:xfrm>
              <a:custGeom>
                <a:avLst/>
                <a:gdLst/>
                <a:ahLst/>
                <a:cxnLst>
                  <a:cxn ang="0">
                    <a:pos x="81" y="43"/>
                  </a:cxn>
                  <a:cxn ang="0">
                    <a:pos x="82" y="53"/>
                  </a:cxn>
                  <a:cxn ang="0">
                    <a:pos x="86" y="61"/>
                  </a:cxn>
                  <a:cxn ang="0">
                    <a:pos x="84" y="65"/>
                  </a:cxn>
                  <a:cxn ang="0">
                    <a:pos x="67" y="66"/>
                  </a:cxn>
                  <a:cxn ang="0">
                    <a:pos x="61" y="70"/>
                  </a:cxn>
                  <a:cxn ang="0">
                    <a:pos x="57" y="73"/>
                  </a:cxn>
                  <a:cxn ang="0">
                    <a:pos x="55" y="80"/>
                  </a:cxn>
                  <a:cxn ang="0">
                    <a:pos x="50" y="83"/>
                  </a:cxn>
                  <a:cxn ang="0">
                    <a:pos x="42" y="86"/>
                  </a:cxn>
                  <a:cxn ang="0">
                    <a:pos x="36" y="93"/>
                  </a:cxn>
                  <a:cxn ang="0">
                    <a:pos x="26" y="95"/>
                  </a:cxn>
                  <a:cxn ang="0">
                    <a:pos x="19" y="97"/>
                  </a:cxn>
                  <a:cxn ang="0">
                    <a:pos x="1" y="109"/>
                  </a:cxn>
                  <a:cxn ang="0">
                    <a:pos x="1" y="124"/>
                  </a:cxn>
                  <a:cxn ang="0">
                    <a:pos x="3" y="126"/>
                  </a:cxn>
                  <a:cxn ang="0">
                    <a:pos x="112" y="199"/>
                  </a:cxn>
                  <a:cxn ang="0">
                    <a:pos x="120" y="209"/>
                  </a:cxn>
                  <a:cxn ang="0">
                    <a:pos x="132" y="213"/>
                  </a:cxn>
                  <a:cxn ang="0">
                    <a:pos x="138" y="225"/>
                  </a:cxn>
                  <a:cxn ang="0">
                    <a:pos x="149" y="223"/>
                  </a:cxn>
                  <a:cxn ang="0">
                    <a:pos x="166" y="217"/>
                  </a:cxn>
                  <a:cxn ang="0">
                    <a:pos x="187" y="201"/>
                  </a:cxn>
                  <a:cxn ang="0">
                    <a:pos x="235" y="171"/>
                  </a:cxn>
                  <a:cxn ang="0">
                    <a:pos x="235" y="171"/>
                  </a:cxn>
                  <a:cxn ang="0">
                    <a:pos x="230" y="161"/>
                  </a:cxn>
                  <a:cxn ang="0">
                    <a:pos x="221" y="158"/>
                  </a:cxn>
                  <a:cxn ang="0">
                    <a:pos x="214" y="154"/>
                  </a:cxn>
                  <a:cxn ang="0">
                    <a:pos x="212" y="145"/>
                  </a:cxn>
                  <a:cxn ang="0">
                    <a:pos x="207" y="138"/>
                  </a:cxn>
                  <a:cxn ang="0">
                    <a:pos x="212" y="133"/>
                  </a:cxn>
                  <a:cxn ang="0">
                    <a:pos x="211" y="127"/>
                  </a:cxn>
                  <a:cxn ang="0">
                    <a:pos x="211" y="120"/>
                  </a:cxn>
                  <a:cxn ang="0">
                    <a:pos x="211" y="113"/>
                  </a:cxn>
                  <a:cxn ang="0">
                    <a:pos x="212" y="101"/>
                  </a:cxn>
                  <a:cxn ang="0">
                    <a:pos x="207" y="91"/>
                  </a:cxn>
                  <a:cxn ang="0">
                    <a:pos x="209" y="88"/>
                  </a:cxn>
                  <a:cxn ang="0">
                    <a:pos x="208" y="85"/>
                  </a:cxn>
                  <a:cxn ang="0">
                    <a:pos x="203" y="65"/>
                  </a:cxn>
                  <a:cxn ang="0">
                    <a:pos x="194" y="59"/>
                  </a:cxn>
                  <a:cxn ang="0">
                    <a:pos x="189" y="51"/>
                  </a:cxn>
                  <a:cxn ang="0">
                    <a:pos x="185" y="39"/>
                  </a:cxn>
                  <a:cxn ang="0">
                    <a:pos x="192" y="32"/>
                  </a:cxn>
                  <a:cxn ang="0">
                    <a:pos x="195" y="20"/>
                  </a:cxn>
                  <a:cxn ang="0">
                    <a:pos x="195" y="2"/>
                  </a:cxn>
                  <a:cxn ang="0">
                    <a:pos x="185" y="0"/>
                  </a:cxn>
                  <a:cxn ang="0">
                    <a:pos x="173" y="1"/>
                  </a:cxn>
                  <a:cxn ang="0">
                    <a:pos x="158" y="5"/>
                  </a:cxn>
                  <a:cxn ang="0">
                    <a:pos x="115" y="7"/>
                  </a:cxn>
                  <a:cxn ang="0">
                    <a:pos x="98" y="16"/>
                  </a:cxn>
                  <a:cxn ang="0">
                    <a:pos x="80" y="26"/>
                  </a:cxn>
                  <a:cxn ang="0">
                    <a:pos x="76" y="27"/>
                  </a:cxn>
                  <a:cxn ang="0">
                    <a:pos x="78" y="31"/>
                  </a:cxn>
                  <a:cxn ang="0">
                    <a:pos x="81" y="43"/>
                  </a:cxn>
                </a:cxnLst>
                <a:rect l="0" t="0" r="r" b="b"/>
                <a:pathLst>
                  <a:path w="235" h="225">
                    <a:moveTo>
                      <a:pt x="81" y="43"/>
                    </a:moveTo>
                    <a:cubicBezTo>
                      <a:pt x="81" y="47"/>
                      <a:pt x="80" y="53"/>
                      <a:pt x="82" y="53"/>
                    </a:cubicBezTo>
                    <a:cubicBezTo>
                      <a:pt x="84" y="53"/>
                      <a:pt x="86" y="59"/>
                      <a:pt x="86" y="61"/>
                    </a:cubicBezTo>
                    <a:cubicBezTo>
                      <a:pt x="87" y="62"/>
                      <a:pt x="86" y="65"/>
                      <a:pt x="84" y="65"/>
                    </a:cubicBezTo>
                    <a:cubicBezTo>
                      <a:pt x="81" y="65"/>
                      <a:pt x="67" y="64"/>
                      <a:pt x="67" y="66"/>
                    </a:cubicBezTo>
                    <a:cubicBezTo>
                      <a:pt x="67" y="68"/>
                      <a:pt x="64" y="70"/>
                      <a:pt x="61" y="70"/>
                    </a:cubicBezTo>
                    <a:cubicBezTo>
                      <a:pt x="57" y="70"/>
                      <a:pt x="57" y="69"/>
                      <a:pt x="57" y="73"/>
                    </a:cubicBezTo>
                    <a:cubicBezTo>
                      <a:pt x="56" y="76"/>
                      <a:pt x="58" y="80"/>
                      <a:pt x="55" y="80"/>
                    </a:cubicBezTo>
                    <a:cubicBezTo>
                      <a:pt x="53" y="80"/>
                      <a:pt x="54" y="83"/>
                      <a:pt x="50" y="83"/>
                    </a:cubicBezTo>
                    <a:cubicBezTo>
                      <a:pt x="47" y="83"/>
                      <a:pt x="42" y="83"/>
                      <a:pt x="42" y="86"/>
                    </a:cubicBezTo>
                    <a:cubicBezTo>
                      <a:pt x="42" y="89"/>
                      <a:pt x="40" y="92"/>
                      <a:pt x="36" y="93"/>
                    </a:cubicBezTo>
                    <a:cubicBezTo>
                      <a:pt x="32" y="93"/>
                      <a:pt x="26" y="92"/>
                      <a:pt x="26" y="95"/>
                    </a:cubicBezTo>
                    <a:cubicBezTo>
                      <a:pt x="26" y="98"/>
                      <a:pt x="21" y="96"/>
                      <a:pt x="19" y="97"/>
                    </a:cubicBezTo>
                    <a:cubicBezTo>
                      <a:pt x="16" y="99"/>
                      <a:pt x="1" y="107"/>
                      <a:pt x="1" y="109"/>
                    </a:cubicBezTo>
                    <a:cubicBezTo>
                      <a:pt x="0" y="110"/>
                      <a:pt x="1" y="117"/>
                      <a:pt x="1" y="124"/>
                    </a:cubicBezTo>
                    <a:cubicBezTo>
                      <a:pt x="1" y="125"/>
                      <a:pt x="2" y="126"/>
                      <a:pt x="3" y="126"/>
                    </a:cubicBezTo>
                    <a:cubicBezTo>
                      <a:pt x="9" y="129"/>
                      <a:pt x="109" y="196"/>
                      <a:pt x="112" y="199"/>
                    </a:cubicBezTo>
                    <a:cubicBezTo>
                      <a:pt x="116" y="202"/>
                      <a:pt x="120" y="209"/>
                      <a:pt x="120" y="209"/>
                    </a:cubicBezTo>
                    <a:cubicBezTo>
                      <a:pt x="120" y="209"/>
                      <a:pt x="127" y="210"/>
                      <a:pt x="132" y="213"/>
                    </a:cubicBezTo>
                    <a:cubicBezTo>
                      <a:pt x="138" y="217"/>
                      <a:pt x="138" y="225"/>
                      <a:pt x="138" y="225"/>
                    </a:cubicBezTo>
                    <a:cubicBezTo>
                      <a:pt x="138" y="225"/>
                      <a:pt x="145" y="224"/>
                      <a:pt x="149" y="223"/>
                    </a:cubicBezTo>
                    <a:cubicBezTo>
                      <a:pt x="153" y="222"/>
                      <a:pt x="166" y="217"/>
                      <a:pt x="166" y="217"/>
                    </a:cubicBezTo>
                    <a:cubicBezTo>
                      <a:pt x="187" y="201"/>
                      <a:pt x="187" y="201"/>
                      <a:pt x="187" y="201"/>
                    </a:cubicBezTo>
                    <a:cubicBezTo>
                      <a:pt x="235" y="171"/>
                      <a:pt x="235" y="171"/>
                      <a:pt x="235" y="171"/>
                    </a:cubicBezTo>
                    <a:cubicBezTo>
                      <a:pt x="235" y="171"/>
                      <a:pt x="235" y="171"/>
                      <a:pt x="235" y="171"/>
                    </a:cubicBezTo>
                    <a:cubicBezTo>
                      <a:pt x="234" y="165"/>
                      <a:pt x="232" y="161"/>
                      <a:pt x="230" y="161"/>
                    </a:cubicBezTo>
                    <a:cubicBezTo>
                      <a:pt x="227" y="161"/>
                      <a:pt x="225" y="158"/>
                      <a:pt x="221" y="158"/>
                    </a:cubicBezTo>
                    <a:cubicBezTo>
                      <a:pt x="218" y="158"/>
                      <a:pt x="214" y="157"/>
                      <a:pt x="214" y="154"/>
                    </a:cubicBezTo>
                    <a:cubicBezTo>
                      <a:pt x="213" y="151"/>
                      <a:pt x="215" y="149"/>
                      <a:pt x="212" y="145"/>
                    </a:cubicBezTo>
                    <a:cubicBezTo>
                      <a:pt x="210" y="141"/>
                      <a:pt x="207" y="140"/>
                      <a:pt x="207" y="138"/>
                    </a:cubicBezTo>
                    <a:cubicBezTo>
                      <a:pt x="207" y="136"/>
                      <a:pt x="212" y="133"/>
                      <a:pt x="212" y="133"/>
                    </a:cubicBezTo>
                    <a:cubicBezTo>
                      <a:pt x="213" y="132"/>
                      <a:pt x="211" y="129"/>
                      <a:pt x="211" y="127"/>
                    </a:cubicBezTo>
                    <a:cubicBezTo>
                      <a:pt x="211" y="126"/>
                      <a:pt x="209" y="122"/>
                      <a:pt x="211" y="120"/>
                    </a:cubicBezTo>
                    <a:cubicBezTo>
                      <a:pt x="212" y="118"/>
                      <a:pt x="213" y="116"/>
                      <a:pt x="211" y="113"/>
                    </a:cubicBezTo>
                    <a:cubicBezTo>
                      <a:pt x="210" y="109"/>
                      <a:pt x="214" y="106"/>
                      <a:pt x="212" y="101"/>
                    </a:cubicBezTo>
                    <a:cubicBezTo>
                      <a:pt x="210" y="96"/>
                      <a:pt x="206" y="92"/>
                      <a:pt x="207" y="91"/>
                    </a:cubicBezTo>
                    <a:cubicBezTo>
                      <a:pt x="207" y="90"/>
                      <a:pt x="208" y="89"/>
                      <a:pt x="209" y="88"/>
                    </a:cubicBezTo>
                    <a:cubicBezTo>
                      <a:pt x="208" y="87"/>
                      <a:pt x="208" y="86"/>
                      <a:pt x="208" y="85"/>
                    </a:cubicBezTo>
                    <a:cubicBezTo>
                      <a:pt x="208" y="81"/>
                      <a:pt x="205" y="68"/>
                      <a:pt x="203" y="65"/>
                    </a:cubicBezTo>
                    <a:cubicBezTo>
                      <a:pt x="201" y="63"/>
                      <a:pt x="194" y="61"/>
                      <a:pt x="194" y="59"/>
                    </a:cubicBezTo>
                    <a:cubicBezTo>
                      <a:pt x="194" y="57"/>
                      <a:pt x="194" y="53"/>
                      <a:pt x="189" y="51"/>
                    </a:cubicBezTo>
                    <a:cubicBezTo>
                      <a:pt x="185" y="49"/>
                      <a:pt x="182" y="39"/>
                      <a:pt x="185" y="39"/>
                    </a:cubicBezTo>
                    <a:cubicBezTo>
                      <a:pt x="187" y="39"/>
                      <a:pt x="189" y="33"/>
                      <a:pt x="192" y="32"/>
                    </a:cubicBezTo>
                    <a:cubicBezTo>
                      <a:pt x="195" y="31"/>
                      <a:pt x="198" y="24"/>
                      <a:pt x="195" y="20"/>
                    </a:cubicBezTo>
                    <a:cubicBezTo>
                      <a:pt x="194" y="17"/>
                      <a:pt x="194" y="9"/>
                      <a:pt x="195" y="2"/>
                    </a:cubicBezTo>
                    <a:cubicBezTo>
                      <a:pt x="191" y="2"/>
                      <a:pt x="186" y="1"/>
                      <a:pt x="185" y="0"/>
                    </a:cubicBezTo>
                    <a:cubicBezTo>
                      <a:pt x="183" y="0"/>
                      <a:pt x="177" y="1"/>
                      <a:pt x="173" y="1"/>
                    </a:cubicBezTo>
                    <a:cubicBezTo>
                      <a:pt x="170" y="2"/>
                      <a:pt x="161" y="7"/>
                      <a:pt x="158" y="5"/>
                    </a:cubicBezTo>
                    <a:cubicBezTo>
                      <a:pt x="155" y="2"/>
                      <a:pt x="124" y="7"/>
                      <a:pt x="115" y="7"/>
                    </a:cubicBezTo>
                    <a:cubicBezTo>
                      <a:pt x="107" y="7"/>
                      <a:pt x="103" y="16"/>
                      <a:pt x="98" y="16"/>
                    </a:cubicBezTo>
                    <a:cubicBezTo>
                      <a:pt x="93" y="16"/>
                      <a:pt x="85" y="21"/>
                      <a:pt x="80" y="26"/>
                    </a:cubicBezTo>
                    <a:cubicBezTo>
                      <a:pt x="79" y="27"/>
                      <a:pt x="78" y="27"/>
                      <a:pt x="76" y="27"/>
                    </a:cubicBezTo>
                    <a:cubicBezTo>
                      <a:pt x="77" y="29"/>
                      <a:pt x="77" y="30"/>
                      <a:pt x="78" y="31"/>
                    </a:cubicBezTo>
                    <a:cubicBezTo>
                      <a:pt x="80" y="34"/>
                      <a:pt x="81" y="38"/>
                      <a:pt x="81" y="4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4565650" y="2509838"/>
                <a:ext cx="328613" cy="315913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1" y="18"/>
                  </a:cxn>
                  <a:cxn ang="0">
                    <a:pos x="10" y="23"/>
                  </a:cxn>
                  <a:cxn ang="0">
                    <a:pos x="8" y="32"/>
                  </a:cxn>
                  <a:cxn ang="0">
                    <a:pos x="1" y="39"/>
                  </a:cxn>
                  <a:cxn ang="0">
                    <a:pos x="6" y="49"/>
                  </a:cxn>
                  <a:cxn ang="0">
                    <a:pos x="5" y="61"/>
                  </a:cxn>
                  <a:cxn ang="0">
                    <a:pos x="5" y="68"/>
                  </a:cxn>
                  <a:cxn ang="0">
                    <a:pos x="5" y="75"/>
                  </a:cxn>
                  <a:cxn ang="0">
                    <a:pos x="6" y="81"/>
                  </a:cxn>
                  <a:cxn ang="0">
                    <a:pos x="1" y="86"/>
                  </a:cxn>
                  <a:cxn ang="0">
                    <a:pos x="6" y="93"/>
                  </a:cxn>
                  <a:cxn ang="0">
                    <a:pos x="8" y="102"/>
                  </a:cxn>
                  <a:cxn ang="0">
                    <a:pos x="15" y="106"/>
                  </a:cxn>
                  <a:cxn ang="0">
                    <a:pos x="24" y="109"/>
                  </a:cxn>
                  <a:cxn ang="0">
                    <a:pos x="29" y="119"/>
                  </a:cxn>
                  <a:cxn ang="0">
                    <a:pos x="46" y="122"/>
                  </a:cxn>
                  <a:cxn ang="0">
                    <a:pos x="53" y="129"/>
                  </a:cxn>
                  <a:cxn ang="0">
                    <a:pos x="72" y="119"/>
                  </a:cxn>
                  <a:cxn ang="0">
                    <a:pos x="158" y="165"/>
                  </a:cxn>
                  <a:cxn ang="0">
                    <a:pos x="158" y="159"/>
                  </a:cxn>
                  <a:cxn ang="0">
                    <a:pos x="169" y="159"/>
                  </a:cxn>
                  <a:cxn ang="0">
                    <a:pos x="169" y="48"/>
                  </a:cxn>
                  <a:cxn ang="0">
                    <a:pos x="169" y="32"/>
                  </a:cxn>
                  <a:cxn ang="0">
                    <a:pos x="170" y="18"/>
                  </a:cxn>
                  <a:cxn ang="0">
                    <a:pos x="171" y="15"/>
                  </a:cxn>
                  <a:cxn ang="0">
                    <a:pos x="171" y="15"/>
                  </a:cxn>
                  <a:cxn ang="0">
                    <a:pos x="156" y="11"/>
                  </a:cxn>
                  <a:cxn ang="0">
                    <a:pos x="138" y="2"/>
                  </a:cxn>
                  <a:cxn ang="0">
                    <a:pos x="113" y="15"/>
                  </a:cxn>
                  <a:cxn ang="0">
                    <a:pos x="115" y="29"/>
                  </a:cxn>
                  <a:cxn ang="0">
                    <a:pos x="97" y="29"/>
                  </a:cxn>
                  <a:cxn ang="0">
                    <a:pos x="77" y="22"/>
                  </a:cxn>
                  <a:cxn ang="0">
                    <a:pos x="65" y="14"/>
                  </a:cxn>
                  <a:cxn ang="0">
                    <a:pos x="58" y="7"/>
                  </a:cxn>
                  <a:cxn ang="0">
                    <a:pos x="38" y="3"/>
                  </a:cxn>
                  <a:cxn ang="0">
                    <a:pos x="25" y="0"/>
                  </a:cxn>
                  <a:cxn ang="0">
                    <a:pos x="24" y="6"/>
                  </a:cxn>
                  <a:cxn ang="0">
                    <a:pos x="19" y="10"/>
                  </a:cxn>
                </a:cxnLst>
                <a:rect l="0" t="0" r="r" b="b"/>
                <a:pathLst>
                  <a:path w="172" h="165">
                    <a:moveTo>
                      <a:pt x="19" y="10"/>
                    </a:moveTo>
                    <a:cubicBezTo>
                      <a:pt x="18" y="10"/>
                      <a:pt x="12" y="17"/>
                      <a:pt x="11" y="18"/>
                    </a:cubicBezTo>
                    <a:cubicBezTo>
                      <a:pt x="9" y="19"/>
                      <a:pt x="9" y="22"/>
                      <a:pt x="10" y="23"/>
                    </a:cubicBezTo>
                    <a:cubicBezTo>
                      <a:pt x="10" y="24"/>
                      <a:pt x="9" y="29"/>
                      <a:pt x="8" y="32"/>
                    </a:cubicBezTo>
                    <a:cubicBezTo>
                      <a:pt x="6" y="35"/>
                      <a:pt x="1" y="37"/>
                      <a:pt x="1" y="39"/>
                    </a:cubicBezTo>
                    <a:cubicBezTo>
                      <a:pt x="0" y="40"/>
                      <a:pt x="4" y="44"/>
                      <a:pt x="6" y="49"/>
                    </a:cubicBezTo>
                    <a:cubicBezTo>
                      <a:pt x="8" y="54"/>
                      <a:pt x="4" y="57"/>
                      <a:pt x="5" y="61"/>
                    </a:cubicBezTo>
                    <a:cubicBezTo>
                      <a:pt x="7" y="64"/>
                      <a:pt x="6" y="66"/>
                      <a:pt x="5" y="68"/>
                    </a:cubicBezTo>
                    <a:cubicBezTo>
                      <a:pt x="3" y="70"/>
                      <a:pt x="5" y="74"/>
                      <a:pt x="5" y="75"/>
                    </a:cubicBezTo>
                    <a:cubicBezTo>
                      <a:pt x="5" y="77"/>
                      <a:pt x="7" y="80"/>
                      <a:pt x="6" y="81"/>
                    </a:cubicBezTo>
                    <a:cubicBezTo>
                      <a:pt x="6" y="81"/>
                      <a:pt x="1" y="84"/>
                      <a:pt x="1" y="86"/>
                    </a:cubicBezTo>
                    <a:cubicBezTo>
                      <a:pt x="1" y="88"/>
                      <a:pt x="4" y="89"/>
                      <a:pt x="6" y="93"/>
                    </a:cubicBezTo>
                    <a:cubicBezTo>
                      <a:pt x="9" y="97"/>
                      <a:pt x="7" y="99"/>
                      <a:pt x="8" y="102"/>
                    </a:cubicBezTo>
                    <a:cubicBezTo>
                      <a:pt x="8" y="105"/>
                      <a:pt x="12" y="106"/>
                      <a:pt x="15" y="106"/>
                    </a:cubicBezTo>
                    <a:cubicBezTo>
                      <a:pt x="19" y="106"/>
                      <a:pt x="21" y="109"/>
                      <a:pt x="24" y="109"/>
                    </a:cubicBezTo>
                    <a:cubicBezTo>
                      <a:pt x="26" y="109"/>
                      <a:pt x="28" y="113"/>
                      <a:pt x="29" y="119"/>
                    </a:cubicBezTo>
                    <a:cubicBezTo>
                      <a:pt x="31" y="119"/>
                      <a:pt x="41" y="119"/>
                      <a:pt x="46" y="122"/>
                    </a:cubicBezTo>
                    <a:cubicBezTo>
                      <a:pt x="51" y="125"/>
                      <a:pt x="53" y="129"/>
                      <a:pt x="53" y="129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69" y="159"/>
                      <a:pt x="169" y="159"/>
                      <a:pt x="169" y="159"/>
                    </a:cubicBezTo>
                    <a:cubicBezTo>
                      <a:pt x="169" y="159"/>
                      <a:pt x="169" y="56"/>
                      <a:pt x="169" y="48"/>
                    </a:cubicBezTo>
                    <a:cubicBezTo>
                      <a:pt x="169" y="41"/>
                      <a:pt x="165" y="36"/>
                      <a:pt x="169" y="32"/>
                    </a:cubicBezTo>
                    <a:cubicBezTo>
                      <a:pt x="172" y="27"/>
                      <a:pt x="167" y="25"/>
                      <a:pt x="170" y="18"/>
                    </a:cubicBezTo>
                    <a:cubicBezTo>
                      <a:pt x="170" y="17"/>
                      <a:pt x="171" y="16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70" y="12"/>
                      <a:pt x="165" y="12"/>
                      <a:pt x="156" y="11"/>
                    </a:cubicBezTo>
                    <a:cubicBezTo>
                      <a:pt x="146" y="9"/>
                      <a:pt x="149" y="2"/>
                      <a:pt x="138" y="2"/>
                    </a:cubicBezTo>
                    <a:cubicBezTo>
                      <a:pt x="127" y="1"/>
                      <a:pt x="113" y="10"/>
                      <a:pt x="113" y="15"/>
                    </a:cubicBezTo>
                    <a:cubicBezTo>
                      <a:pt x="113" y="19"/>
                      <a:pt x="118" y="24"/>
                      <a:pt x="115" y="29"/>
                    </a:cubicBezTo>
                    <a:cubicBezTo>
                      <a:pt x="111" y="34"/>
                      <a:pt x="103" y="35"/>
                      <a:pt x="97" y="29"/>
                    </a:cubicBezTo>
                    <a:cubicBezTo>
                      <a:pt x="92" y="24"/>
                      <a:pt x="83" y="22"/>
                      <a:pt x="77" y="22"/>
                    </a:cubicBezTo>
                    <a:cubicBezTo>
                      <a:pt x="70" y="22"/>
                      <a:pt x="65" y="18"/>
                      <a:pt x="65" y="14"/>
                    </a:cubicBezTo>
                    <a:cubicBezTo>
                      <a:pt x="66" y="10"/>
                      <a:pt x="64" y="9"/>
                      <a:pt x="58" y="7"/>
                    </a:cubicBezTo>
                    <a:cubicBezTo>
                      <a:pt x="52" y="6"/>
                      <a:pt x="48" y="2"/>
                      <a:pt x="38" y="3"/>
                    </a:cubicBezTo>
                    <a:cubicBezTo>
                      <a:pt x="32" y="4"/>
                      <a:pt x="28" y="2"/>
                      <a:pt x="25" y="0"/>
                    </a:cubicBezTo>
                    <a:cubicBezTo>
                      <a:pt x="24" y="3"/>
                      <a:pt x="24" y="5"/>
                      <a:pt x="24" y="6"/>
                    </a:cubicBezTo>
                    <a:cubicBezTo>
                      <a:pt x="24" y="10"/>
                      <a:pt x="21" y="9"/>
                      <a:pt x="19" y="1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4002088" y="2949575"/>
                <a:ext cx="61913" cy="22225"/>
              </a:xfrm>
              <a:custGeom>
                <a:avLst/>
                <a:gdLst/>
                <a:ahLst/>
                <a:cxnLst>
                  <a:cxn ang="0">
                    <a:pos x="16" y="7"/>
                  </a:cxn>
                  <a:cxn ang="0">
                    <a:pos x="25" y="10"/>
                  </a:cxn>
                  <a:cxn ang="0">
                    <a:pos x="32" y="8"/>
                  </a:cxn>
                  <a:cxn ang="0">
                    <a:pos x="26" y="7"/>
                  </a:cxn>
                  <a:cxn ang="0">
                    <a:pos x="15" y="2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3" y="11"/>
                  </a:cxn>
                  <a:cxn ang="0">
                    <a:pos x="16" y="7"/>
                  </a:cxn>
                </a:cxnLst>
                <a:rect l="0" t="0" r="r" b="b"/>
                <a:pathLst>
                  <a:path w="32" h="11">
                    <a:moveTo>
                      <a:pt x="16" y="7"/>
                    </a:moveTo>
                    <a:cubicBezTo>
                      <a:pt x="18" y="5"/>
                      <a:pt x="22" y="9"/>
                      <a:pt x="25" y="10"/>
                    </a:cubicBezTo>
                    <a:cubicBezTo>
                      <a:pt x="29" y="10"/>
                      <a:pt x="32" y="8"/>
                      <a:pt x="32" y="8"/>
                    </a:cubicBezTo>
                    <a:cubicBezTo>
                      <a:pt x="32" y="8"/>
                      <a:pt x="32" y="7"/>
                      <a:pt x="26" y="7"/>
                    </a:cubicBezTo>
                    <a:cubicBezTo>
                      <a:pt x="21" y="7"/>
                      <a:pt x="20" y="0"/>
                      <a:pt x="15" y="2"/>
                    </a:cubicBezTo>
                    <a:cubicBezTo>
                      <a:pt x="10" y="5"/>
                      <a:pt x="7" y="5"/>
                      <a:pt x="1" y="5"/>
                    </a:cubicBezTo>
                    <a:cubicBezTo>
                      <a:pt x="1" y="6"/>
                      <a:pt x="0" y="9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6" y="11"/>
                      <a:pt x="13" y="9"/>
                      <a:pt x="16" y="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989388" y="2890838"/>
                <a:ext cx="125413" cy="101600"/>
              </a:xfrm>
              <a:custGeom>
                <a:avLst/>
                <a:gdLst/>
                <a:ahLst/>
                <a:cxnLst>
                  <a:cxn ang="0">
                    <a:pos x="15" y="51"/>
                  </a:cxn>
                  <a:cxn ang="0">
                    <a:pos x="21" y="48"/>
                  </a:cxn>
                  <a:cxn ang="0">
                    <a:pos x="37" y="47"/>
                  </a:cxn>
                  <a:cxn ang="0">
                    <a:pos x="40" y="48"/>
                  </a:cxn>
                  <a:cxn ang="0">
                    <a:pos x="40" y="47"/>
                  </a:cxn>
                  <a:cxn ang="0">
                    <a:pos x="48" y="50"/>
                  </a:cxn>
                  <a:cxn ang="0">
                    <a:pos x="65" y="51"/>
                  </a:cxn>
                  <a:cxn ang="0">
                    <a:pos x="66" y="50"/>
                  </a:cxn>
                  <a:cxn ang="0">
                    <a:pos x="66" y="43"/>
                  </a:cxn>
                  <a:cxn ang="0">
                    <a:pos x="60" y="36"/>
                  </a:cxn>
                  <a:cxn ang="0">
                    <a:pos x="58" y="29"/>
                  </a:cxn>
                  <a:cxn ang="0">
                    <a:pos x="56" y="26"/>
                  </a:cxn>
                  <a:cxn ang="0">
                    <a:pos x="50" y="18"/>
                  </a:cxn>
                  <a:cxn ang="0">
                    <a:pos x="42" y="8"/>
                  </a:cxn>
                  <a:cxn ang="0">
                    <a:pos x="38" y="8"/>
                  </a:cxn>
                  <a:cxn ang="0">
                    <a:pos x="32" y="2"/>
                  </a:cxn>
                  <a:cxn ang="0">
                    <a:pos x="23" y="3"/>
                  </a:cxn>
                  <a:cxn ang="0">
                    <a:pos x="13" y="3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3" y="18"/>
                  </a:cxn>
                  <a:cxn ang="0">
                    <a:pos x="7" y="34"/>
                  </a:cxn>
                  <a:cxn ang="0">
                    <a:pos x="8" y="36"/>
                  </a:cxn>
                  <a:cxn ang="0">
                    <a:pos x="22" y="33"/>
                  </a:cxn>
                  <a:cxn ang="0">
                    <a:pos x="33" y="38"/>
                  </a:cxn>
                  <a:cxn ang="0">
                    <a:pos x="39" y="39"/>
                  </a:cxn>
                  <a:cxn ang="0">
                    <a:pos x="32" y="41"/>
                  </a:cxn>
                  <a:cxn ang="0">
                    <a:pos x="23" y="38"/>
                  </a:cxn>
                  <a:cxn ang="0">
                    <a:pos x="10" y="42"/>
                  </a:cxn>
                  <a:cxn ang="0">
                    <a:pos x="7" y="42"/>
                  </a:cxn>
                  <a:cxn ang="0">
                    <a:pos x="8" y="48"/>
                  </a:cxn>
                  <a:cxn ang="0">
                    <a:pos x="9" y="49"/>
                  </a:cxn>
                  <a:cxn ang="0">
                    <a:pos x="15" y="51"/>
                  </a:cxn>
                </a:cxnLst>
                <a:rect l="0" t="0" r="r" b="b"/>
                <a:pathLst>
                  <a:path w="66" h="53">
                    <a:moveTo>
                      <a:pt x="15" y="51"/>
                    </a:moveTo>
                    <a:cubicBezTo>
                      <a:pt x="17" y="51"/>
                      <a:pt x="21" y="48"/>
                      <a:pt x="21" y="48"/>
                    </a:cubicBezTo>
                    <a:cubicBezTo>
                      <a:pt x="21" y="48"/>
                      <a:pt x="35" y="47"/>
                      <a:pt x="37" y="47"/>
                    </a:cubicBezTo>
                    <a:cubicBezTo>
                      <a:pt x="38" y="47"/>
                      <a:pt x="39" y="47"/>
                      <a:pt x="40" y="48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7"/>
                      <a:pt x="48" y="48"/>
                      <a:pt x="48" y="50"/>
                    </a:cubicBezTo>
                    <a:cubicBezTo>
                      <a:pt x="49" y="52"/>
                      <a:pt x="59" y="53"/>
                      <a:pt x="65" y="51"/>
                    </a:cubicBezTo>
                    <a:cubicBezTo>
                      <a:pt x="65" y="51"/>
                      <a:pt x="66" y="50"/>
                      <a:pt x="66" y="50"/>
                    </a:cubicBezTo>
                    <a:cubicBezTo>
                      <a:pt x="66" y="48"/>
                      <a:pt x="66" y="44"/>
                      <a:pt x="66" y="43"/>
                    </a:cubicBezTo>
                    <a:cubicBezTo>
                      <a:pt x="66" y="42"/>
                      <a:pt x="62" y="38"/>
                      <a:pt x="60" y="36"/>
                    </a:cubicBezTo>
                    <a:cubicBezTo>
                      <a:pt x="58" y="34"/>
                      <a:pt x="58" y="29"/>
                      <a:pt x="58" y="29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5" y="19"/>
                      <a:pt x="50" y="18"/>
                    </a:cubicBezTo>
                    <a:cubicBezTo>
                      <a:pt x="45" y="16"/>
                      <a:pt x="42" y="8"/>
                      <a:pt x="42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5" y="4"/>
                      <a:pt x="32" y="2"/>
                    </a:cubicBezTo>
                    <a:cubicBezTo>
                      <a:pt x="29" y="0"/>
                      <a:pt x="23" y="3"/>
                      <a:pt x="23" y="3"/>
                    </a:cubicBezTo>
                    <a:cubicBezTo>
                      <a:pt x="23" y="3"/>
                      <a:pt x="17" y="4"/>
                      <a:pt x="13" y="3"/>
                    </a:cubicBezTo>
                    <a:cubicBezTo>
                      <a:pt x="9" y="2"/>
                      <a:pt x="10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12"/>
                      <a:pt x="5" y="15"/>
                      <a:pt x="3" y="18"/>
                    </a:cubicBezTo>
                    <a:cubicBezTo>
                      <a:pt x="0" y="23"/>
                      <a:pt x="5" y="31"/>
                      <a:pt x="7" y="34"/>
                    </a:cubicBezTo>
                    <a:cubicBezTo>
                      <a:pt x="8" y="34"/>
                      <a:pt x="8" y="35"/>
                      <a:pt x="8" y="36"/>
                    </a:cubicBezTo>
                    <a:cubicBezTo>
                      <a:pt x="14" y="36"/>
                      <a:pt x="17" y="36"/>
                      <a:pt x="22" y="33"/>
                    </a:cubicBezTo>
                    <a:cubicBezTo>
                      <a:pt x="27" y="31"/>
                      <a:pt x="28" y="38"/>
                      <a:pt x="33" y="38"/>
                    </a:cubicBezTo>
                    <a:cubicBezTo>
                      <a:pt x="39" y="38"/>
                      <a:pt x="39" y="39"/>
                      <a:pt x="39" y="39"/>
                    </a:cubicBezTo>
                    <a:cubicBezTo>
                      <a:pt x="39" y="39"/>
                      <a:pt x="36" y="41"/>
                      <a:pt x="32" y="41"/>
                    </a:cubicBezTo>
                    <a:cubicBezTo>
                      <a:pt x="29" y="40"/>
                      <a:pt x="25" y="36"/>
                      <a:pt x="23" y="38"/>
                    </a:cubicBezTo>
                    <a:cubicBezTo>
                      <a:pt x="20" y="40"/>
                      <a:pt x="13" y="42"/>
                      <a:pt x="10" y="42"/>
                    </a:cubicBezTo>
                    <a:cubicBezTo>
                      <a:pt x="9" y="42"/>
                      <a:pt x="8" y="42"/>
                      <a:pt x="7" y="42"/>
                    </a:cubicBezTo>
                    <a:cubicBezTo>
                      <a:pt x="6" y="44"/>
                      <a:pt x="6" y="46"/>
                      <a:pt x="8" y="48"/>
                    </a:cubicBezTo>
                    <a:cubicBezTo>
                      <a:pt x="8" y="48"/>
                      <a:pt x="9" y="49"/>
                      <a:pt x="9" y="49"/>
                    </a:cubicBezTo>
                    <a:cubicBezTo>
                      <a:pt x="15" y="48"/>
                      <a:pt x="13" y="50"/>
                      <a:pt x="15" y="5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4005263" y="2981325"/>
                <a:ext cx="60325" cy="33338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26" y="12"/>
                  </a:cxn>
                  <a:cxn ang="0">
                    <a:pos x="30" y="10"/>
                  </a:cxn>
                  <a:cxn ang="0">
                    <a:pos x="29" y="5"/>
                  </a:cxn>
                  <a:cxn ang="0">
                    <a:pos x="31" y="1"/>
                  </a:cxn>
                  <a:cxn ang="0">
                    <a:pos x="28" y="0"/>
                  </a:cxn>
                  <a:cxn ang="0">
                    <a:pos x="12" y="1"/>
                  </a:cxn>
                  <a:cxn ang="0">
                    <a:pos x="6" y="4"/>
                  </a:cxn>
                  <a:cxn ang="0">
                    <a:pos x="0" y="2"/>
                  </a:cxn>
                  <a:cxn ang="0">
                    <a:pos x="9" y="9"/>
                  </a:cxn>
                  <a:cxn ang="0">
                    <a:pos x="14" y="18"/>
                  </a:cxn>
                  <a:cxn ang="0">
                    <a:pos x="15" y="18"/>
                  </a:cxn>
                  <a:cxn ang="0">
                    <a:pos x="16" y="17"/>
                  </a:cxn>
                </a:cxnLst>
                <a:rect l="0" t="0" r="r" b="b"/>
                <a:pathLst>
                  <a:path w="31" h="18">
                    <a:moveTo>
                      <a:pt x="16" y="17"/>
                    </a:moveTo>
                    <a:cubicBezTo>
                      <a:pt x="19" y="16"/>
                      <a:pt x="24" y="11"/>
                      <a:pt x="26" y="12"/>
                    </a:cubicBezTo>
                    <a:cubicBezTo>
                      <a:pt x="27" y="13"/>
                      <a:pt x="30" y="11"/>
                      <a:pt x="30" y="10"/>
                    </a:cubicBezTo>
                    <a:cubicBezTo>
                      <a:pt x="30" y="9"/>
                      <a:pt x="26" y="6"/>
                      <a:pt x="29" y="5"/>
                    </a:cubicBezTo>
                    <a:cubicBezTo>
                      <a:pt x="31" y="4"/>
                      <a:pt x="31" y="2"/>
                      <a:pt x="31" y="1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26" y="0"/>
                      <a:pt x="12" y="1"/>
                      <a:pt x="12" y="1"/>
                    </a:cubicBezTo>
                    <a:cubicBezTo>
                      <a:pt x="12" y="1"/>
                      <a:pt x="8" y="4"/>
                      <a:pt x="6" y="4"/>
                    </a:cubicBezTo>
                    <a:cubicBezTo>
                      <a:pt x="4" y="3"/>
                      <a:pt x="6" y="1"/>
                      <a:pt x="0" y="2"/>
                    </a:cubicBezTo>
                    <a:cubicBezTo>
                      <a:pt x="3" y="6"/>
                      <a:pt x="3" y="7"/>
                      <a:pt x="9" y="9"/>
                    </a:cubicBezTo>
                    <a:cubicBezTo>
                      <a:pt x="16" y="11"/>
                      <a:pt x="9" y="14"/>
                      <a:pt x="14" y="18"/>
                    </a:cubicBezTo>
                    <a:cubicBezTo>
                      <a:pt x="14" y="18"/>
                      <a:pt x="15" y="18"/>
                      <a:pt x="15" y="18"/>
                    </a:cubicBezTo>
                    <a:cubicBezTo>
                      <a:pt x="16" y="18"/>
                      <a:pt x="16" y="17"/>
                      <a:pt x="16" y="1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4673600" y="3013075"/>
                <a:ext cx="263525" cy="185738"/>
              </a:xfrm>
              <a:custGeom>
                <a:avLst/>
                <a:gdLst/>
                <a:ahLst/>
                <a:cxnLst>
                  <a:cxn ang="0">
                    <a:pos x="128" y="55"/>
                  </a:cxn>
                  <a:cxn ang="0">
                    <a:pos x="124" y="47"/>
                  </a:cxn>
                  <a:cxn ang="0">
                    <a:pos x="117" y="41"/>
                  </a:cxn>
                  <a:cxn ang="0">
                    <a:pos x="112" y="34"/>
                  </a:cxn>
                  <a:cxn ang="0">
                    <a:pos x="103" y="30"/>
                  </a:cxn>
                  <a:cxn ang="0">
                    <a:pos x="101" y="27"/>
                  </a:cxn>
                  <a:cxn ang="0">
                    <a:pos x="97" y="26"/>
                  </a:cxn>
                  <a:cxn ang="0">
                    <a:pos x="98" y="22"/>
                  </a:cxn>
                  <a:cxn ang="0">
                    <a:pos x="97" y="12"/>
                  </a:cxn>
                  <a:cxn ang="0">
                    <a:pos x="89" y="1"/>
                  </a:cxn>
                  <a:cxn ang="0">
                    <a:pos x="87" y="1"/>
                  </a:cxn>
                  <a:cxn ang="0">
                    <a:pos x="78" y="5"/>
                  </a:cxn>
                  <a:cxn ang="0">
                    <a:pos x="76" y="10"/>
                  </a:cxn>
                  <a:cxn ang="0">
                    <a:pos x="65" y="21"/>
                  </a:cxn>
                  <a:cxn ang="0">
                    <a:pos x="49" y="25"/>
                  </a:cxn>
                  <a:cxn ang="0">
                    <a:pos x="48" y="31"/>
                  </a:cxn>
                  <a:cxn ang="0">
                    <a:pos x="38" y="36"/>
                  </a:cxn>
                  <a:cxn ang="0">
                    <a:pos x="26" y="40"/>
                  </a:cxn>
                  <a:cxn ang="0">
                    <a:pos x="18" y="40"/>
                  </a:cxn>
                  <a:cxn ang="0">
                    <a:pos x="12" y="42"/>
                  </a:cxn>
                  <a:cxn ang="0">
                    <a:pos x="11" y="41"/>
                  </a:cxn>
                  <a:cxn ang="0">
                    <a:pos x="5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5" y="78"/>
                  </a:cxn>
                  <a:cxn ang="0">
                    <a:pos x="6" y="84"/>
                  </a:cxn>
                  <a:cxn ang="0">
                    <a:pos x="9" y="88"/>
                  </a:cxn>
                  <a:cxn ang="0">
                    <a:pos x="16" y="95"/>
                  </a:cxn>
                  <a:cxn ang="0">
                    <a:pos x="18" y="97"/>
                  </a:cxn>
                  <a:cxn ang="0">
                    <a:pos x="19" y="96"/>
                  </a:cxn>
                  <a:cxn ang="0">
                    <a:pos x="21" y="88"/>
                  </a:cxn>
                  <a:cxn ang="0">
                    <a:pos x="27" y="86"/>
                  </a:cxn>
                  <a:cxn ang="0">
                    <a:pos x="32" y="85"/>
                  </a:cxn>
                  <a:cxn ang="0">
                    <a:pos x="42" y="86"/>
                  </a:cxn>
                  <a:cxn ang="0">
                    <a:pos x="42" y="79"/>
                  </a:cxn>
                  <a:cxn ang="0">
                    <a:pos x="53" y="70"/>
                  </a:cxn>
                  <a:cxn ang="0">
                    <a:pos x="63" y="76"/>
                  </a:cxn>
                  <a:cxn ang="0">
                    <a:pos x="84" y="80"/>
                  </a:cxn>
                  <a:cxn ang="0">
                    <a:pos x="88" y="72"/>
                  </a:cxn>
                  <a:cxn ang="0">
                    <a:pos x="97" y="72"/>
                  </a:cxn>
                  <a:cxn ang="0">
                    <a:pos x="108" y="69"/>
                  </a:cxn>
                  <a:cxn ang="0">
                    <a:pos x="117" y="68"/>
                  </a:cxn>
                  <a:cxn ang="0">
                    <a:pos x="130" y="69"/>
                  </a:cxn>
                  <a:cxn ang="0">
                    <a:pos x="138" y="68"/>
                  </a:cxn>
                  <a:cxn ang="0">
                    <a:pos x="136" y="61"/>
                  </a:cxn>
                  <a:cxn ang="0">
                    <a:pos x="128" y="55"/>
                  </a:cxn>
                </a:cxnLst>
                <a:rect l="0" t="0" r="r" b="b"/>
                <a:pathLst>
                  <a:path w="138" h="97">
                    <a:moveTo>
                      <a:pt x="128" y="55"/>
                    </a:moveTo>
                    <a:cubicBezTo>
                      <a:pt x="128" y="53"/>
                      <a:pt x="128" y="51"/>
                      <a:pt x="124" y="47"/>
                    </a:cubicBezTo>
                    <a:cubicBezTo>
                      <a:pt x="120" y="44"/>
                      <a:pt x="117" y="43"/>
                      <a:pt x="117" y="41"/>
                    </a:cubicBezTo>
                    <a:cubicBezTo>
                      <a:pt x="117" y="39"/>
                      <a:pt x="115" y="38"/>
                      <a:pt x="112" y="34"/>
                    </a:cubicBezTo>
                    <a:cubicBezTo>
                      <a:pt x="108" y="30"/>
                      <a:pt x="103" y="30"/>
                      <a:pt x="103" y="30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4" y="24"/>
                      <a:pt x="98" y="22"/>
                    </a:cubicBezTo>
                    <a:cubicBezTo>
                      <a:pt x="102" y="20"/>
                      <a:pt x="98" y="14"/>
                      <a:pt x="97" y="12"/>
                    </a:cubicBezTo>
                    <a:cubicBezTo>
                      <a:pt x="97" y="10"/>
                      <a:pt x="91" y="3"/>
                      <a:pt x="89" y="1"/>
                    </a:cubicBezTo>
                    <a:cubicBezTo>
                      <a:pt x="89" y="1"/>
                      <a:pt x="88" y="1"/>
                      <a:pt x="87" y="1"/>
                    </a:cubicBezTo>
                    <a:cubicBezTo>
                      <a:pt x="85" y="0"/>
                      <a:pt x="80" y="2"/>
                      <a:pt x="78" y="5"/>
                    </a:cubicBezTo>
                    <a:cubicBezTo>
                      <a:pt x="76" y="7"/>
                      <a:pt x="77" y="8"/>
                      <a:pt x="76" y="10"/>
                    </a:cubicBezTo>
                    <a:cubicBezTo>
                      <a:pt x="74" y="12"/>
                      <a:pt x="68" y="17"/>
                      <a:pt x="65" y="21"/>
                    </a:cubicBezTo>
                    <a:cubicBezTo>
                      <a:pt x="61" y="26"/>
                      <a:pt x="52" y="23"/>
                      <a:pt x="49" y="25"/>
                    </a:cubicBezTo>
                    <a:cubicBezTo>
                      <a:pt x="46" y="26"/>
                      <a:pt x="50" y="29"/>
                      <a:pt x="48" y="31"/>
                    </a:cubicBezTo>
                    <a:cubicBezTo>
                      <a:pt x="46" y="32"/>
                      <a:pt x="40" y="35"/>
                      <a:pt x="38" y="36"/>
                    </a:cubicBezTo>
                    <a:cubicBezTo>
                      <a:pt x="36" y="37"/>
                      <a:pt x="28" y="37"/>
                      <a:pt x="26" y="40"/>
                    </a:cubicBezTo>
                    <a:cubicBezTo>
                      <a:pt x="23" y="43"/>
                      <a:pt x="21" y="36"/>
                      <a:pt x="18" y="40"/>
                    </a:cubicBezTo>
                    <a:cubicBezTo>
                      <a:pt x="16" y="43"/>
                      <a:pt x="13" y="43"/>
                      <a:pt x="12" y="42"/>
                    </a:cubicBezTo>
                    <a:cubicBezTo>
                      <a:pt x="12" y="42"/>
                      <a:pt x="11" y="42"/>
                      <a:pt x="11" y="41"/>
                    </a:cubicBezTo>
                    <a:cubicBezTo>
                      <a:pt x="9" y="43"/>
                      <a:pt x="6" y="45"/>
                      <a:pt x="5" y="48"/>
                    </a:cubicBezTo>
                    <a:cubicBezTo>
                      <a:pt x="4" y="53"/>
                      <a:pt x="0" y="57"/>
                      <a:pt x="0" y="59"/>
                    </a:cubicBezTo>
                    <a:cubicBezTo>
                      <a:pt x="0" y="62"/>
                      <a:pt x="1" y="65"/>
                      <a:pt x="1" y="69"/>
                    </a:cubicBezTo>
                    <a:cubicBezTo>
                      <a:pt x="1" y="73"/>
                      <a:pt x="2" y="75"/>
                      <a:pt x="5" y="78"/>
                    </a:cubicBezTo>
                    <a:cubicBezTo>
                      <a:pt x="7" y="81"/>
                      <a:pt x="6" y="84"/>
                      <a:pt x="6" y="84"/>
                    </a:cubicBezTo>
                    <a:cubicBezTo>
                      <a:pt x="6" y="84"/>
                      <a:pt x="7" y="86"/>
                      <a:pt x="9" y="88"/>
                    </a:cubicBezTo>
                    <a:cubicBezTo>
                      <a:pt x="11" y="90"/>
                      <a:pt x="16" y="94"/>
                      <a:pt x="16" y="95"/>
                    </a:cubicBezTo>
                    <a:cubicBezTo>
                      <a:pt x="16" y="96"/>
                      <a:pt x="17" y="97"/>
                      <a:pt x="18" y="97"/>
                    </a:cubicBezTo>
                    <a:cubicBezTo>
                      <a:pt x="18" y="97"/>
                      <a:pt x="18" y="96"/>
                      <a:pt x="19" y="96"/>
                    </a:cubicBezTo>
                    <a:cubicBezTo>
                      <a:pt x="22" y="93"/>
                      <a:pt x="21" y="88"/>
                      <a:pt x="21" y="88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2" y="79"/>
                      <a:pt x="49" y="70"/>
                      <a:pt x="53" y="70"/>
                    </a:cubicBezTo>
                    <a:cubicBezTo>
                      <a:pt x="58" y="70"/>
                      <a:pt x="63" y="76"/>
                      <a:pt x="63" y="76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80"/>
                      <a:pt x="85" y="74"/>
                      <a:pt x="88" y="72"/>
                    </a:cubicBezTo>
                    <a:cubicBezTo>
                      <a:pt x="90" y="71"/>
                      <a:pt x="94" y="74"/>
                      <a:pt x="97" y="72"/>
                    </a:cubicBezTo>
                    <a:cubicBezTo>
                      <a:pt x="99" y="71"/>
                      <a:pt x="104" y="69"/>
                      <a:pt x="108" y="69"/>
                    </a:cubicBezTo>
                    <a:cubicBezTo>
                      <a:pt x="113" y="69"/>
                      <a:pt x="115" y="72"/>
                      <a:pt x="117" y="68"/>
                    </a:cubicBezTo>
                    <a:cubicBezTo>
                      <a:pt x="120" y="63"/>
                      <a:pt x="130" y="69"/>
                      <a:pt x="130" y="69"/>
                    </a:cubicBezTo>
                    <a:cubicBezTo>
                      <a:pt x="138" y="68"/>
                      <a:pt x="138" y="68"/>
                      <a:pt x="138" y="68"/>
                    </a:cubicBezTo>
                    <a:cubicBezTo>
                      <a:pt x="136" y="61"/>
                      <a:pt x="136" y="61"/>
                      <a:pt x="136" y="61"/>
                    </a:cubicBezTo>
                    <a:cubicBezTo>
                      <a:pt x="136" y="61"/>
                      <a:pt x="128" y="57"/>
                      <a:pt x="128" y="5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4421188" y="2951163"/>
                <a:ext cx="255588" cy="212725"/>
              </a:xfrm>
              <a:custGeom>
                <a:avLst/>
                <a:gdLst/>
                <a:ahLst/>
                <a:cxnLst>
                  <a:cxn ang="0">
                    <a:pos x="83" y="81"/>
                  </a:cxn>
                  <a:cxn ang="0">
                    <a:pos x="89" y="80"/>
                  </a:cxn>
                  <a:cxn ang="0">
                    <a:pos x="97" y="86"/>
                  </a:cxn>
                  <a:cxn ang="0">
                    <a:pos x="102" y="81"/>
                  </a:cxn>
                  <a:cxn ang="0">
                    <a:pos x="110" y="63"/>
                  </a:cxn>
                  <a:cxn ang="0">
                    <a:pos x="116" y="57"/>
                  </a:cxn>
                  <a:cxn ang="0">
                    <a:pos x="117" y="51"/>
                  </a:cxn>
                  <a:cxn ang="0">
                    <a:pos x="120" y="43"/>
                  </a:cxn>
                  <a:cxn ang="0">
                    <a:pos x="126" y="31"/>
                  </a:cxn>
                  <a:cxn ang="0">
                    <a:pos x="133" y="27"/>
                  </a:cxn>
                  <a:cxn ang="0">
                    <a:pos x="132" y="20"/>
                  </a:cxn>
                  <a:cxn ang="0">
                    <a:pos x="128" y="16"/>
                  </a:cxn>
                  <a:cxn ang="0">
                    <a:pos x="128" y="9"/>
                  </a:cxn>
                  <a:cxn ang="0">
                    <a:pos x="124" y="5"/>
                  </a:cxn>
                  <a:cxn ang="0">
                    <a:pos x="120" y="3"/>
                  </a:cxn>
                  <a:cxn ang="0">
                    <a:pos x="112" y="10"/>
                  </a:cxn>
                  <a:cxn ang="0">
                    <a:pos x="103" y="8"/>
                  </a:cxn>
                  <a:cxn ang="0">
                    <a:pos x="88" y="7"/>
                  </a:cxn>
                  <a:cxn ang="0">
                    <a:pos x="80" y="13"/>
                  </a:cxn>
                  <a:cxn ang="0">
                    <a:pos x="69" y="13"/>
                  </a:cxn>
                  <a:cxn ang="0">
                    <a:pos x="60" y="8"/>
                  </a:cxn>
                  <a:cxn ang="0">
                    <a:pos x="51" y="11"/>
                  </a:cxn>
                  <a:cxn ang="0">
                    <a:pos x="45" y="5"/>
                  </a:cxn>
                  <a:cxn ang="0">
                    <a:pos x="36" y="2"/>
                  </a:cxn>
                  <a:cxn ang="0">
                    <a:pos x="29" y="4"/>
                  </a:cxn>
                  <a:cxn ang="0">
                    <a:pos x="19" y="4"/>
                  </a:cxn>
                  <a:cxn ang="0">
                    <a:pos x="16" y="13"/>
                  </a:cxn>
                  <a:cxn ang="0">
                    <a:pos x="11" y="21"/>
                  </a:cxn>
                  <a:cxn ang="0">
                    <a:pos x="10" y="23"/>
                  </a:cxn>
                  <a:cxn ang="0">
                    <a:pos x="11" y="31"/>
                  </a:cxn>
                  <a:cxn ang="0">
                    <a:pos x="10" y="47"/>
                  </a:cxn>
                  <a:cxn ang="0">
                    <a:pos x="6" y="54"/>
                  </a:cxn>
                  <a:cxn ang="0">
                    <a:pos x="1" y="62"/>
                  </a:cxn>
                  <a:cxn ang="0">
                    <a:pos x="1" y="75"/>
                  </a:cxn>
                  <a:cxn ang="0">
                    <a:pos x="5" y="84"/>
                  </a:cxn>
                  <a:cxn ang="0">
                    <a:pos x="5" y="84"/>
                  </a:cxn>
                  <a:cxn ang="0">
                    <a:pos x="22" y="88"/>
                  </a:cxn>
                  <a:cxn ang="0">
                    <a:pos x="32" y="100"/>
                  </a:cxn>
                  <a:cxn ang="0">
                    <a:pos x="38" y="110"/>
                  </a:cxn>
                  <a:cxn ang="0">
                    <a:pos x="50" y="107"/>
                  </a:cxn>
                  <a:cxn ang="0">
                    <a:pos x="65" y="105"/>
                  </a:cxn>
                  <a:cxn ang="0">
                    <a:pos x="66" y="105"/>
                  </a:cxn>
                  <a:cxn ang="0">
                    <a:pos x="70" y="93"/>
                  </a:cxn>
                  <a:cxn ang="0">
                    <a:pos x="83" y="81"/>
                  </a:cxn>
                </a:cxnLst>
                <a:rect l="0" t="0" r="r" b="b"/>
                <a:pathLst>
                  <a:path w="134" h="111">
                    <a:moveTo>
                      <a:pt x="83" y="81"/>
                    </a:moveTo>
                    <a:cubicBezTo>
                      <a:pt x="84" y="81"/>
                      <a:pt x="87" y="82"/>
                      <a:pt x="89" y="80"/>
                    </a:cubicBezTo>
                    <a:cubicBezTo>
                      <a:pt x="92" y="78"/>
                      <a:pt x="97" y="82"/>
                      <a:pt x="97" y="86"/>
                    </a:cubicBezTo>
                    <a:cubicBezTo>
                      <a:pt x="98" y="89"/>
                      <a:pt x="100" y="84"/>
                      <a:pt x="102" y="81"/>
                    </a:cubicBezTo>
                    <a:cubicBezTo>
                      <a:pt x="104" y="77"/>
                      <a:pt x="110" y="66"/>
                      <a:pt x="110" y="63"/>
                    </a:cubicBezTo>
                    <a:cubicBezTo>
                      <a:pt x="110" y="61"/>
                      <a:pt x="116" y="58"/>
                      <a:pt x="116" y="57"/>
                    </a:cubicBezTo>
                    <a:cubicBezTo>
                      <a:pt x="116" y="55"/>
                      <a:pt x="115" y="51"/>
                      <a:pt x="117" y="51"/>
                    </a:cubicBezTo>
                    <a:cubicBezTo>
                      <a:pt x="119" y="50"/>
                      <a:pt x="120" y="45"/>
                      <a:pt x="120" y="43"/>
                    </a:cubicBezTo>
                    <a:cubicBezTo>
                      <a:pt x="119" y="42"/>
                      <a:pt x="125" y="32"/>
                      <a:pt x="126" y="31"/>
                    </a:cubicBezTo>
                    <a:cubicBezTo>
                      <a:pt x="127" y="30"/>
                      <a:pt x="133" y="30"/>
                      <a:pt x="133" y="27"/>
                    </a:cubicBezTo>
                    <a:cubicBezTo>
                      <a:pt x="133" y="24"/>
                      <a:pt x="134" y="21"/>
                      <a:pt x="132" y="20"/>
                    </a:cubicBezTo>
                    <a:cubicBezTo>
                      <a:pt x="130" y="20"/>
                      <a:pt x="128" y="17"/>
                      <a:pt x="128" y="16"/>
                    </a:cubicBezTo>
                    <a:cubicBezTo>
                      <a:pt x="128" y="15"/>
                      <a:pt x="128" y="12"/>
                      <a:pt x="128" y="9"/>
                    </a:cubicBezTo>
                    <a:cubicBezTo>
                      <a:pt x="126" y="9"/>
                      <a:pt x="126" y="6"/>
                      <a:pt x="124" y="5"/>
                    </a:cubicBezTo>
                    <a:cubicBezTo>
                      <a:pt x="122" y="3"/>
                      <a:pt x="122" y="2"/>
                      <a:pt x="120" y="3"/>
                    </a:cubicBezTo>
                    <a:cubicBezTo>
                      <a:pt x="118" y="3"/>
                      <a:pt x="115" y="9"/>
                      <a:pt x="112" y="10"/>
                    </a:cubicBezTo>
                    <a:cubicBezTo>
                      <a:pt x="109" y="11"/>
                      <a:pt x="105" y="9"/>
                      <a:pt x="103" y="8"/>
                    </a:cubicBezTo>
                    <a:cubicBezTo>
                      <a:pt x="101" y="7"/>
                      <a:pt x="91" y="8"/>
                      <a:pt x="88" y="7"/>
                    </a:cubicBezTo>
                    <a:cubicBezTo>
                      <a:pt x="85" y="7"/>
                      <a:pt x="82" y="11"/>
                      <a:pt x="80" y="13"/>
                    </a:cubicBezTo>
                    <a:cubicBezTo>
                      <a:pt x="78" y="14"/>
                      <a:pt x="71" y="13"/>
                      <a:pt x="69" y="13"/>
                    </a:cubicBezTo>
                    <a:cubicBezTo>
                      <a:pt x="67" y="12"/>
                      <a:pt x="62" y="8"/>
                      <a:pt x="60" y="8"/>
                    </a:cubicBezTo>
                    <a:cubicBezTo>
                      <a:pt x="58" y="8"/>
                      <a:pt x="54" y="9"/>
                      <a:pt x="51" y="11"/>
                    </a:cubicBezTo>
                    <a:cubicBezTo>
                      <a:pt x="48" y="13"/>
                      <a:pt x="47" y="7"/>
                      <a:pt x="45" y="5"/>
                    </a:cubicBezTo>
                    <a:cubicBezTo>
                      <a:pt x="43" y="2"/>
                      <a:pt x="38" y="4"/>
                      <a:pt x="36" y="2"/>
                    </a:cubicBezTo>
                    <a:cubicBezTo>
                      <a:pt x="33" y="0"/>
                      <a:pt x="31" y="5"/>
                      <a:pt x="29" y="4"/>
                    </a:cubicBezTo>
                    <a:cubicBezTo>
                      <a:pt x="27" y="4"/>
                      <a:pt x="21" y="3"/>
                      <a:pt x="19" y="4"/>
                    </a:cubicBezTo>
                    <a:cubicBezTo>
                      <a:pt x="17" y="6"/>
                      <a:pt x="17" y="12"/>
                      <a:pt x="16" y="13"/>
                    </a:cubicBezTo>
                    <a:cubicBezTo>
                      <a:pt x="15" y="14"/>
                      <a:pt x="11" y="19"/>
                      <a:pt x="11" y="21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10" y="26"/>
                      <a:pt x="11" y="30"/>
                      <a:pt x="11" y="31"/>
                    </a:cubicBezTo>
                    <a:cubicBezTo>
                      <a:pt x="11" y="33"/>
                      <a:pt x="12" y="45"/>
                      <a:pt x="10" y="47"/>
                    </a:cubicBezTo>
                    <a:cubicBezTo>
                      <a:pt x="7" y="50"/>
                      <a:pt x="6" y="54"/>
                      <a:pt x="6" y="54"/>
                    </a:cubicBezTo>
                    <a:cubicBezTo>
                      <a:pt x="6" y="54"/>
                      <a:pt x="2" y="56"/>
                      <a:pt x="1" y="62"/>
                    </a:cubicBezTo>
                    <a:cubicBezTo>
                      <a:pt x="0" y="67"/>
                      <a:pt x="1" y="71"/>
                      <a:pt x="1" y="75"/>
                    </a:cubicBezTo>
                    <a:cubicBezTo>
                      <a:pt x="1" y="78"/>
                      <a:pt x="3" y="80"/>
                      <a:pt x="5" y="84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7" y="87"/>
                      <a:pt x="16" y="87"/>
                      <a:pt x="22" y="88"/>
                    </a:cubicBezTo>
                    <a:cubicBezTo>
                      <a:pt x="27" y="90"/>
                      <a:pt x="32" y="97"/>
                      <a:pt x="32" y="100"/>
                    </a:cubicBezTo>
                    <a:cubicBezTo>
                      <a:pt x="32" y="103"/>
                      <a:pt x="36" y="108"/>
                      <a:pt x="38" y="110"/>
                    </a:cubicBezTo>
                    <a:cubicBezTo>
                      <a:pt x="41" y="111"/>
                      <a:pt x="47" y="107"/>
                      <a:pt x="50" y="107"/>
                    </a:cubicBezTo>
                    <a:cubicBezTo>
                      <a:pt x="53" y="107"/>
                      <a:pt x="63" y="107"/>
                      <a:pt x="65" y="105"/>
                    </a:cubicBezTo>
                    <a:cubicBezTo>
                      <a:pt x="65" y="105"/>
                      <a:pt x="66" y="105"/>
                      <a:pt x="66" y="105"/>
                    </a:cubicBezTo>
                    <a:cubicBezTo>
                      <a:pt x="69" y="99"/>
                      <a:pt x="70" y="93"/>
                      <a:pt x="70" y="93"/>
                    </a:cubicBezTo>
                    <a:cubicBezTo>
                      <a:pt x="70" y="93"/>
                      <a:pt x="81" y="81"/>
                      <a:pt x="83" y="8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4378325" y="2984500"/>
                <a:ext cx="65088" cy="133350"/>
              </a:xfrm>
              <a:custGeom>
                <a:avLst/>
                <a:gdLst/>
                <a:ahLst/>
                <a:cxnLst>
                  <a:cxn ang="0">
                    <a:pos x="23" y="45"/>
                  </a:cxn>
                  <a:cxn ang="0">
                    <a:pos x="28" y="37"/>
                  </a:cxn>
                  <a:cxn ang="0">
                    <a:pos x="32" y="30"/>
                  </a:cxn>
                  <a:cxn ang="0">
                    <a:pos x="33" y="14"/>
                  </a:cxn>
                  <a:cxn ang="0">
                    <a:pos x="32" y="6"/>
                  </a:cxn>
                  <a:cxn ang="0">
                    <a:pos x="28" y="6"/>
                  </a:cxn>
                  <a:cxn ang="0">
                    <a:pos x="25" y="1"/>
                  </a:cxn>
                  <a:cxn ang="0">
                    <a:pos x="21" y="6"/>
                  </a:cxn>
                  <a:cxn ang="0">
                    <a:pos x="18" y="11"/>
                  </a:cxn>
                  <a:cxn ang="0">
                    <a:pos x="8" y="13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6" y="28"/>
                  </a:cxn>
                  <a:cxn ang="0">
                    <a:pos x="9" y="36"/>
                  </a:cxn>
                  <a:cxn ang="0">
                    <a:pos x="10" y="49"/>
                  </a:cxn>
                  <a:cxn ang="0">
                    <a:pos x="11" y="70"/>
                  </a:cxn>
                  <a:cxn ang="0">
                    <a:pos x="19" y="69"/>
                  </a:cxn>
                  <a:cxn ang="0">
                    <a:pos x="27" y="67"/>
                  </a:cxn>
                  <a:cxn ang="0">
                    <a:pos x="23" y="58"/>
                  </a:cxn>
                  <a:cxn ang="0">
                    <a:pos x="23" y="45"/>
                  </a:cxn>
                </a:cxnLst>
                <a:rect l="0" t="0" r="r" b="b"/>
                <a:pathLst>
                  <a:path w="34" h="70">
                    <a:moveTo>
                      <a:pt x="23" y="45"/>
                    </a:moveTo>
                    <a:cubicBezTo>
                      <a:pt x="24" y="39"/>
                      <a:pt x="28" y="37"/>
                      <a:pt x="28" y="37"/>
                    </a:cubicBezTo>
                    <a:cubicBezTo>
                      <a:pt x="28" y="37"/>
                      <a:pt x="29" y="33"/>
                      <a:pt x="32" y="30"/>
                    </a:cubicBezTo>
                    <a:cubicBezTo>
                      <a:pt x="34" y="28"/>
                      <a:pt x="33" y="16"/>
                      <a:pt x="33" y="14"/>
                    </a:cubicBezTo>
                    <a:cubicBezTo>
                      <a:pt x="33" y="13"/>
                      <a:pt x="32" y="9"/>
                      <a:pt x="32" y="6"/>
                    </a:cubicBezTo>
                    <a:cubicBezTo>
                      <a:pt x="31" y="7"/>
                      <a:pt x="30" y="7"/>
                      <a:pt x="28" y="6"/>
                    </a:cubicBezTo>
                    <a:cubicBezTo>
                      <a:pt x="25" y="5"/>
                      <a:pt x="28" y="2"/>
                      <a:pt x="25" y="1"/>
                    </a:cubicBezTo>
                    <a:cubicBezTo>
                      <a:pt x="21" y="0"/>
                      <a:pt x="20" y="4"/>
                      <a:pt x="21" y="6"/>
                    </a:cubicBezTo>
                    <a:cubicBezTo>
                      <a:pt x="21" y="9"/>
                      <a:pt x="19" y="9"/>
                      <a:pt x="18" y="11"/>
                    </a:cubicBezTo>
                    <a:cubicBezTo>
                      <a:pt x="16" y="12"/>
                      <a:pt x="10" y="13"/>
                      <a:pt x="8" y="13"/>
                    </a:cubicBezTo>
                    <a:cubicBezTo>
                      <a:pt x="6" y="13"/>
                      <a:pt x="4" y="16"/>
                      <a:pt x="2" y="17"/>
                    </a:cubicBezTo>
                    <a:cubicBezTo>
                      <a:pt x="2" y="17"/>
                      <a:pt x="1" y="17"/>
                      <a:pt x="0" y="17"/>
                    </a:cubicBezTo>
                    <a:cubicBezTo>
                      <a:pt x="1" y="26"/>
                      <a:pt x="2" y="25"/>
                      <a:pt x="6" y="28"/>
                    </a:cubicBezTo>
                    <a:cubicBezTo>
                      <a:pt x="11" y="30"/>
                      <a:pt x="7" y="34"/>
                      <a:pt x="9" y="36"/>
                    </a:cubicBezTo>
                    <a:cubicBezTo>
                      <a:pt x="11" y="38"/>
                      <a:pt x="10" y="43"/>
                      <a:pt x="10" y="49"/>
                    </a:cubicBezTo>
                    <a:cubicBezTo>
                      <a:pt x="11" y="53"/>
                      <a:pt x="11" y="63"/>
                      <a:pt x="11" y="70"/>
                    </a:cubicBezTo>
                    <a:cubicBezTo>
                      <a:pt x="14" y="70"/>
                      <a:pt x="17" y="69"/>
                      <a:pt x="19" y="69"/>
                    </a:cubicBezTo>
                    <a:cubicBezTo>
                      <a:pt x="22" y="69"/>
                      <a:pt x="25" y="65"/>
                      <a:pt x="27" y="67"/>
                    </a:cubicBezTo>
                    <a:cubicBezTo>
                      <a:pt x="25" y="63"/>
                      <a:pt x="23" y="61"/>
                      <a:pt x="23" y="58"/>
                    </a:cubicBezTo>
                    <a:cubicBezTo>
                      <a:pt x="23" y="54"/>
                      <a:pt x="22" y="50"/>
                      <a:pt x="23" y="4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4359275" y="3013075"/>
                <a:ext cx="41275" cy="112713"/>
              </a:xfrm>
              <a:custGeom>
                <a:avLst/>
                <a:gdLst/>
                <a:ahLst/>
                <a:cxnLst>
                  <a:cxn ang="0">
                    <a:pos x="19" y="21"/>
                  </a:cxn>
                  <a:cxn ang="0">
                    <a:pos x="16" y="13"/>
                  </a:cxn>
                  <a:cxn ang="0">
                    <a:pos x="10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3" y="8"/>
                  </a:cxn>
                  <a:cxn ang="0">
                    <a:pos x="5" y="15"/>
                  </a:cxn>
                  <a:cxn ang="0">
                    <a:pos x="6" y="31"/>
                  </a:cxn>
                  <a:cxn ang="0">
                    <a:pos x="9" y="46"/>
                  </a:cxn>
                  <a:cxn ang="0">
                    <a:pos x="13" y="59"/>
                  </a:cxn>
                  <a:cxn ang="0">
                    <a:pos x="15" y="58"/>
                  </a:cxn>
                  <a:cxn ang="0">
                    <a:pos x="21" y="55"/>
                  </a:cxn>
                  <a:cxn ang="0">
                    <a:pos x="20" y="34"/>
                  </a:cxn>
                  <a:cxn ang="0">
                    <a:pos x="19" y="21"/>
                  </a:cxn>
                </a:cxnLst>
                <a:rect l="0" t="0" r="r" b="b"/>
                <a:pathLst>
                  <a:path w="21" h="59">
                    <a:moveTo>
                      <a:pt x="19" y="21"/>
                    </a:moveTo>
                    <a:cubicBezTo>
                      <a:pt x="17" y="19"/>
                      <a:pt x="21" y="15"/>
                      <a:pt x="16" y="13"/>
                    </a:cubicBezTo>
                    <a:cubicBezTo>
                      <a:pt x="12" y="10"/>
                      <a:pt x="11" y="11"/>
                      <a:pt x="10" y="2"/>
                    </a:cubicBezTo>
                    <a:cubicBezTo>
                      <a:pt x="8" y="2"/>
                      <a:pt x="4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4"/>
                      <a:pt x="2" y="7"/>
                      <a:pt x="3" y="8"/>
                    </a:cubicBezTo>
                    <a:cubicBezTo>
                      <a:pt x="4" y="9"/>
                      <a:pt x="6" y="11"/>
                      <a:pt x="5" y="15"/>
                    </a:cubicBezTo>
                    <a:cubicBezTo>
                      <a:pt x="5" y="19"/>
                      <a:pt x="4" y="27"/>
                      <a:pt x="6" y="31"/>
                    </a:cubicBezTo>
                    <a:cubicBezTo>
                      <a:pt x="7" y="34"/>
                      <a:pt x="9" y="40"/>
                      <a:pt x="9" y="46"/>
                    </a:cubicBezTo>
                    <a:cubicBezTo>
                      <a:pt x="9" y="50"/>
                      <a:pt x="11" y="55"/>
                      <a:pt x="13" y="59"/>
                    </a:cubicBezTo>
                    <a:cubicBezTo>
                      <a:pt x="14" y="59"/>
                      <a:pt x="14" y="58"/>
                      <a:pt x="15" y="58"/>
                    </a:cubicBezTo>
                    <a:cubicBezTo>
                      <a:pt x="17" y="56"/>
                      <a:pt x="19" y="55"/>
                      <a:pt x="21" y="55"/>
                    </a:cubicBezTo>
                    <a:cubicBezTo>
                      <a:pt x="21" y="48"/>
                      <a:pt x="21" y="38"/>
                      <a:pt x="20" y="34"/>
                    </a:cubicBezTo>
                    <a:cubicBezTo>
                      <a:pt x="20" y="28"/>
                      <a:pt x="21" y="23"/>
                      <a:pt x="19" y="2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4546600" y="2968625"/>
                <a:ext cx="160338" cy="249238"/>
              </a:xfrm>
              <a:custGeom>
                <a:avLst/>
                <a:gdLst/>
                <a:ahLst/>
                <a:cxnLst>
                  <a:cxn ang="0">
                    <a:pos x="35" y="124"/>
                  </a:cxn>
                  <a:cxn ang="0">
                    <a:pos x="65" y="125"/>
                  </a:cxn>
                  <a:cxn ang="0">
                    <a:pos x="81" y="130"/>
                  </a:cxn>
                  <a:cxn ang="0">
                    <a:pos x="84" y="120"/>
                  </a:cxn>
                  <a:cxn ang="0">
                    <a:pos x="82" y="118"/>
                  </a:cxn>
                  <a:cxn ang="0">
                    <a:pos x="75" y="111"/>
                  </a:cxn>
                  <a:cxn ang="0">
                    <a:pos x="72" y="107"/>
                  </a:cxn>
                  <a:cxn ang="0">
                    <a:pos x="71" y="101"/>
                  </a:cxn>
                  <a:cxn ang="0">
                    <a:pos x="67" y="92"/>
                  </a:cxn>
                  <a:cxn ang="0">
                    <a:pos x="66" y="82"/>
                  </a:cxn>
                  <a:cxn ang="0">
                    <a:pos x="71" y="71"/>
                  </a:cxn>
                  <a:cxn ang="0">
                    <a:pos x="77" y="64"/>
                  </a:cxn>
                  <a:cxn ang="0">
                    <a:pos x="74" y="56"/>
                  </a:cxn>
                  <a:cxn ang="0">
                    <a:pos x="64" y="46"/>
                  </a:cxn>
                  <a:cxn ang="0">
                    <a:pos x="62" y="38"/>
                  </a:cxn>
                  <a:cxn ang="0">
                    <a:pos x="71" y="37"/>
                  </a:cxn>
                  <a:cxn ang="0">
                    <a:pos x="76" y="35"/>
                  </a:cxn>
                  <a:cxn ang="0">
                    <a:pos x="71" y="21"/>
                  </a:cxn>
                  <a:cxn ang="0">
                    <a:pos x="70" y="11"/>
                  </a:cxn>
                  <a:cxn ang="0">
                    <a:pos x="63" y="1"/>
                  </a:cxn>
                  <a:cxn ang="0">
                    <a:pos x="62" y="0"/>
                  </a:cxn>
                  <a:cxn ang="0">
                    <a:pos x="62" y="7"/>
                  </a:cxn>
                  <a:cxn ang="0">
                    <a:pos x="66" y="11"/>
                  </a:cxn>
                  <a:cxn ang="0">
                    <a:pos x="67" y="18"/>
                  </a:cxn>
                  <a:cxn ang="0">
                    <a:pos x="60" y="22"/>
                  </a:cxn>
                  <a:cxn ang="0">
                    <a:pos x="54" y="34"/>
                  </a:cxn>
                  <a:cxn ang="0">
                    <a:pos x="51" y="42"/>
                  </a:cxn>
                  <a:cxn ang="0">
                    <a:pos x="50" y="48"/>
                  </a:cxn>
                  <a:cxn ang="0">
                    <a:pos x="44" y="54"/>
                  </a:cxn>
                  <a:cxn ang="0">
                    <a:pos x="36" y="72"/>
                  </a:cxn>
                  <a:cxn ang="0">
                    <a:pos x="31" y="77"/>
                  </a:cxn>
                  <a:cxn ang="0">
                    <a:pos x="23" y="71"/>
                  </a:cxn>
                  <a:cxn ang="0">
                    <a:pos x="17" y="72"/>
                  </a:cxn>
                  <a:cxn ang="0">
                    <a:pos x="4" y="84"/>
                  </a:cxn>
                  <a:cxn ang="0">
                    <a:pos x="0" y="96"/>
                  </a:cxn>
                  <a:cxn ang="0">
                    <a:pos x="5" y="103"/>
                  </a:cxn>
                  <a:cxn ang="0">
                    <a:pos x="14" y="104"/>
                  </a:cxn>
                  <a:cxn ang="0">
                    <a:pos x="17" y="115"/>
                  </a:cxn>
                  <a:cxn ang="0">
                    <a:pos x="15" y="125"/>
                  </a:cxn>
                  <a:cxn ang="0">
                    <a:pos x="31" y="125"/>
                  </a:cxn>
                  <a:cxn ang="0">
                    <a:pos x="35" y="124"/>
                  </a:cxn>
                </a:cxnLst>
                <a:rect l="0" t="0" r="r" b="b"/>
                <a:pathLst>
                  <a:path w="84" h="130">
                    <a:moveTo>
                      <a:pt x="35" y="124"/>
                    </a:moveTo>
                    <a:cubicBezTo>
                      <a:pt x="35" y="124"/>
                      <a:pt x="62" y="125"/>
                      <a:pt x="65" y="125"/>
                    </a:cubicBezTo>
                    <a:cubicBezTo>
                      <a:pt x="69" y="124"/>
                      <a:pt x="81" y="130"/>
                      <a:pt x="81" y="130"/>
                    </a:cubicBezTo>
                    <a:cubicBezTo>
                      <a:pt x="81" y="130"/>
                      <a:pt x="82" y="124"/>
                      <a:pt x="84" y="120"/>
                    </a:cubicBezTo>
                    <a:cubicBezTo>
                      <a:pt x="83" y="120"/>
                      <a:pt x="82" y="119"/>
                      <a:pt x="82" y="118"/>
                    </a:cubicBezTo>
                    <a:cubicBezTo>
                      <a:pt x="82" y="117"/>
                      <a:pt x="77" y="113"/>
                      <a:pt x="75" y="111"/>
                    </a:cubicBezTo>
                    <a:cubicBezTo>
                      <a:pt x="73" y="109"/>
                      <a:pt x="72" y="107"/>
                      <a:pt x="72" y="107"/>
                    </a:cubicBezTo>
                    <a:cubicBezTo>
                      <a:pt x="72" y="107"/>
                      <a:pt x="73" y="104"/>
                      <a:pt x="71" y="101"/>
                    </a:cubicBezTo>
                    <a:cubicBezTo>
                      <a:pt x="68" y="98"/>
                      <a:pt x="67" y="96"/>
                      <a:pt x="67" y="92"/>
                    </a:cubicBezTo>
                    <a:cubicBezTo>
                      <a:pt x="67" y="88"/>
                      <a:pt x="66" y="85"/>
                      <a:pt x="66" y="82"/>
                    </a:cubicBezTo>
                    <a:cubicBezTo>
                      <a:pt x="66" y="80"/>
                      <a:pt x="70" y="76"/>
                      <a:pt x="71" y="71"/>
                    </a:cubicBezTo>
                    <a:cubicBezTo>
                      <a:pt x="72" y="68"/>
                      <a:pt x="75" y="66"/>
                      <a:pt x="77" y="64"/>
                    </a:cubicBezTo>
                    <a:cubicBezTo>
                      <a:pt x="76" y="62"/>
                      <a:pt x="75" y="59"/>
                      <a:pt x="74" y="56"/>
                    </a:cubicBezTo>
                    <a:cubicBezTo>
                      <a:pt x="72" y="52"/>
                      <a:pt x="69" y="50"/>
                      <a:pt x="64" y="46"/>
                    </a:cubicBezTo>
                    <a:cubicBezTo>
                      <a:pt x="60" y="42"/>
                      <a:pt x="62" y="40"/>
                      <a:pt x="62" y="38"/>
                    </a:cubicBezTo>
                    <a:cubicBezTo>
                      <a:pt x="62" y="37"/>
                      <a:pt x="67" y="37"/>
                      <a:pt x="71" y="37"/>
                    </a:cubicBezTo>
                    <a:cubicBezTo>
                      <a:pt x="75" y="37"/>
                      <a:pt x="78" y="36"/>
                      <a:pt x="76" y="35"/>
                    </a:cubicBezTo>
                    <a:cubicBezTo>
                      <a:pt x="74" y="34"/>
                      <a:pt x="71" y="27"/>
                      <a:pt x="71" y="21"/>
                    </a:cubicBezTo>
                    <a:cubicBezTo>
                      <a:pt x="72" y="16"/>
                      <a:pt x="70" y="14"/>
                      <a:pt x="70" y="11"/>
                    </a:cubicBezTo>
                    <a:cubicBezTo>
                      <a:pt x="70" y="8"/>
                      <a:pt x="66" y="1"/>
                      <a:pt x="63" y="1"/>
                    </a:cubicBezTo>
                    <a:cubicBezTo>
                      <a:pt x="63" y="1"/>
                      <a:pt x="63" y="0"/>
                      <a:pt x="62" y="0"/>
                    </a:cubicBezTo>
                    <a:cubicBezTo>
                      <a:pt x="62" y="3"/>
                      <a:pt x="62" y="6"/>
                      <a:pt x="62" y="7"/>
                    </a:cubicBezTo>
                    <a:cubicBezTo>
                      <a:pt x="62" y="8"/>
                      <a:pt x="64" y="11"/>
                      <a:pt x="66" y="11"/>
                    </a:cubicBezTo>
                    <a:cubicBezTo>
                      <a:pt x="68" y="12"/>
                      <a:pt x="67" y="15"/>
                      <a:pt x="67" y="18"/>
                    </a:cubicBezTo>
                    <a:cubicBezTo>
                      <a:pt x="67" y="21"/>
                      <a:pt x="61" y="21"/>
                      <a:pt x="60" y="22"/>
                    </a:cubicBezTo>
                    <a:cubicBezTo>
                      <a:pt x="59" y="23"/>
                      <a:pt x="53" y="33"/>
                      <a:pt x="54" y="34"/>
                    </a:cubicBezTo>
                    <a:cubicBezTo>
                      <a:pt x="54" y="36"/>
                      <a:pt x="53" y="41"/>
                      <a:pt x="51" y="42"/>
                    </a:cubicBezTo>
                    <a:cubicBezTo>
                      <a:pt x="49" y="42"/>
                      <a:pt x="50" y="46"/>
                      <a:pt x="50" y="48"/>
                    </a:cubicBezTo>
                    <a:cubicBezTo>
                      <a:pt x="50" y="49"/>
                      <a:pt x="44" y="52"/>
                      <a:pt x="44" y="54"/>
                    </a:cubicBezTo>
                    <a:cubicBezTo>
                      <a:pt x="44" y="57"/>
                      <a:pt x="38" y="68"/>
                      <a:pt x="36" y="72"/>
                    </a:cubicBezTo>
                    <a:cubicBezTo>
                      <a:pt x="34" y="75"/>
                      <a:pt x="32" y="80"/>
                      <a:pt x="31" y="77"/>
                    </a:cubicBezTo>
                    <a:cubicBezTo>
                      <a:pt x="31" y="73"/>
                      <a:pt x="26" y="69"/>
                      <a:pt x="23" y="71"/>
                    </a:cubicBezTo>
                    <a:cubicBezTo>
                      <a:pt x="21" y="73"/>
                      <a:pt x="18" y="72"/>
                      <a:pt x="17" y="72"/>
                    </a:cubicBezTo>
                    <a:cubicBezTo>
                      <a:pt x="15" y="72"/>
                      <a:pt x="4" y="84"/>
                      <a:pt x="4" y="84"/>
                    </a:cubicBezTo>
                    <a:cubicBezTo>
                      <a:pt x="4" y="84"/>
                      <a:pt x="3" y="90"/>
                      <a:pt x="0" y="96"/>
                    </a:cubicBezTo>
                    <a:cubicBezTo>
                      <a:pt x="2" y="97"/>
                      <a:pt x="4" y="100"/>
                      <a:pt x="5" y="103"/>
                    </a:cubicBezTo>
                    <a:cubicBezTo>
                      <a:pt x="8" y="106"/>
                      <a:pt x="12" y="103"/>
                      <a:pt x="14" y="104"/>
                    </a:cubicBezTo>
                    <a:cubicBezTo>
                      <a:pt x="16" y="105"/>
                      <a:pt x="18" y="113"/>
                      <a:pt x="17" y="115"/>
                    </a:cubicBezTo>
                    <a:cubicBezTo>
                      <a:pt x="16" y="117"/>
                      <a:pt x="14" y="123"/>
                      <a:pt x="15" y="125"/>
                    </a:cubicBezTo>
                    <a:cubicBezTo>
                      <a:pt x="31" y="125"/>
                      <a:pt x="31" y="125"/>
                      <a:pt x="31" y="125"/>
                    </a:cubicBezTo>
                    <a:lnTo>
                      <a:pt x="35" y="124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4176713" y="3022600"/>
                <a:ext cx="131763" cy="134938"/>
              </a:xfrm>
              <a:custGeom>
                <a:avLst/>
                <a:gdLst/>
                <a:ahLst/>
                <a:cxnLst>
                  <a:cxn ang="0">
                    <a:pos x="66" y="60"/>
                  </a:cxn>
                  <a:cxn ang="0">
                    <a:pos x="61" y="47"/>
                  </a:cxn>
                  <a:cxn ang="0">
                    <a:pos x="65" y="36"/>
                  </a:cxn>
                  <a:cxn ang="0">
                    <a:pos x="69" y="29"/>
                  </a:cxn>
                  <a:cxn ang="0">
                    <a:pos x="65" y="11"/>
                  </a:cxn>
                  <a:cxn ang="0">
                    <a:pos x="63" y="10"/>
                  </a:cxn>
                  <a:cxn ang="0">
                    <a:pos x="50" y="12"/>
                  </a:cxn>
                  <a:cxn ang="0">
                    <a:pos x="40" y="7"/>
                  </a:cxn>
                  <a:cxn ang="0">
                    <a:pos x="31" y="4"/>
                  </a:cxn>
                  <a:cxn ang="0">
                    <a:pos x="27" y="3"/>
                  </a:cxn>
                  <a:cxn ang="0">
                    <a:pos x="22" y="4"/>
                  </a:cxn>
                  <a:cxn ang="0">
                    <a:pos x="15" y="7"/>
                  </a:cxn>
                  <a:cxn ang="0">
                    <a:pos x="10" y="5"/>
                  </a:cxn>
                  <a:cxn ang="0">
                    <a:pos x="6" y="6"/>
                  </a:cxn>
                  <a:cxn ang="0">
                    <a:pos x="6" y="15"/>
                  </a:cxn>
                  <a:cxn ang="0">
                    <a:pos x="8" y="20"/>
                  </a:cxn>
                  <a:cxn ang="0">
                    <a:pos x="10" y="27"/>
                  </a:cxn>
                  <a:cxn ang="0">
                    <a:pos x="5" y="28"/>
                  </a:cxn>
                  <a:cxn ang="0">
                    <a:pos x="6" y="35"/>
                  </a:cxn>
                  <a:cxn ang="0">
                    <a:pos x="2" y="41"/>
                  </a:cxn>
                  <a:cxn ang="0">
                    <a:pos x="1" y="49"/>
                  </a:cxn>
                  <a:cxn ang="0">
                    <a:pos x="5" y="52"/>
                  </a:cxn>
                  <a:cxn ang="0">
                    <a:pos x="14" y="61"/>
                  </a:cxn>
                  <a:cxn ang="0">
                    <a:pos x="10" y="71"/>
                  </a:cxn>
                  <a:cxn ang="0">
                    <a:pos x="44" y="64"/>
                  </a:cxn>
                  <a:cxn ang="0">
                    <a:pos x="65" y="65"/>
                  </a:cxn>
                  <a:cxn ang="0">
                    <a:pos x="66" y="60"/>
                  </a:cxn>
                </a:cxnLst>
                <a:rect l="0" t="0" r="r" b="b"/>
                <a:pathLst>
                  <a:path w="69" h="71">
                    <a:moveTo>
                      <a:pt x="66" y="60"/>
                    </a:moveTo>
                    <a:cubicBezTo>
                      <a:pt x="64" y="58"/>
                      <a:pt x="61" y="49"/>
                      <a:pt x="61" y="47"/>
                    </a:cubicBezTo>
                    <a:cubicBezTo>
                      <a:pt x="61" y="45"/>
                      <a:pt x="65" y="39"/>
                      <a:pt x="65" y="36"/>
                    </a:cubicBezTo>
                    <a:cubicBezTo>
                      <a:pt x="65" y="33"/>
                      <a:pt x="69" y="31"/>
                      <a:pt x="69" y="29"/>
                    </a:cubicBezTo>
                    <a:cubicBezTo>
                      <a:pt x="69" y="27"/>
                      <a:pt x="68" y="17"/>
                      <a:pt x="65" y="11"/>
                    </a:cubicBezTo>
                    <a:cubicBezTo>
                      <a:pt x="65" y="11"/>
                      <a:pt x="64" y="11"/>
                      <a:pt x="63" y="10"/>
                    </a:cubicBezTo>
                    <a:cubicBezTo>
                      <a:pt x="61" y="8"/>
                      <a:pt x="53" y="9"/>
                      <a:pt x="50" y="12"/>
                    </a:cubicBezTo>
                    <a:cubicBezTo>
                      <a:pt x="47" y="15"/>
                      <a:pt x="41" y="9"/>
                      <a:pt x="40" y="7"/>
                    </a:cubicBezTo>
                    <a:cubicBezTo>
                      <a:pt x="39" y="6"/>
                      <a:pt x="35" y="2"/>
                      <a:pt x="31" y="4"/>
                    </a:cubicBezTo>
                    <a:cubicBezTo>
                      <a:pt x="28" y="7"/>
                      <a:pt x="27" y="6"/>
                      <a:pt x="27" y="3"/>
                    </a:cubicBezTo>
                    <a:cubicBezTo>
                      <a:pt x="28" y="0"/>
                      <a:pt x="22" y="1"/>
                      <a:pt x="22" y="4"/>
                    </a:cubicBezTo>
                    <a:cubicBezTo>
                      <a:pt x="21" y="6"/>
                      <a:pt x="17" y="9"/>
                      <a:pt x="15" y="7"/>
                    </a:cubicBezTo>
                    <a:cubicBezTo>
                      <a:pt x="14" y="5"/>
                      <a:pt x="11" y="2"/>
                      <a:pt x="10" y="5"/>
                    </a:cubicBezTo>
                    <a:cubicBezTo>
                      <a:pt x="9" y="7"/>
                      <a:pt x="7" y="7"/>
                      <a:pt x="6" y="6"/>
                    </a:cubicBezTo>
                    <a:cubicBezTo>
                      <a:pt x="5" y="9"/>
                      <a:pt x="4" y="14"/>
                      <a:pt x="6" y="15"/>
                    </a:cubicBezTo>
                    <a:cubicBezTo>
                      <a:pt x="8" y="16"/>
                      <a:pt x="8" y="19"/>
                      <a:pt x="8" y="20"/>
                    </a:cubicBezTo>
                    <a:cubicBezTo>
                      <a:pt x="7" y="22"/>
                      <a:pt x="12" y="25"/>
                      <a:pt x="10" y="27"/>
                    </a:cubicBezTo>
                    <a:cubicBezTo>
                      <a:pt x="8" y="29"/>
                      <a:pt x="6" y="25"/>
                      <a:pt x="5" y="28"/>
                    </a:cubicBezTo>
                    <a:cubicBezTo>
                      <a:pt x="3" y="30"/>
                      <a:pt x="7" y="33"/>
                      <a:pt x="6" y="35"/>
                    </a:cubicBezTo>
                    <a:cubicBezTo>
                      <a:pt x="4" y="37"/>
                      <a:pt x="2" y="37"/>
                      <a:pt x="2" y="41"/>
                    </a:cubicBezTo>
                    <a:cubicBezTo>
                      <a:pt x="3" y="45"/>
                      <a:pt x="3" y="48"/>
                      <a:pt x="1" y="49"/>
                    </a:cubicBezTo>
                    <a:cubicBezTo>
                      <a:pt x="0" y="50"/>
                      <a:pt x="1" y="50"/>
                      <a:pt x="5" y="52"/>
                    </a:cubicBezTo>
                    <a:cubicBezTo>
                      <a:pt x="8" y="55"/>
                      <a:pt x="14" y="57"/>
                      <a:pt x="14" y="61"/>
                    </a:cubicBezTo>
                    <a:cubicBezTo>
                      <a:pt x="13" y="64"/>
                      <a:pt x="12" y="65"/>
                      <a:pt x="10" y="71"/>
                    </a:cubicBezTo>
                    <a:cubicBezTo>
                      <a:pt x="17" y="71"/>
                      <a:pt x="29" y="66"/>
                      <a:pt x="44" y="64"/>
                    </a:cubicBezTo>
                    <a:cubicBezTo>
                      <a:pt x="52" y="62"/>
                      <a:pt x="60" y="64"/>
                      <a:pt x="65" y="65"/>
                    </a:cubicBezTo>
                    <a:cubicBezTo>
                      <a:pt x="66" y="63"/>
                      <a:pt x="66" y="61"/>
                      <a:pt x="66" y="6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4292600" y="3014663"/>
                <a:ext cx="92075" cy="139700"/>
              </a:xfrm>
              <a:custGeom>
                <a:avLst/>
                <a:gdLst/>
                <a:ahLst/>
                <a:cxnLst>
                  <a:cxn ang="0">
                    <a:pos x="41" y="30"/>
                  </a:cxn>
                  <a:cxn ang="0">
                    <a:pos x="40" y="14"/>
                  </a:cxn>
                  <a:cxn ang="0">
                    <a:pos x="38" y="7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4" y="2"/>
                  </a:cxn>
                  <a:cxn ang="0">
                    <a:pos x="6" y="13"/>
                  </a:cxn>
                  <a:cxn ang="0">
                    <a:pos x="4" y="15"/>
                  </a:cxn>
                  <a:cxn ang="0">
                    <a:pos x="8" y="33"/>
                  </a:cxn>
                  <a:cxn ang="0">
                    <a:pos x="4" y="40"/>
                  </a:cxn>
                  <a:cxn ang="0">
                    <a:pos x="0" y="51"/>
                  </a:cxn>
                  <a:cxn ang="0">
                    <a:pos x="5" y="64"/>
                  </a:cxn>
                  <a:cxn ang="0">
                    <a:pos x="4" y="69"/>
                  </a:cxn>
                  <a:cxn ang="0">
                    <a:pos x="13" y="72"/>
                  </a:cxn>
                  <a:cxn ang="0">
                    <a:pos x="35" y="64"/>
                  </a:cxn>
                  <a:cxn ang="0">
                    <a:pos x="48" y="58"/>
                  </a:cxn>
                  <a:cxn ang="0">
                    <a:pos x="44" y="45"/>
                  </a:cxn>
                  <a:cxn ang="0">
                    <a:pos x="41" y="30"/>
                  </a:cxn>
                </a:cxnLst>
                <a:rect l="0" t="0" r="r" b="b"/>
                <a:pathLst>
                  <a:path w="48" h="73">
                    <a:moveTo>
                      <a:pt x="41" y="30"/>
                    </a:moveTo>
                    <a:cubicBezTo>
                      <a:pt x="39" y="26"/>
                      <a:pt x="40" y="18"/>
                      <a:pt x="40" y="14"/>
                    </a:cubicBezTo>
                    <a:cubicBezTo>
                      <a:pt x="41" y="10"/>
                      <a:pt x="39" y="8"/>
                      <a:pt x="38" y="7"/>
                    </a:cubicBezTo>
                    <a:cubicBezTo>
                      <a:pt x="37" y="6"/>
                      <a:pt x="36" y="3"/>
                      <a:pt x="35" y="0"/>
                    </a:cubicBezTo>
                    <a:cubicBezTo>
                      <a:pt x="33" y="1"/>
                      <a:pt x="33" y="4"/>
                      <a:pt x="32" y="3"/>
                    </a:cubicBezTo>
                    <a:cubicBezTo>
                      <a:pt x="31" y="1"/>
                      <a:pt x="5" y="0"/>
                      <a:pt x="4" y="2"/>
                    </a:cubicBezTo>
                    <a:cubicBezTo>
                      <a:pt x="3" y="4"/>
                      <a:pt x="6" y="11"/>
                      <a:pt x="6" y="13"/>
                    </a:cubicBezTo>
                    <a:cubicBezTo>
                      <a:pt x="6" y="14"/>
                      <a:pt x="5" y="15"/>
                      <a:pt x="4" y="15"/>
                    </a:cubicBezTo>
                    <a:cubicBezTo>
                      <a:pt x="7" y="21"/>
                      <a:pt x="8" y="31"/>
                      <a:pt x="8" y="33"/>
                    </a:cubicBezTo>
                    <a:cubicBezTo>
                      <a:pt x="8" y="35"/>
                      <a:pt x="4" y="37"/>
                      <a:pt x="4" y="40"/>
                    </a:cubicBezTo>
                    <a:cubicBezTo>
                      <a:pt x="4" y="43"/>
                      <a:pt x="0" y="49"/>
                      <a:pt x="0" y="51"/>
                    </a:cubicBezTo>
                    <a:cubicBezTo>
                      <a:pt x="0" y="53"/>
                      <a:pt x="3" y="62"/>
                      <a:pt x="5" y="64"/>
                    </a:cubicBezTo>
                    <a:cubicBezTo>
                      <a:pt x="5" y="65"/>
                      <a:pt x="5" y="67"/>
                      <a:pt x="4" y="69"/>
                    </a:cubicBezTo>
                    <a:cubicBezTo>
                      <a:pt x="9" y="71"/>
                      <a:pt x="12" y="72"/>
                      <a:pt x="13" y="72"/>
                    </a:cubicBezTo>
                    <a:cubicBezTo>
                      <a:pt x="15" y="73"/>
                      <a:pt x="29" y="66"/>
                      <a:pt x="35" y="64"/>
                    </a:cubicBezTo>
                    <a:cubicBezTo>
                      <a:pt x="39" y="61"/>
                      <a:pt x="44" y="60"/>
                      <a:pt x="48" y="58"/>
                    </a:cubicBezTo>
                    <a:cubicBezTo>
                      <a:pt x="46" y="54"/>
                      <a:pt x="44" y="49"/>
                      <a:pt x="44" y="45"/>
                    </a:cubicBezTo>
                    <a:cubicBezTo>
                      <a:pt x="44" y="39"/>
                      <a:pt x="42" y="33"/>
                      <a:pt x="41" y="3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4033838" y="2981325"/>
                <a:ext cx="165100" cy="122238"/>
              </a:xfrm>
              <a:custGeom>
                <a:avLst/>
                <a:gdLst/>
                <a:ahLst/>
                <a:cxnLst>
                  <a:cxn ang="0">
                    <a:pos x="29" y="34"/>
                  </a:cxn>
                  <a:cxn ang="0">
                    <a:pos x="34" y="33"/>
                  </a:cxn>
                  <a:cxn ang="0">
                    <a:pos x="42" y="31"/>
                  </a:cxn>
                  <a:cxn ang="0">
                    <a:pos x="51" y="42"/>
                  </a:cxn>
                  <a:cxn ang="0">
                    <a:pos x="53" y="49"/>
                  </a:cxn>
                  <a:cxn ang="0">
                    <a:pos x="53" y="50"/>
                  </a:cxn>
                  <a:cxn ang="0">
                    <a:pos x="61" y="48"/>
                  </a:cxn>
                  <a:cxn ang="0">
                    <a:pos x="65" y="58"/>
                  </a:cxn>
                  <a:cxn ang="0">
                    <a:pos x="70" y="62"/>
                  </a:cxn>
                  <a:cxn ang="0">
                    <a:pos x="74" y="58"/>
                  </a:cxn>
                  <a:cxn ang="0">
                    <a:pos x="77" y="60"/>
                  </a:cxn>
                  <a:cxn ang="0">
                    <a:pos x="80" y="57"/>
                  </a:cxn>
                  <a:cxn ang="0">
                    <a:pos x="79" y="50"/>
                  </a:cxn>
                  <a:cxn ang="0">
                    <a:pos x="84" y="49"/>
                  </a:cxn>
                  <a:cxn ang="0">
                    <a:pos x="82" y="42"/>
                  </a:cxn>
                  <a:cxn ang="0">
                    <a:pos x="80" y="37"/>
                  </a:cxn>
                  <a:cxn ang="0">
                    <a:pos x="80" y="28"/>
                  </a:cxn>
                  <a:cxn ang="0">
                    <a:pos x="78" y="26"/>
                  </a:cxn>
                  <a:cxn ang="0">
                    <a:pos x="76" y="20"/>
                  </a:cxn>
                  <a:cxn ang="0">
                    <a:pos x="76" y="16"/>
                  </a:cxn>
                  <a:cxn ang="0">
                    <a:pos x="72" y="11"/>
                  </a:cxn>
                  <a:cxn ang="0">
                    <a:pos x="67" y="2"/>
                  </a:cxn>
                  <a:cxn ang="0">
                    <a:pos x="59" y="8"/>
                  </a:cxn>
                  <a:cxn ang="0">
                    <a:pos x="52" y="7"/>
                  </a:cxn>
                  <a:cxn ang="0">
                    <a:pos x="45" y="8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4"/>
                  </a:cxn>
                  <a:cxn ang="0">
                    <a:pos x="24" y="3"/>
                  </a:cxn>
                  <a:cxn ang="0">
                    <a:pos x="16" y="0"/>
                  </a:cxn>
                  <a:cxn ang="0">
                    <a:pos x="14" y="5"/>
                  </a:cxn>
                  <a:cxn ang="0">
                    <a:pos x="15" y="10"/>
                  </a:cxn>
                  <a:cxn ang="0">
                    <a:pos x="11" y="12"/>
                  </a:cxn>
                  <a:cxn ang="0">
                    <a:pos x="1" y="17"/>
                  </a:cxn>
                  <a:cxn ang="0">
                    <a:pos x="0" y="18"/>
                  </a:cxn>
                  <a:cxn ang="0">
                    <a:pos x="8" y="28"/>
                  </a:cxn>
                  <a:cxn ang="0">
                    <a:pos x="21" y="42"/>
                  </a:cxn>
                  <a:cxn ang="0">
                    <a:pos x="29" y="34"/>
                  </a:cxn>
                </a:cxnLst>
                <a:rect l="0" t="0" r="r" b="b"/>
                <a:pathLst>
                  <a:path w="86" h="64">
                    <a:moveTo>
                      <a:pt x="29" y="34"/>
                    </a:moveTo>
                    <a:cubicBezTo>
                      <a:pt x="29" y="31"/>
                      <a:pt x="31" y="32"/>
                      <a:pt x="34" y="33"/>
                    </a:cubicBezTo>
                    <a:cubicBezTo>
                      <a:pt x="37" y="33"/>
                      <a:pt x="40" y="31"/>
                      <a:pt x="42" y="31"/>
                    </a:cubicBezTo>
                    <a:cubicBezTo>
                      <a:pt x="45" y="31"/>
                      <a:pt x="51" y="40"/>
                      <a:pt x="51" y="42"/>
                    </a:cubicBezTo>
                    <a:cubicBezTo>
                      <a:pt x="51" y="45"/>
                      <a:pt x="52" y="47"/>
                      <a:pt x="53" y="49"/>
                    </a:cubicBezTo>
                    <a:cubicBezTo>
                      <a:pt x="53" y="49"/>
                      <a:pt x="53" y="49"/>
                      <a:pt x="53" y="50"/>
                    </a:cubicBezTo>
                    <a:cubicBezTo>
                      <a:pt x="57" y="49"/>
                      <a:pt x="61" y="48"/>
                      <a:pt x="61" y="48"/>
                    </a:cubicBezTo>
                    <a:cubicBezTo>
                      <a:pt x="63" y="48"/>
                      <a:pt x="65" y="54"/>
                      <a:pt x="65" y="58"/>
                    </a:cubicBezTo>
                    <a:cubicBezTo>
                      <a:pt x="64" y="61"/>
                      <a:pt x="68" y="64"/>
                      <a:pt x="70" y="62"/>
                    </a:cubicBezTo>
                    <a:cubicBezTo>
                      <a:pt x="72" y="59"/>
                      <a:pt x="74" y="56"/>
                      <a:pt x="74" y="58"/>
                    </a:cubicBezTo>
                    <a:cubicBezTo>
                      <a:pt x="75" y="59"/>
                      <a:pt x="75" y="59"/>
                      <a:pt x="77" y="60"/>
                    </a:cubicBezTo>
                    <a:cubicBezTo>
                      <a:pt x="77" y="58"/>
                      <a:pt x="79" y="58"/>
                      <a:pt x="80" y="57"/>
                    </a:cubicBezTo>
                    <a:cubicBezTo>
                      <a:pt x="81" y="55"/>
                      <a:pt x="77" y="52"/>
                      <a:pt x="79" y="50"/>
                    </a:cubicBezTo>
                    <a:cubicBezTo>
                      <a:pt x="80" y="47"/>
                      <a:pt x="82" y="51"/>
                      <a:pt x="84" y="49"/>
                    </a:cubicBezTo>
                    <a:cubicBezTo>
                      <a:pt x="86" y="47"/>
                      <a:pt x="81" y="44"/>
                      <a:pt x="82" y="42"/>
                    </a:cubicBezTo>
                    <a:cubicBezTo>
                      <a:pt x="82" y="41"/>
                      <a:pt x="82" y="38"/>
                      <a:pt x="80" y="37"/>
                    </a:cubicBezTo>
                    <a:cubicBezTo>
                      <a:pt x="78" y="36"/>
                      <a:pt x="79" y="31"/>
                      <a:pt x="80" y="28"/>
                    </a:cubicBezTo>
                    <a:cubicBezTo>
                      <a:pt x="79" y="27"/>
                      <a:pt x="79" y="27"/>
                      <a:pt x="78" y="26"/>
                    </a:cubicBezTo>
                    <a:cubicBezTo>
                      <a:pt x="77" y="24"/>
                      <a:pt x="78" y="20"/>
                      <a:pt x="76" y="20"/>
                    </a:cubicBezTo>
                    <a:cubicBezTo>
                      <a:pt x="73" y="20"/>
                      <a:pt x="74" y="17"/>
                      <a:pt x="76" y="16"/>
                    </a:cubicBezTo>
                    <a:cubicBezTo>
                      <a:pt x="78" y="15"/>
                      <a:pt x="72" y="13"/>
                      <a:pt x="72" y="11"/>
                    </a:cubicBezTo>
                    <a:cubicBezTo>
                      <a:pt x="72" y="8"/>
                      <a:pt x="69" y="3"/>
                      <a:pt x="67" y="2"/>
                    </a:cubicBezTo>
                    <a:cubicBezTo>
                      <a:pt x="66" y="2"/>
                      <a:pt x="61" y="8"/>
                      <a:pt x="59" y="8"/>
                    </a:cubicBezTo>
                    <a:cubicBezTo>
                      <a:pt x="57" y="8"/>
                      <a:pt x="53" y="4"/>
                      <a:pt x="52" y="7"/>
                    </a:cubicBezTo>
                    <a:cubicBezTo>
                      <a:pt x="50" y="11"/>
                      <a:pt x="47" y="6"/>
                      <a:pt x="45" y="8"/>
                    </a:cubicBezTo>
                    <a:cubicBezTo>
                      <a:pt x="43" y="11"/>
                      <a:pt x="42" y="5"/>
                      <a:pt x="42" y="5"/>
                    </a:cubicBezTo>
                    <a:cubicBezTo>
                      <a:pt x="42" y="5"/>
                      <a:pt x="42" y="4"/>
                      <a:pt x="42" y="3"/>
                    </a:cubicBezTo>
                    <a:cubicBezTo>
                      <a:pt x="42" y="3"/>
                      <a:pt x="41" y="4"/>
                      <a:pt x="41" y="4"/>
                    </a:cubicBezTo>
                    <a:cubicBezTo>
                      <a:pt x="35" y="6"/>
                      <a:pt x="25" y="5"/>
                      <a:pt x="24" y="3"/>
                    </a:cubicBezTo>
                    <a:cubicBezTo>
                      <a:pt x="24" y="1"/>
                      <a:pt x="16" y="0"/>
                      <a:pt x="16" y="0"/>
                    </a:cubicBezTo>
                    <a:cubicBezTo>
                      <a:pt x="16" y="0"/>
                      <a:pt x="17" y="4"/>
                      <a:pt x="14" y="5"/>
                    </a:cubicBezTo>
                    <a:cubicBezTo>
                      <a:pt x="11" y="6"/>
                      <a:pt x="15" y="9"/>
                      <a:pt x="15" y="10"/>
                    </a:cubicBezTo>
                    <a:cubicBezTo>
                      <a:pt x="15" y="11"/>
                      <a:pt x="12" y="13"/>
                      <a:pt x="11" y="12"/>
                    </a:cubicBezTo>
                    <a:cubicBezTo>
                      <a:pt x="9" y="11"/>
                      <a:pt x="4" y="16"/>
                      <a:pt x="1" y="17"/>
                    </a:cubicBezTo>
                    <a:cubicBezTo>
                      <a:pt x="1" y="17"/>
                      <a:pt x="1" y="18"/>
                      <a:pt x="0" y="18"/>
                    </a:cubicBezTo>
                    <a:cubicBezTo>
                      <a:pt x="4" y="22"/>
                      <a:pt x="4" y="25"/>
                      <a:pt x="8" y="28"/>
                    </a:cubicBezTo>
                    <a:cubicBezTo>
                      <a:pt x="12" y="31"/>
                      <a:pt x="18" y="36"/>
                      <a:pt x="21" y="42"/>
                    </a:cubicBezTo>
                    <a:cubicBezTo>
                      <a:pt x="24" y="39"/>
                      <a:pt x="28" y="36"/>
                      <a:pt x="29" y="3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4113213" y="3071813"/>
                <a:ext cx="88900" cy="85725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34" y="23"/>
                  </a:cxn>
                  <a:cxn ang="0">
                    <a:pos x="35" y="15"/>
                  </a:cxn>
                  <a:cxn ang="0">
                    <a:pos x="36" y="12"/>
                  </a:cxn>
                  <a:cxn ang="0">
                    <a:pos x="33" y="10"/>
                  </a:cxn>
                  <a:cxn ang="0">
                    <a:pos x="29" y="14"/>
                  </a:cxn>
                  <a:cxn ang="0">
                    <a:pos x="24" y="1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11" y="7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14" y="28"/>
                  </a:cxn>
                  <a:cxn ang="0">
                    <a:pos x="41" y="45"/>
                  </a:cxn>
                  <a:cxn ang="0">
                    <a:pos x="43" y="45"/>
                  </a:cxn>
                  <a:cxn ang="0">
                    <a:pos x="47" y="35"/>
                  </a:cxn>
                  <a:cxn ang="0">
                    <a:pos x="38" y="26"/>
                  </a:cxn>
                </a:cxnLst>
                <a:rect l="0" t="0" r="r" b="b"/>
                <a:pathLst>
                  <a:path w="47" h="45">
                    <a:moveTo>
                      <a:pt x="38" y="26"/>
                    </a:moveTo>
                    <a:cubicBezTo>
                      <a:pt x="34" y="24"/>
                      <a:pt x="33" y="24"/>
                      <a:pt x="34" y="23"/>
                    </a:cubicBezTo>
                    <a:cubicBezTo>
                      <a:pt x="36" y="22"/>
                      <a:pt x="36" y="19"/>
                      <a:pt x="35" y="15"/>
                    </a:cubicBezTo>
                    <a:cubicBezTo>
                      <a:pt x="35" y="13"/>
                      <a:pt x="35" y="13"/>
                      <a:pt x="36" y="12"/>
                    </a:cubicBezTo>
                    <a:cubicBezTo>
                      <a:pt x="34" y="11"/>
                      <a:pt x="34" y="11"/>
                      <a:pt x="33" y="10"/>
                    </a:cubicBezTo>
                    <a:cubicBezTo>
                      <a:pt x="33" y="8"/>
                      <a:pt x="31" y="11"/>
                      <a:pt x="29" y="14"/>
                    </a:cubicBezTo>
                    <a:cubicBezTo>
                      <a:pt x="27" y="16"/>
                      <a:pt x="23" y="13"/>
                      <a:pt x="24" y="10"/>
                    </a:cubicBezTo>
                    <a:cubicBezTo>
                      <a:pt x="24" y="6"/>
                      <a:pt x="22" y="0"/>
                      <a:pt x="20" y="0"/>
                    </a:cubicBezTo>
                    <a:cubicBezTo>
                      <a:pt x="20" y="0"/>
                      <a:pt x="16" y="1"/>
                      <a:pt x="12" y="2"/>
                    </a:cubicBezTo>
                    <a:cubicBezTo>
                      <a:pt x="13" y="3"/>
                      <a:pt x="12" y="5"/>
                      <a:pt x="11" y="7"/>
                    </a:cubicBezTo>
                    <a:cubicBezTo>
                      <a:pt x="11" y="10"/>
                      <a:pt x="5" y="13"/>
                      <a:pt x="2" y="15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4" y="22"/>
                      <a:pt x="10" y="25"/>
                      <a:pt x="14" y="28"/>
                    </a:cubicBezTo>
                    <a:cubicBezTo>
                      <a:pt x="22" y="35"/>
                      <a:pt x="35" y="43"/>
                      <a:pt x="41" y="45"/>
                    </a:cubicBezTo>
                    <a:cubicBezTo>
                      <a:pt x="41" y="45"/>
                      <a:pt x="42" y="45"/>
                      <a:pt x="43" y="45"/>
                    </a:cubicBezTo>
                    <a:cubicBezTo>
                      <a:pt x="45" y="39"/>
                      <a:pt x="46" y="38"/>
                      <a:pt x="47" y="35"/>
                    </a:cubicBezTo>
                    <a:cubicBezTo>
                      <a:pt x="47" y="31"/>
                      <a:pt x="41" y="29"/>
                      <a:pt x="38" y="2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4075113" y="3040063"/>
                <a:ext cx="63500" cy="68263"/>
              </a:xfrm>
              <a:custGeom>
                <a:avLst/>
                <a:gdLst/>
                <a:ahLst/>
                <a:cxnLst>
                  <a:cxn ang="0">
                    <a:pos x="31" y="24"/>
                  </a:cxn>
                  <a:cxn ang="0">
                    <a:pos x="32" y="18"/>
                  </a:cxn>
                  <a:cxn ang="0">
                    <a:pos x="30" y="11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8" y="3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11" y="30"/>
                  </a:cxn>
                  <a:cxn ang="0">
                    <a:pos x="20" y="36"/>
                  </a:cxn>
                  <a:cxn ang="0">
                    <a:pos x="22" y="32"/>
                  </a:cxn>
                  <a:cxn ang="0">
                    <a:pos x="31" y="24"/>
                  </a:cxn>
                </a:cxnLst>
                <a:rect l="0" t="0" r="r" b="b"/>
                <a:pathLst>
                  <a:path w="33" h="36">
                    <a:moveTo>
                      <a:pt x="31" y="24"/>
                    </a:moveTo>
                    <a:cubicBezTo>
                      <a:pt x="32" y="22"/>
                      <a:pt x="33" y="20"/>
                      <a:pt x="32" y="18"/>
                    </a:cubicBezTo>
                    <a:cubicBezTo>
                      <a:pt x="31" y="16"/>
                      <a:pt x="30" y="14"/>
                      <a:pt x="30" y="11"/>
                    </a:cubicBezTo>
                    <a:cubicBezTo>
                      <a:pt x="30" y="9"/>
                      <a:pt x="24" y="0"/>
                      <a:pt x="21" y="0"/>
                    </a:cubicBezTo>
                    <a:cubicBezTo>
                      <a:pt x="19" y="0"/>
                      <a:pt x="16" y="2"/>
                      <a:pt x="13" y="2"/>
                    </a:cubicBezTo>
                    <a:cubicBezTo>
                      <a:pt x="10" y="1"/>
                      <a:pt x="8" y="0"/>
                      <a:pt x="8" y="3"/>
                    </a:cubicBezTo>
                    <a:cubicBezTo>
                      <a:pt x="7" y="5"/>
                      <a:pt x="3" y="8"/>
                      <a:pt x="0" y="11"/>
                    </a:cubicBezTo>
                    <a:cubicBezTo>
                      <a:pt x="1" y="12"/>
                      <a:pt x="1" y="14"/>
                      <a:pt x="2" y="15"/>
                    </a:cubicBezTo>
                    <a:cubicBezTo>
                      <a:pt x="4" y="25"/>
                      <a:pt x="7" y="26"/>
                      <a:pt x="11" y="30"/>
                    </a:cubicBezTo>
                    <a:cubicBezTo>
                      <a:pt x="12" y="31"/>
                      <a:pt x="16" y="33"/>
                      <a:pt x="20" y="36"/>
                    </a:cubicBezTo>
                    <a:cubicBezTo>
                      <a:pt x="20" y="34"/>
                      <a:pt x="21" y="32"/>
                      <a:pt x="22" y="32"/>
                    </a:cubicBezTo>
                    <a:cubicBezTo>
                      <a:pt x="25" y="30"/>
                      <a:pt x="31" y="27"/>
                      <a:pt x="31" y="2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3994150" y="2640013"/>
                <a:ext cx="179388" cy="147638"/>
              </a:xfrm>
              <a:custGeom>
                <a:avLst/>
                <a:gdLst/>
                <a:ahLst/>
                <a:cxnLst>
                  <a:cxn ang="0">
                    <a:pos x="44" y="59"/>
                  </a:cxn>
                  <a:cxn ang="0">
                    <a:pos x="56" y="51"/>
                  </a:cxn>
                  <a:cxn ang="0">
                    <a:pos x="56" y="20"/>
                  </a:cxn>
                  <a:cxn ang="0">
                    <a:pos x="94" y="20"/>
                  </a:cxn>
                  <a:cxn ang="0">
                    <a:pos x="94" y="4"/>
                  </a:cxn>
                  <a:cxn ang="0">
                    <a:pos x="86" y="0"/>
                  </a:cxn>
                  <a:cxn ang="0">
                    <a:pos x="44" y="0"/>
                  </a:cxn>
                  <a:cxn ang="0">
                    <a:pos x="38" y="10"/>
                  </a:cxn>
                  <a:cxn ang="0">
                    <a:pos x="23" y="31"/>
                  </a:cxn>
                  <a:cxn ang="0">
                    <a:pos x="3" y="66"/>
                  </a:cxn>
                  <a:cxn ang="0">
                    <a:pos x="0" y="77"/>
                  </a:cxn>
                  <a:cxn ang="0">
                    <a:pos x="44" y="77"/>
                  </a:cxn>
                  <a:cxn ang="0">
                    <a:pos x="44" y="59"/>
                  </a:cxn>
                </a:cxnLst>
                <a:rect l="0" t="0" r="r" b="b"/>
                <a:pathLst>
                  <a:path w="94" h="77">
                    <a:moveTo>
                      <a:pt x="44" y="59"/>
                    </a:moveTo>
                    <a:cubicBezTo>
                      <a:pt x="44" y="56"/>
                      <a:pt x="56" y="53"/>
                      <a:pt x="56" y="51"/>
                    </a:cubicBezTo>
                    <a:cubicBezTo>
                      <a:pt x="56" y="48"/>
                      <a:pt x="56" y="20"/>
                      <a:pt x="56" y="20"/>
                    </a:cubicBezTo>
                    <a:cubicBezTo>
                      <a:pt x="56" y="20"/>
                      <a:pt x="93" y="21"/>
                      <a:pt x="94" y="20"/>
                    </a:cubicBezTo>
                    <a:cubicBezTo>
                      <a:pt x="94" y="20"/>
                      <a:pt x="94" y="12"/>
                      <a:pt x="94" y="4"/>
                    </a:cubicBezTo>
                    <a:cubicBezTo>
                      <a:pt x="92" y="2"/>
                      <a:pt x="94" y="0"/>
                      <a:pt x="86" y="0"/>
                    </a:cubicBezTo>
                    <a:cubicBezTo>
                      <a:pt x="79" y="0"/>
                      <a:pt x="58" y="0"/>
                      <a:pt x="44" y="0"/>
                    </a:cubicBezTo>
                    <a:cubicBezTo>
                      <a:pt x="41" y="3"/>
                      <a:pt x="39" y="7"/>
                      <a:pt x="38" y="10"/>
                    </a:cubicBezTo>
                    <a:cubicBezTo>
                      <a:pt x="36" y="16"/>
                      <a:pt x="23" y="23"/>
                      <a:pt x="23" y="31"/>
                    </a:cubicBezTo>
                    <a:cubicBezTo>
                      <a:pt x="22" y="38"/>
                      <a:pt x="11" y="50"/>
                      <a:pt x="3" y="66"/>
                    </a:cubicBezTo>
                    <a:cubicBezTo>
                      <a:pt x="1" y="70"/>
                      <a:pt x="0" y="74"/>
                      <a:pt x="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62"/>
                      <a:pt x="44" y="5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3992563" y="2647950"/>
                <a:ext cx="261938" cy="287338"/>
              </a:xfrm>
              <a:custGeom>
                <a:avLst/>
                <a:gdLst/>
                <a:ahLst/>
                <a:cxnLst>
                  <a:cxn ang="0">
                    <a:pos x="11" y="130"/>
                  </a:cxn>
                  <a:cxn ang="0">
                    <a:pos x="21" y="130"/>
                  </a:cxn>
                  <a:cxn ang="0">
                    <a:pos x="30" y="129"/>
                  </a:cxn>
                  <a:cxn ang="0">
                    <a:pos x="36" y="135"/>
                  </a:cxn>
                  <a:cxn ang="0">
                    <a:pos x="40" y="135"/>
                  </a:cxn>
                  <a:cxn ang="0">
                    <a:pos x="48" y="145"/>
                  </a:cxn>
                  <a:cxn ang="0">
                    <a:pos x="53" y="150"/>
                  </a:cxn>
                  <a:cxn ang="0">
                    <a:pos x="59" y="147"/>
                  </a:cxn>
                  <a:cxn ang="0">
                    <a:pos x="66" y="144"/>
                  </a:cxn>
                  <a:cxn ang="0">
                    <a:pos x="72" y="143"/>
                  </a:cxn>
                  <a:cxn ang="0">
                    <a:pos x="80" y="144"/>
                  </a:cxn>
                  <a:cxn ang="0">
                    <a:pos x="87" y="141"/>
                  </a:cxn>
                  <a:cxn ang="0">
                    <a:pos x="131" y="141"/>
                  </a:cxn>
                  <a:cxn ang="0">
                    <a:pos x="132" y="131"/>
                  </a:cxn>
                  <a:cxn ang="0">
                    <a:pos x="129" y="128"/>
                  </a:cxn>
                  <a:cxn ang="0">
                    <a:pos x="118" y="28"/>
                  </a:cxn>
                  <a:cxn ang="0">
                    <a:pos x="137" y="28"/>
                  </a:cxn>
                  <a:cxn ang="0">
                    <a:pos x="97" y="2"/>
                  </a:cxn>
                  <a:cxn ang="0">
                    <a:pos x="95" y="0"/>
                  </a:cxn>
                  <a:cxn ang="0">
                    <a:pos x="95" y="16"/>
                  </a:cxn>
                  <a:cxn ang="0">
                    <a:pos x="57" y="16"/>
                  </a:cxn>
                  <a:cxn ang="0">
                    <a:pos x="57" y="47"/>
                  </a:cxn>
                  <a:cxn ang="0">
                    <a:pos x="45" y="55"/>
                  </a:cxn>
                  <a:cxn ang="0">
                    <a:pos x="45" y="73"/>
                  </a:cxn>
                  <a:cxn ang="0">
                    <a:pos x="1" y="73"/>
                  </a:cxn>
                  <a:cxn ang="0">
                    <a:pos x="7" y="85"/>
                  </a:cxn>
                  <a:cxn ang="0">
                    <a:pos x="9" y="104"/>
                  </a:cxn>
                  <a:cxn ang="0">
                    <a:pos x="6" y="126"/>
                  </a:cxn>
                  <a:cxn ang="0">
                    <a:pos x="4" y="135"/>
                  </a:cxn>
                  <a:cxn ang="0">
                    <a:pos x="4" y="135"/>
                  </a:cxn>
                  <a:cxn ang="0">
                    <a:pos x="11" y="130"/>
                  </a:cxn>
                </a:cxnLst>
                <a:rect l="0" t="0" r="r" b="b"/>
                <a:pathLst>
                  <a:path w="137" h="150">
                    <a:moveTo>
                      <a:pt x="11" y="130"/>
                    </a:moveTo>
                    <a:cubicBezTo>
                      <a:pt x="15" y="131"/>
                      <a:pt x="21" y="130"/>
                      <a:pt x="21" y="130"/>
                    </a:cubicBezTo>
                    <a:cubicBezTo>
                      <a:pt x="21" y="130"/>
                      <a:pt x="27" y="127"/>
                      <a:pt x="30" y="129"/>
                    </a:cubicBezTo>
                    <a:cubicBezTo>
                      <a:pt x="33" y="131"/>
                      <a:pt x="36" y="135"/>
                      <a:pt x="36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5"/>
                      <a:pt x="43" y="143"/>
                      <a:pt x="48" y="145"/>
                    </a:cubicBezTo>
                    <a:cubicBezTo>
                      <a:pt x="51" y="146"/>
                      <a:pt x="52" y="148"/>
                      <a:pt x="53" y="150"/>
                    </a:cubicBezTo>
                    <a:cubicBezTo>
                      <a:pt x="57" y="150"/>
                      <a:pt x="59" y="149"/>
                      <a:pt x="59" y="147"/>
                    </a:cubicBezTo>
                    <a:cubicBezTo>
                      <a:pt x="59" y="144"/>
                      <a:pt x="61" y="139"/>
                      <a:pt x="66" y="144"/>
                    </a:cubicBezTo>
                    <a:cubicBezTo>
                      <a:pt x="71" y="149"/>
                      <a:pt x="71" y="145"/>
                      <a:pt x="72" y="143"/>
                    </a:cubicBezTo>
                    <a:cubicBezTo>
                      <a:pt x="73" y="141"/>
                      <a:pt x="76" y="144"/>
                      <a:pt x="80" y="144"/>
                    </a:cubicBezTo>
                    <a:cubicBezTo>
                      <a:pt x="83" y="144"/>
                      <a:pt x="87" y="141"/>
                      <a:pt x="87" y="141"/>
                    </a:cubicBezTo>
                    <a:cubicBezTo>
                      <a:pt x="87" y="141"/>
                      <a:pt x="129" y="142"/>
                      <a:pt x="131" y="141"/>
                    </a:cubicBezTo>
                    <a:cubicBezTo>
                      <a:pt x="133" y="140"/>
                      <a:pt x="132" y="131"/>
                      <a:pt x="132" y="131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17" y="15"/>
                      <a:pt x="99" y="3"/>
                      <a:pt x="97" y="2"/>
                    </a:cubicBezTo>
                    <a:cubicBezTo>
                      <a:pt x="96" y="2"/>
                      <a:pt x="95" y="1"/>
                      <a:pt x="95" y="0"/>
                    </a:cubicBezTo>
                    <a:cubicBezTo>
                      <a:pt x="95" y="8"/>
                      <a:pt x="95" y="16"/>
                      <a:pt x="95" y="16"/>
                    </a:cubicBezTo>
                    <a:cubicBezTo>
                      <a:pt x="94" y="17"/>
                      <a:pt x="57" y="16"/>
                      <a:pt x="57" y="16"/>
                    </a:cubicBezTo>
                    <a:cubicBezTo>
                      <a:pt x="57" y="16"/>
                      <a:pt x="57" y="44"/>
                      <a:pt x="57" y="47"/>
                    </a:cubicBezTo>
                    <a:cubicBezTo>
                      <a:pt x="57" y="49"/>
                      <a:pt x="45" y="52"/>
                      <a:pt x="45" y="55"/>
                    </a:cubicBezTo>
                    <a:cubicBezTo>
                      <a:pt x="45" y="58"/>
                      <a:pt x="45" y="73"/>
                      <a:pt x="45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80"/>
                      <a:pt x="4" y="82"/>
                      <a:pt x="7" y="85"/>
                    </a:cubicBezTo>
                    <a:cubicBezTo>
                      <a:pt x="10" y="89"/>
                      <a:pt x="4" y="96"/>
                      <a:pt x="9" y="104"/>
                    </a:cubicBezTo>
                    <a:cubicBezTo>
                      <a:pt x="15" y="111"/>
                      <a:pt x="8" y="122"/>
                      <a:pt x="6" y="126"/>
                    </a:cubicBezTo>
                    <a:cubicBezTo>
                      <a:pt x="4" y="128"/>
                      <a:pt x="4" y="132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8" y="135"/>
                      <a:pt x="7" y="129"/>
                      <a:pt x="11" y="13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4094163" y="2701925"/>
                <a:ext cx="360363" cy="338138"/>
              </a:xfrm>
              <a:custGeom>
                <a:avLst/>
                <a:gdLst/>
                <a:ahLst/>
                <a:cxnLst>
                  <a:cxn ang="0">
                    <a:pos x="179" y="73"/>
                  </a:cxn>
                  <a:cxn ang="0">
                    <a:pos x="173" y="61"/>
                  </a:cxn>
                  <a:cxn ang="0">
                    <a:pos x="161" y="57"/>
                  </a:cxn>
                  <a:cxn ang="0">
                    <a:pos x="153" y="47"/>
                  </a:cxn>
                  <a:cxn ang="0">
                    <a:pos x="84" y="0"/>
                  </a:cxn>
                  <a:cxn ang="0">
                    <a:pos x="65" y="0"/>
                  </a:cxn>
                  <a:cxn ang="0">
                    <a:pos x="76" y="100"/>
                  </a:cxn>
                  <a:cxn ang="0">
                    <a:pos x="79" y="103"/>
                  </a:cxn>
                  <a:cxn ang="0">
                    <a:pos x="78" y="113"/>
                  </a:cxn>
                  <a:cxn ang="0">
                    <a:pos x="34" y="113"/>
                  </a:cxn>
                  <a:cxn ang="0">
                    <a:pos x="27" y="116"/>
                  </a:cxn>
                  <a:cxn ang="0">
                    <a:pos x="19" y="115"/>
                  </a:cxn>
                  <a:cxn ang="0">
                    <a:pos x="13" y="116"/>
                  </a:cxn>
                  <a:cxn ang="0">
                    <a:pos x="6" y="119"/>
                  </a:cxn>
                  <a:cxn ang="0">
                    <a:pos x="0" y="122"/>
                  </a:cxn>
                  <a:cxn ang="0">
                    <a:pos x="1" y="125"/>
                  </a:cxn>
                  <a:cxn ang="0">
                    <a:pos x="3" y="128"/>
                  </a:cxn>
                  <a:cxn ang="0">
                    <a:pos x="5" y="135"/>
                  </a:cxn>
                  <a:cxn ang="0">
                    <a:pos x="11" y="142"/>
                  </a:cxn>
                  <a:cxn ang="0">
                    <a:pos x="11" y="151"/>
                  </a:cxn>
                  <a:cxn ang="0">
                    <a:pos x="14" y="154"/>
                  </a:cxn>
                  <a:cxn ang="0">
                    <a:pos x="21" y="153"/>
                  </a:cxn>
                  <a:cxn ang="0">
                    <a:pos x="28" y="154"/>
                  </a:cxn>
                  <a:cxn ang="0">
                    <a:pos x="36" y="148"/>
                  </a:cxn>
                  <a:cxn ang="0">
                    <a:pos x="41" y="157"/>
                  </a:cxn>
                  <a:cxn ang="0">
                    <a:pos x="45" y="162"/>
                  </a:cxn>
                  <a:cxn ang="0">
                    <a:pos x="45" y="166"/>
                  </a:cxn>
                  <a:cxn ang="0">
                    <a:pos x="47" y="172"/>
                  </a:cxn>
                  <a:cxn ang="0">
                    <a:pos x="53" y="173"/>
                  </a:cxn>
                  <a:cxn ang="0">
                    <a:pos x="58" y="175"/>
                  </a:cxn>
                  <a:cxn ang="0">
                    <a:pos x="65" y="172"/>
                  </a:cxn>
                  <a:cxn ang="0">
                    <a:pos x="70" y="171"/>
                  </a:cxn>
                  <a:cxn ang="0">
                    <a:pos x="74" y="172"/>
                  </a:cxn>
                  <a:cxn ang="0">
                    <a:pos x="78" y="172"/>
                  </a:cxn>
                  <a:cxn ang="0">
                    <a:pos x="81" y="163"/>
                  </a:cxn>
                  <a:cxn ang="0">
                    <a:pos x="80" y="156"/>
                  </a:cxn>
                  <a:cxn ang="0">
                    <a:pos x="89" y="152"/>
                  </a:cxn>
                  <a:cxn ang="0">
                    <a:pos x="93" y="145"/>
                  </a:cxn>
                  <a:cxn ang="0">
                    <a:pos x="96" y="136"/>
                  </a:cxn>
                  <a:cxn ang="0">
                    <a:pos x="103" y="137"/>
                  </a:cxn>
                  <a:cxn ang="0">
                    <a:pos x="108" y="131"/>
                  </a:cxn>
                  <a:cxn ang="0">
                    <a:pos x="114" y="129"/>
                  </a:cxn>
                  <a:cxn ang="0">
                    <a:pos x="118" y="126"/>
                  </a:cxn>
                  <a:cxn ang="0">
                    <a:pos x="128" y="122"/>
                  </a:cxn>
                  <a:cxn ang="0">
                    <a:pos x="136" y="119"/>
                  </a:cxn>
                  <a:cxn ang="0">
                    <a:pos x="150" y="119"/>
                  </a:cxn>
                  <a:cxn ang="0">
                    <a:pos x="159" y="116"/>
                  </a:cxn>
                  <a:cxn ang="0">
                    <a:pos x="177" y="115"/>
                  </a:cxn>
                  <a:cxn ang="0">
                    <a:pos x="184" y="110"/>
                  </a:cxn>
                  <a:cxn ang="0">
                    <a:pos x="188" y="101"/>
                  </a:cxn>
                  <a:cxn ang="0">
                    <a:pos x="188" y="71"/>
                  </a:cxn>
                  <a:cxn ang="0">
                    <a:pos x="179" y="73"/>
                  </a:cxn>
                </a:cxnLst>
                <a:rect l="0" t="0" r="r" b="b"/>
                <a:pathLst>
                  <a:path w="189" h="177">
                    <a:moveTo>
                      <a:pt x="179" y="73"/>
                    </a:moveTo>
                    <a:cubicBezTo>
                      <a:pt x="179" y="73"/>
                      <a:pt x="179" y="65"/>
                      <a:pt x="173" y="61"/>
                    </a:cubicBezTo>
                    <a:cubicBezTo>
                      <a:pt x="168" y="58"/>
                      <a:pt x="161" y="57"/>
                      <a:pt x="161" y="57"/>
                    </a:cubicBezTo>
                    <a:cubicBezTo>
                      <a:pt x="161" y="57"/>
                      <a:pt x="157" y="50"/>
                      <a:pt x="153" y="47"/>
                    </a:cubicBezTo>
                    <a:cubicBezTo>
                      <a:pt x="152" y="45"/>
                      <a:pt x="114" y="20"/>
                      <a:pt x="8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3"/>
                      <a:pt x="80" y="112"/>
                      <a:pt x="78" y="113"/>
                    </a:cubicBezTo>
                    <a:cubicBezTo>
                      <a:pt x="76" y="114"/>
                      <a:pt x="34" y="113"/>
                      <a:pt x="34" y="113"/>
                    </a:cubicBezTo>
                    <a:cubicBezTo>
                      <a:pt x="34" y="113"/>
                      <a:pt x="30" y="116"/>
                      <a:pt x="27" y="116"/>
                    </a:cubicBezTo>
                    <a:cubicBezTo>
                      <a:pt x="23" y="116"/>
                      <a:pt x="20" y="113"/>
                      <a:pt x="19" y="115"/>
                    </a:cubicBezTo>
                    <a:cubicBezTo>
                      <a:pt x="18" y="117"/>
                      <a:pt x="18" y="121"/>
                      <a:pt x="13" y="116"/>
                    </a:cubicBezTo>
                    <a:cubicBezTo>
                      <a:pt x="8" y="111"/>
                      <a:pt x="6" y="116"/>
                      <a:pt x="6" y="119"/>
                    </a:cubicBezTo>
                    <a:cubicBezTo>
                      <a:pt x="6" y="121"/>
                      <a:pt x="4" y="122"/>
                      <a:pt x="0" y="122"/>
                    </a:cubicBezTo>
                    <a:cubicBezTo>
                      <a:pt x="1" y="124"/>
                      <a:pt x="1" y="125"/>
                      <a:pt x="1" y="125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8"/>
                      <a:pt x="3" y="133"/>
                      <a:pt x="5" y="135"/>
                    </a:cubicBezTo>
                    <a:cubicBezTo>
                      <a:pt x="7" y="137"/>
                      <a:pt x="11" y="141"/>
                      <a:pt x="11" y="142"/>
                    </a:cubicBezTo>
                    <a:cubicBezTo>
                      <a:pt x="11" y="144"/>
                      <a:pt x="11" y="151"/>
                      <a:pt x="11" y="151"/>
                    </a:cubicBezTo>
                    <a:cubicBezTo>
                      <a:pt x="11" y="151"/>
                      <a:pt x="12" y="157"/>
                      <a:pt x="14" y="154"/>
                    </a:cubicBezTo>
                    <a:cubicBezTo>
                      <a:pt x="16" y="152"/>
                      <a:pt x="19" y="157"/>
                      <a:pt x="21" y="153"/>
                    </a:cubicBezTo>
                    <a:cubicBezTo>
                      <a:pt x="22" y="150"/>
                      <a:pt x="26" y="154"/>
                      <a:pt x="28" y="154"/>
                    </a:cubicBezTo>
                    <a:cubicBezTo>
                      <a:pt x="30" y="154"/>
                      <a:pt x="35" y="148"/>
                      <a:pt x="36" y="148"/>
                    </a:cubicBezTo>
                    <a:cubicBezTo>
                      <a:pt x="38" y="149"/>
                      <a:pt x="41" y="154"/>
                      <a:pt x="41" y="157"/>
                    </a:cubicBezTo>
                    <a:cubicBezTo>
                      <a:pt x="41" y="159"/>
                      <a:pt x="47" y="161"/>
                      <a:pt x="45" y="162"/>
                    </a:cubicBezTo>
                    <a:cubicBezTo>
                      <a:pt x="43" y="163"/>
                      <a:pt x="42" y="166"/>
                      <a:pt x="45" y="166"/>
                    </a:cubicBezTo>
                    <a:cubicBezTo>
                      <a:pt x="47" y="166"/>
                      <a:pt x="46" y="170"/>
                      <a:pt x="47" y="172"/>
                    </a:cubicBezTo>
                    <a:cubicBezTo>
                      <a:pt x="49" y="174"/>
                      <a:pt x="51" y="176"/>
                      <a:pt x="53" y="173"/>
                    </a:cubicBezTo>
                    <a:cubicBezTo>
                      <a:pt x="54" y="170"/>
                      <a:pt x="57" y="173"/>
                      <a:pt x="58" y="175"/>
                    </a:cubicBezTo>
                    <a:cubicBezTo>
                      <a:pt x="60" y="177"/>
                      <a:pt x="64" y="174"/>
                      <a:pt x="65" y="172"/>
                    </a:cubicBezTo>
                    <a:cubicBezTo>
                      <a:pt x="65" y="169"/>
                      <a:pt x="71" y="168"/>
                      <a:pt x="70" y="171"/>
                    </a:cubicBezTo>
                    <a:cubicBezTo>
                      <a:pt x="70" y="174"/>
                      <a:pt x="71" y="175"/>
                      <a:pt x="74" y="172"/>
                    </a:cubicBezTo>
                    <a:cubicBezTo>
                      <a:pt x="75" y="171"/>
                      <a:pt x="76" y="171"/>
                      <a:pt x="78" y="172"/>
                    </a:cubicBezTo>
                    <a:cubicBezTo>
                      <a:pt x="79" y="168"/>
                      <a:pt x="80" y="164"/>
                      <a:pt x="81" y="163"/>
                    </a:cubicBezTo>
                    <a:cubicBezTo>
                      <a:pt x="82" y="161"/>
                      <a:pt x="78" y="156"/>
                      <a:pt x="80" y="156"/>
                    </a:cubicBezTo>
                    <a:cubicBezTo>
                      <a:pt x="82" y="155"/>
                      <a:pt x="87" y="156"/>
                      <a:pt x="89" y="152"/>
                    </a:cubicBezTo>
                    <a:cubicBezTo>
                      <a:pt x="91" y="147"/>
                      <a:pt x="93" y="145"/>
                      <a:pt x="93" y="145"/>
                    </a:cubicBezTo>
                    <a:cubicBezTo>
                      <a:pt x="93" y="145"/>
                      <a:pt x="93" y="135"/>
                      <a:pt x="96" y="136"/>
                    </a:cubicBezTo>
                    <a:cubicBezTo>
                      <a:pt x="99" y="138"/>
                      <a:pt x="103" y="141"/>
                      <a:pt x="103" y="137"/>
                    </a:cubicBezTo>
                    <a:cubicBezTo>
                      <a:pt x="104" y="133"/>
                      <a:pt x="107" y="135"/>
                      <a:pt x="108" y="131"/>
                    </a:cubicBezTo>
                    <a:cubicBezTo>
                      <a:pt x="109" y="128"/>
                      <a:pt x="111" y="128"/>
                      <a:pt x="114" y="129"/>
                    </a:cubicBezTo>
                    <a:cubicBezTo>
                      <a:pt x="116" y="129"/>
                      <a:pt x="118" y="128"/>
                      <a:pt x="118" y="126"/>
                    </a:cubicBezTo>
                    <a:cubicBezTo>
                      <a:pt x="118" y="124"/>
                      <a:pt x="123" y="125"/>
                      <a:pt x="128" y="122"/>
                    </a:cubicBezTo>
                    <a:cubicBezTo>
                      <a:pt x="132" y="119"/>
                      <a:pt x="134" y="117"/>
                      <a:pt x="136" y="119"/>
                    </a:cubicBezTo>
                    <a:cubicBezTo>
                      <a:pt x="138" y="120"/>
                      <a:pt x="149" y="120"/>
                      <a:pt x="150" y="119"/>
                    </a:cubicBezTo>
                    <a:cubicBezTo>
                      <a:pt x="152" y="119"/>
                      <a:pt x="155" y="116"/>
                      <a:pt x="159" y="116"/>
                    </a:cubicBezTo>
                    <a:cubicBezTo>
                      <a:pt x="163" y="117"/>
                      <a:pt x="173" y="115"/>
                      <a:pt x="177" y="115"/>
                    </a:cubicBezTo>
                    <a:cubicBezTo>
                      <a:pt x="181" y="115"/>
                      <a:pt x="183" y="111"/>
                      <a:pt x="184" y="110"/>
                    </a:cubicBezTo>
                    <a:cubicBezTo>
                      <a:pt x="185" y="108"/>
                      <a:pt x="186" y="102"/>
                      <a:pt x="188" y="101"/>
                    </a:cubicBezTo>
                    <a:cubicBezTo>
                      <a:pt x="189" y="100"/>
                      <a:pt x="189" y="79"/>
                      <a:pt x="188" y="71"/>
                    </a:cubicBezTo>
                    <a:cubicBezTo>
                      <a:pt x="184" y="72"/>
                      <a:pt x="179" y="73"/>
                      <a:pt x="179" y="7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4243388" y="2925763"/>
                <a:ext cx="176213" cy="125413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87" y="35"/>
                  </a:cxn>
                  <a:cxn ang="0">
                    <a:pos x="86" y="29"/>
                  </a:cxn>
                  <a:cxn ang="0">
                    <a:pos x="81" y="30"/>
                  </a:cxn>
                  <a:cxn ang="0">
                    <a:pos x="76" y="26"/>
                  </a:cxn>
                  <a:cxn ang="0">
                    <a:pos x="74" y="21"/>
                  </a:cxn>
                  <a:cxn ang="0">
                    <a:pos x="69" y="15"/>
                  </a:cxn>
                  <a:cxn ang="0">
                    <a:pos x="65" y="9"/>
                  </a:cxn>
                  <a:cxn ang="0">
                    <a:pos x="65" y="3"/>
                  </a:cxn>
                  <a:cxn ang="0">
                    <a:pos x="58" y="2"/>
                  </a:cxn>
                  <a:cxn ang="0">
                    <a:pos x="50" y="5"/>
                  </a:cxn>
                  <a:cxn ang="0">
                    <a:pos x="40" y="9"/>
                  </a:cxn>
                  <a:cxn ang="0">
                    <a:pos x="36" y="12"/>
                  </a:cxn>
                  <a:cxn ang="0">
                    <a:pos x="30" y="14"/>
                  </a:cxn>
                  <a:cxn ang="0">
                    <a:pos x="25" y="20"/>
                  </a:cxn>
                  <a:cxn ang="0">
                    <a:pos x="18" y="19"/>
                  </a:cxn>
                  <a:cxn ang="0">
                    <a:pos x="15" y="28"/>
                  </a:cxn>
                  <a:cxn ang="0">
                    <a:pos x="11" y="35"/>
                  </a:cxn>
                  <a:cxn ang="0">
                    <a:pos x="2" y="39"/>
                  </a:cxn>
                  <a:cxn ang="0">
                    <a:pos x="3" y="46"/>
                  </a:cxn>
                  <a:cxn ang="0">
                    <a:pos x="0" y="55"/>
                  </a:cxn>
                  <a:cxn ang="0">
                    <a:pos x="5" y="58"/>
                  </a:cxn>
                  <a:cxn ang="0">
                    <a:pos x="15" y="63"/>
                  </a:cxn>
                  <a:cxn ang="0">
                    <a:pos x="28" y="61"/>
                  </a:cxn>
                  <a:cxn ang="0">
                    <a:pos x="32" y="60"/>
                  </a:cxn>
                  <a:cxn ang="0">
                    <a:pos x="30" y="49"/>
                  </a:cxn>
                  <a:cxn ang="0">
                    <a:pos x="58" y="50"/>
                  </a:cxn>
                  <a:cxn ang="0">
                    <a:pos x="63" y="47"/>
                  </a:cxn>
                  <a:cxn ang="0">
                    <a:pos x="73" y="48"/>
                  </a:cxn>
                  <a:cxn ang="0">
                    <a:pos x="79" y="44"/>
                  </a:cxn>
                  <a:cxn ang="0">
                    <a:pos x="89" y="42"/>
                  </a:cxn>
                  <a:cxn ang="0">
                    <a:pos x="92" y="37"/>
                  </a:cxn>
                  <a:cxn ang="0">
                    <a:pos x="92" y="37"/>
                  </a:cxn>
                </a:cxnLst>
                <a:rect l="0" t="0" r="r" b="b"/>
                <a:pathLst>
                  <a:path w="92" h="66">
                    <a:moveTo>
                      <a:pt x="92" y="37"/>
                    </a:moveTo>
                    <a:cubicBezTo>
                      <a:pt x="90" y="35"/>
                      <a:pt x="88" y="35"/>
                      <a:pt x="87" y="35"/>
                    </a:cubicBezTo>
                    <a:cubicBezTo>
                      <a:pt x="86" y="35"/>
                      <a:pt x="87" y="30"/>
                      <a:pt x="86" y="29"/>
                    </a:cubicBezTo>
                    <a:cubicBezTo>
                      <a:pt x="86" y="28"/>
                      <a:pt x="83" y="30"/>
                      <a:pt x="81" y="30"/>
                    </a:cubicBezTo>
                    <a:cubicBezTo>
                      <a:pt x="79" y="29"/>
                      <a:pt x="78" y="26"/>
                      <a:pt x="76" y="26"/>
                    </a:cubicBezTo>
                    <a:cubicBezTo>
                      <a:pt x="74" y="26"/>
                      <a:pt x="74" y="24"/>
                      <a:pt x="74" y="21"/>
                    </a:cubicBezTo>
                    <a:cubicBezTo>
                      <a:pt x="74" y="19"/>
                      <a:pt x="71" y="17"/>
                      <a:pt x="69" y="15"/>
                    </a:cubicBezTo>
                    <a:cubicBezTo>
                      <a:pt x="67" y="14"/>
                      <a:pt x="66" y="10"/>
                      <a:pt x="65" y="9"/>
                    </a:cubicBezTo>
                    <a:cubicBezTo>
                      <a:pt x="64" y="8"/>
                      <a:pt x="65" y="5"/>
                      <a:pt x="65" y="3"/>
                    </a:cubicBezTo>
                    <a:cubicBezTo>
                      <a:pt x="62" y="3"/>
                      <a:pt x="59" y="2"/>
                      <a:pt x="58" y="2"/>
                    </a:cubicBezTo>
                    <a:cubicBezTo>
                      <a:pt x="56" y="0"/>
                      <a:pt x="54" y="2"/>
                      <a:pt x="50" y="5"/>
                    </a:cubicBezTo>
                    <a:cubicBezTo>
                      <a:pt x="45" y="8"/>
                      <a:pt x="40" y="7"/>
                      <a:pt x="40" y="9"/>
                    </a:cubicBezTo>
                    <a:cubicBezTo>
                      <a:pt x="40" y="11"/>
                      <a:pt x="38" y="12"/>
                      <a:pt x="36" y="12"/>
                    </a:cubicBezTo>
                    <a:cubicBezTo>
                      <a:pt x="33" y="11"/>
                      <a:pt x="31" y="11"/>
                      <a:pt x="30" y="14"/>
                    </a:cubicBezTo>
                    <a:cubicBezTo>
                      <a:pt x="29" y="18"/>
                      <a:pt x="26" y="16"/>
                      <a:pt x="25" y="20"/>
                    </a:cubicBezTo>
                    <a:cubicBezTo>
                      <a:pt x="25" y="24"/>
                      <a:pt x="21" y="21"/>
                      <a:pt x="18" y="19"/>
                    </a:cubicBezTo>
                    <a:cubicBezTo>
                      <a:pt x="15" y="18"/>
                      <a:pt x="15" y="28"/>
                      <a:pt x="15" y="28"/>
                    </a:cubicBezTo>
                    <a:cubicBezTo>
                      <a:pt x="15" y="28"/>
                      <a:pt x="13" y="30"/>
                      <a:pt x="11" y="35"/>
                    </a:cubicBezTo>
                    <a:cubicBezTo>
                      <a:pt x="9" y="39"/>
                      <a:pt x="4" y="38"/>
                      <a:pt x="2" y="39"/>
                    </a:cubicBezTo>
                    <a:cubicBezTo>
                      <a:pt x="0" y="39"/>
                      <a:pt x="4" y="44"/>
                      <a:pt x="3" y="46"/>
                    </a:cubicBezTo>
                    <a:cubicBezTo>
                      <a:pt x="2" y="47"/>
                      <a:pt x="1" y="51"/>
                      <a:pt x="0" y="55"/>
                    </a:cubicBezTo>
                    <a:cubicBezTo>
                      <a:pt x="2" y="55"/>
                      <a:pt x="4" y="57"/>
                      <a:pt x="5" y="58"/>
                    </a:cubicBezTo>
                    <a:cubicBezTo>
                      <a:pt x="6" y="60"/>
                      <a:pt x="12" y="66"/>
                      <a:pt x="15" y="63"/>
                    </a:cubicBezTo>
                    <a:cubicBezTo>
                      <a:pt x="18" y="60"/>
                      <a:pt x="26" y="59"/>
                      <a:pt x="28" y="61"/>
                    </a:cubicBezTo>
                    <a:cubicBezTo>
                      <a:pt x="30" y="63"/>
                      <a:pt x="32" y="62"/>
                      <a:pt x="32" y="60"/>
                    </a:cubicBezTo>
                    <a:cubicBezTo>
                      <a:pt x="32" y="58"/>
                      <a:pt x="29" y="51"/>
                      <a:pt x="30" y="49"/>
                    </a:cubicBezTo>
                    <a:cubicBezTo>
                      <a:pt x="31" y="47"/>
                      <a:pt x="57" y="48"/>
                      <a:pt x="58" y="50"/>
                    </a:cubicBezTo>
                    <a:cubicBezTo>
                      <a:pt x="59" y="51"/>
                      <a:pt x="59" y="46"/>
                      <a:pt x="63" y="47"/>
                    </a:cubicBezTo>
                    <a:cubicBezTo>
                      <a:pt x="66" y="47"/>
                      <a:pt x="71" y="49"/>
                      <a:pt x="73" y="48"/>
                    </a:cubicBezTo>
                    <a:cubicBezTo>
                      <a:pt x="75" y="47"/>
                      <a:pt x="77" y="44"/>
                      <a:pt x="79" y="44"/>
                    </a:cubicBezTo>
                    <a:cubicBezTo>
                      <a:pt x="81" y="44"/>
                      <a:pt x="87" y="43"/>
                      <a:pt x="89" y="42"/>
                    </a:cubicBezTo>
                    <a:cubicBezTo>
                      <a:pt x="90" y="40"/>
                      <a:pt x="92" y="40"/>
                      <a:pt x="92" y="37"/>
                    </a:cubicBezTo>
                    <a:cubicBezTo>
                      <a:pt x="92" y="37"/>
                      <a:pt x="92" y="37"/>
                      <a:pt x="92" y="3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4365625" y="2738438"/>
                <a:ext cx="336550" cy="261938"/>
              </a:xfrm>
              <a:custGeom>
                <a:avLst/>
                <a:gdLst/>
                <a:ahLst/>
                <a:cxnLst>
                  <a:cxn ang="0">
                    <a:pos x="168" y="20"/>
                  </a:cxn>
                  <a:cxn ang="0">
                    <a:pos x="167" y="5"/>
                  </a:cxn>
                  <a:cxn ang="0">
                    <a:pos x="158" y="10"/>
                  </a:cxn>
                  <a:cxn ang="0">
                    <a:pos x="151" y="3"/>
                  </a:cxn>
                  <a:cxn ang="0">
                    <a:pos x="134" y="0"/>
                  </a:cxn>
                  <a:cxn ang="0">
                    <a:pos x="86" y="30"/>
                  </a:cxn>
                  <a:cxn ang="0">
                    <a:pos x="65" y="46"/>
                  </a:cxn>
                  <a:cxn ang="0">
                    <a:pos x="48" y="52"/>
                  </a:cxn>
                  <a:cxn ang="0">
                    <a:pos x="46" y="52"/>
                  </a:cxn>
                  <a:cxn ang="0">
                    <a:pos x="46" y="82"/>
                  </a:cxn>
                  <a:cxn ang="0">
                    <a:pos x="42" y="91"/>
                  </a:cxn>
                  <a:cxn ang="0">
                    <a:pos x="35" y="96"/>
                  </a:cxn>
                  <a:cxn ang="0">
                    <a:pos x="17" y="97"/>
                  </a:cxn>
                  <a:cxn ang="0">
                    <a:pos x="8" y="100"/>
                  </a:cxn>
                  <a:cxn ang="0">
                    <a:pos x="1" y="101"/>
                  </a:cxn>
                  <a:cxn ang="0">
                    <a:pos x="1" y="107"/>
                  </a:cxn>
                  <a:cxn ang="0">
                    <a:pos x="5" y="113"/>
                  </a:cxn>
                  <a:cxn ang="0">
                    <a:pos x="10" y="119"/>
                  </a:cxn>
                  <a:cxn ang="0">
                    <a:pos x="12" y="124"/>
                  </a:cxn>
                  <a:cxn ang="0">
                    <a:pos x="17" y="128"/>
                  </a:cxn>
                  <a:cxn ang="0">
                    <a:pos x="22" y="127"/>
                  </a:cxn>
                  <a:cxn ang="0">
                    <a:pos x="23" y="133"/>
                  </a:cxn>
                  <a:cxn ang="0">
                    <a:pos x="28" y="135"/>
                  </a:cxn>
                  <a:cxn ang="0">
                    <a:pos x="32" y="130"/>
                  </a:cxn>
                  <a:cxn ang="0">
                    <a:pos x="35" y="135"/>
                  </a:cxn>
                  <a:cxn ang="0">
                    <a:pos x="40" y="133"/>
                  </a:cxn>
                  <a:cxn ang="0">
                    <a:pos x="45" y="125"/>
                  </a:cxn>
                  <a:cxn ang="0">
                    <a:pos x="48" y="116"/>
                  </a:cxn>
                  <a:cxn ang="0">
                    <a:pos x="58" y="116"/>
                  </a:cxn>
                  <a:cxn ang="0">
                    <a:pos x="65" y="114"/>
                  </a:cxn>
                  <a:cxn ang="0">
                    <a:pos x="74" y="117"/>
                  </a:cxn>
                  <a:cxn ang="0">
                    <a:pos x="80" y="123"/>
                  </a:cxn>
                  <a:cxn ang="0">
                    <a:pos x="89" y="120"/>
                  </a:cxn>
                  <a:cxn ang="0">
                    <a:pos x="98" y="125"/>
                  </a:cxn>
                  <a:cxn ang="0">
                    <a:pos x="109" y="125"/>
                  </a:cxn>
                  <a:cxn ang="0">
                    <a:pos x="117" y="119"/>
                  </a:cxn>
                  <a:cxn ang="0">
                    <a:pos x="132" y="120"/>
                  </a:cxn>
                  <a:cxn ang="0">
                    <a:pos x="141" y="122"/>
                  </a:cxn>
                  <a:cxn ang="0">
                    <a:pos x="149" y="115"/>
                  </a:cxn>
                  <a:cxn ang="0">
                    <a:pos x="151" y="114"/>
                  </a:cxn>
                  <a:cxn ang="0">
                    <a:pos x="151" y="111"/>
                  </a:cxn>
                  <a:cxn ang="0">
                    <a:pos x="153" y="101"/>
                  </a:cxn>
                  <a:cxn ang="0">
                    <a:pos x="171" y="79"/>
                  </a:cxn>
                  <a:cxn ang="0">
                    <a:pos x="172" y="51"/>
                  </a:cxn>
                  <a:cxn ang="0">
                    <a:pos x="174" y="39"/>
                  </a:cxn>
                  <a:cxn ang="0">
                    <a:pos x="172" y="30"/>
                  </a:cxn>
                  <a:cxn ang="0">
                    <a:pos x="168" y="20"/>
                  </a:cxn>
                </a:cxnLst>
                <a:rect l="0" t="0" r="r" b="b"/>
                <a:pathLst>
                  <a:path w="176" h="137">
                    <a:moveTo>
                      <a:pt x="168" y="20"/>
                    </a:moveTo>
                    <a:cubicBezTo>
                      <a:pt x="168" y="18"/>
                      <a:pt x="167" y="11"/>
                      <a:pt x="167" y="5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58" y="10"/>
                      <a:pt x="156" y="6"/>
                      <a:pt x="151" y="3"/>
                    </a:cubicBezTo>
                    <a:cubicBezTo>
                      <a:pt x="146" y="0"/>
                      <a:pt x="134" y="0"/>
                      <a:pt x="134" y="0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6"/>
                      <a:pt x="52" y="51"/>
                      <a:pt x="48" y="52"/>
                    </a:cubicBezTo>
                    <a:cubicBezTo>
                      <a:pt x="47" y="52"/>
                      <a:pt x="47" y="52"/>
                      <a:pt x="46" y="52"/>
                    </a:cubicBezTo>
                    <a:cubicBezTo>
                      <a:pt x="47" y="60"/>
                      <a:pt x="47" y="81"/>
                      <a:pt x="46" y="82"/>
                    </a:cubicBezTo>
                    <a:cubicBezTo>
                      <a:pt x="44" y="83"/>
                      <a:pt x="43" y="89"/>
                      <a:pt x="42" y="91"/>
                    </a:cubicBezTo>
                    <a:cubicBezTo>
                      <a:pt x="41" y="92"/>
                      <a:pt x="39" y="96"/>
                      <a:pt x="35" y="96"/>
                    </a:cubicBezTo>
                    <a:cubicBezTo>
                      <a:pt x="31" y="96"/>
                      <a:pt x="21" y="98"/>
                      <a:pt x="17" y="97"/>
                    </a:cubicBezTo>
                    <a:cubicBezTo>
                      <a:pt x="13" y="97"/>
                      <a:pt x="10" y="100"/>
                      <a:pt x="8" y="100"/>
                    </a:cubicBezTo>
                    <a:cubicBezTo>
                      <a:pt x="8" y="101"/>
                      <a:pt x="4" y="101"/>
                      <a:pt x="1" y="101"/>
                    </a:cubicBezTo>
                    <a:cubicBezTo>
                      <a:pt x="1" y="103"/>
                      <a:pt x="0" y="106"/>
                      <a:pt x="1" y="107"/>
                    </a:cubicBezTo>
                    <a:cubicBezTo>
                      <a:pt x="2" y="108"/>
                      <a:pt x="3" y="112"/>
                      <a:pt x="5" y="113"/>
                    </a:cubicBezTo>
                    <a:cubicBezTo>
                      <a:pt x="7" y="115"/>
                      <a:pt x="10" y="117"/>
                      <a:pt x="10" y="119"/>
                    </a:cubicBezTo>
                    <a:cubicBezTo>
                      <a:pt x="10" y="122"/>
                      <a:pt x="10" y="124"/>
                      <a:pt x="12" y="124"/>
                    </a:cubicBezTo>
                    <a:cubicBezTo>
                      <a:pt x="14" y="124"/>
                      <a:pt x="15" y="127"/>
                      <a:pt x="17" y="128"/>
                    </a:cubicBezTo>
                    <a:cubicBezTo>
                      <a:pt x="19" y="128"/>
                      <a:pt x="22" y="126"/>
                      <a:pt x="22" y="127"/>
                    </a:cubicBezTo>
                    <a:cubicBezTo>
                      <a:pt x="23" y="128"/>
                      <a:pt x="22" y="133"/>
                      <a:pt x="23" y="133"/>
                    </a:cubicBezTo>
                    <a:cubicBezTo>
                      <a:pt x="24" y="133"/>
                      <a:pt x="26" y="133"/>
                      <a:pt x="28" y="135"/>
                    </a:cubicBezTo>
                    <a:cubicBezTo>
                      <a:pt x="27" y="132"/>
                      <a:pt x="28" y="129"/>
                      <a:pt x="32" y="130"/>
                    </a:cubicBezTo>
                    <a:cubicBezTo>
                      <a:pt x="35" y="131"/>
                      <a:pt x="32" y="134"/>
                      <a:pt x="35" y="135"/>
                    </a:cubicBezTo>
                    <a:cubicBezTo>
                      <a:pt x="38" y="137"/>
                      <a:pt x="40" y="136"/>
                      <a:pt x="40" y="133"/>
                    </a:cubicBezTo>
                    <a:cubicBezTo>
                      <a:pt x="40" y="131"/>
                      <a:pt x="44" y="126"/>
                      <a:pt x="45" y="125"/>
                    </a:cubicBezTo>
                    <a:cubicBezTo>
                      <a:pt x="46" y="124"/>
                      <a:pt x="46" y="118"/>
                      <a:pt x="48" y="116"/>
                    </a:cubicBezTo>
                    <a:cubicBezTo>
                      <a:pt x="50" y="115"/>
                      <a:pt x="56" y="116"/>
                      <a:pt x="58" y="116"/>
                    </a:cubicBezTo>
                    <a:cubicBezTo>
                      <a:pt x="60" y="117"/>
                      <a:pt x="62" y="112"/>
                      <a:pt x="65" y="114"/>
                    </a:cubicBezTo>
                    <a:cubicBezTo>
                      <a:pt x="67" y="116"/>
                      <a:pt x="72" y="114"/>
                      <a:pt x="74" y="117"/>
                    </a:cubicBezTo>
                    <a:cubicBezTo>
                      <a:pt x="76" y="119"/>
                      <a:pt x="77" y="125"/>
                      <a:pt x="80" y="123"/>
                    </a:cubicBezTo>
                    <a:cubicBezTo>
                      <a:pt x="83" y="121"/>
                      <a:pt x="87" y="120"/>
                      <a:pt x="89" y="120"/>
                    </a:cubicBezTo>
                    <a:cubicBezTo>
                      <a:pt x="91" y="120"/>
                      <a:pt x="96" y="124"/>
                      <a:pt x="98" y="125"/>
                    </a:cubicBezTo>
                    <a:cubicBezTo>
                      <a:pt x="100" y="125"/>
                      <a:pt x="107" y="126"/>
                      <a:pt x="109" y="125"/>
                    </a:cubicBezTo>
                    <a:cubicBezTo>
                      <a:pt x="111" y="123"/>
                      <a:pt x="114" y="119"/>
                      <a:pt x="117" y="119"/>
                    </a:cubicBezTo>
                    <a:cubicBezTo>
                      <a:pt x="120" y="120"/>
                      <a:pt x="130" y="119"/>
                      <a:pt x="132" y="120"/>
                    </a:cubicBezTo>
                    <a:cubicBezTo>
                      <a:pt x="134" y="121"/>
                      <a:pt x="138" y="123"/>
                      <a:pt x="141" y="122"/>
                    </a:cubicBezTo>
                    <a:cubicBezTo>
                      <a:pt x="144" y="121"/>
                      <a:pt x="147" y="115"/>
                      <a:pt x="149" y="115"/>
                    </a:cubicBezTo>
                    <a:cubicBezTo>
                      <a:pt x="150" y="114"/>
                      <a:pt x="150" y="114"/>
                      <a:pt x="151" y="114"/>
                    </a:cubicBezTo>
                    <a:cubicBezTo>
                      <a:pt x="151" y="113"/>
                      <a:pt x="151" y="112"/>
                      <a:pt x="151" y="111"/>
                    </a:cubicBezTo>
                    <a:cubicBezTo>
                      <a:pt x="151" y="105"/>
                      <a:pt x="152" y="107"/>
                      <a:pt x="153" y="101"/>
                    </a:cubicBezTo>
                    <a:cubicBezTo>
                      <a:pt x="154" y="95"/>
                      <a:pt x="170" y="80"/>
                      <a:pt x="171" y="79"/>
                    </a:cubicBezTo>
                    <a:cubicBezTo>
                      <a:pt x="172" y="78"/>
                      <a:pt x="172" y="54"/>
                      <a:pt x="172" y="51"/>
                    </a:cubicBezTo>
                    <a:cubicBezTo>
                      <a:pt x="172" y="47"/>
                      <a:pt x="173" y="43"/>
                      <a:pt x="174" y="39"/>
                    </a:cubicBezTo>
                    <a:cubicBezTo>
                      <a:pt x="176" y="34"/>
                      <a:pt x="172" y="34"/>
                      <a:pt x="172" y="30"/>
                    </a:cubicBezTo>
                    <a:cubicBezTo>
                      <a:pt x="173" y="26"/>
                      <a:pt x="168" y="22"/>
                      <a:pt x="168" y="2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4654550" y="2738438"/>
                <a:ext cx="215900" cy="357188"/>
              </a:xfrm>
              <a:custGeom>
                <a:avLst/>
                <a:gdLst/>
                <a:ahLst/>
                <a:cxnLst>
                  <a:cxn ang="0">
                    <a:pos x="112" y="46"/>
                  </a:cxn>
                  <a:cxn ang="0">
                    <a:pos x="26" y="0"/>
                  </a:cxn>
                  <a:cxn ang="0">
                    <a:pos x="16" y="5"/>
                  </a:cxn>
                  <a:cxn ang="0">
                    <a:pos x="17" y="20"/>
                  </a:cxn>
                  <a:cxn ang="0">
                    <a:pos x="21" y="30"/>
                  </a:cxn>
                  <a:cxn ang="0">
                    <a:pos x="23" y="39"/>
                  </a:cxn>
                  <a:cxn ang="0">
                    <a:pos x="21" y="51"/>
                  </a:cxn>
                  <a:cxn ang="0">
                    <a:pos x="20" y="79"/>
                  </a:cxn>
                  <a:cxn ang="0">
                    <a:pos x="2" y="101"/>
                  </a:cxn>
                  <a:cxn ang="0">
                    <a:pos x="0" y="111"/>
                  </a:cxn>
                  <a:cxn ang="0">
                    <a:pos x="0" y="114"/>
                  </a:cxn>
                  <a:cxn ang="0">
                    <a:pos x="2" y="117"/>
                  </a:cxn>
                  <a:cxn ang="0">
                    <a:pos x="7" y="122"/>
                  </a:cxn>
                  <a:cxn ang="0">
                    <a:pos x="14" y="132"/>
                  </a:cxn>
                  <a:cxn ang="0">
                    <a:pos x="15" y="142"/>
                  </a:cxn>
                  <a:cxn ang="0">
                    <a:pos x="20" y="156"/>
                  </a:cxn>
                  <a:cxn ang="0">
                    <a:pos x="15" y="158"/>
                  </a:cxn>
                  <a:cxn ang="0">
                    <a:pos x="6" y="159"/>
                  </a:cxn>
                  <a:cxn ang="0">
                    <a:pos x="8" y="167"/>
                  </a:cxn>
                  <a:cxn ang="0">
                    <a:pos x="18" y="177"/>
                  </a:cxn>
                  <a:cxn ang="0">
                    <a:pos x="22" y="186"/>
                  </a:cxn>
                  <a:cxn ang="0">
                    <a:pos x="28" y="184"/>
                  </a:cxn>
                  <a:cxn ang="0">
                    <a:pos x="36" y="184"/>
                  </a:cxn>
                  <a:cxn ang="0">
                    <a:pos x="48" y="180"/>
                  </a:cxn>
                  <a:cxn ang="0">
                    <a:pos x="58" y="175"/>
                  </a:cxn>
                  <a:cxn ang="0">
                    <a:pos x="59" y="169"/>
                  </a:cxn>
                  <a:cxn ang="0">
                    <a:pos x="75" y="165"/>
                  </a:cxn>
                  <a:cxn ang="0">
                    <a:pos x="86" y="154"/>
                  </a:cxn>
                  <a:cxn ang="0">
                    <a:pos x="88" y="149"/>
                  </a:cxn>
                  <a:cxn ang="0">
                    <a:pos x="97" y="145"/>
                  </a:cxn>
                  <a:cxn ang="0">
                    <a:pos x="99" y="145"/>
                  </a:cxn>
                  <a:cxn ang="0">
                    <a:pos x="99" y="145"/>
                  </a:cxn>
                  <a:cxn ang="0">
                    <a:pos x="100" y="140"/>
                  </a:cxn>
                  <a:cxn ang="0">
                    <a:pos x="95" y="133"/>
                  </a:cxn>
                  <a:cxn ang="0">
                    <a:pos x="93" y="125"/>
                  </a:cxn>
                  <a:cxn ang="0">
                    <a:pos x="91" y="118"/>
                  </a:cxn>
                  <a:cxn ang="0">
                    <a:pos x="92" y="110"/>
                  </a:cxn>
                  <a:cxn ang="0">
                    <a:pos x="97" y="102"/>
                  </a:cxn>
                  <a:cxn ang="0">
                    <a:pos x="101" y="95"/>
                  </a:cxn>
                  <a:cxn ang="0">
                    <a:pos x="111" y="89"/>
                  </a:cxn>
                  <a:cxn ang="0">
                    <a:pos x="112" y="77"/>
                  </a:cxn>
                  <a:cxn ang="0">
                    <a:pos x="112" y="46"/>
                  </a:cxn>
                </a:cxnLst>
                <a:rect l="0" t="0" r="r" b="b"/>
                <a:pathLst>
                  <a:path w="113" h="187">
                    <a:moveTo>
                      <a:pt x="112" y="46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1"/>
                      <a:pt x="17" y="18"/>
                      <a:pt x="17" y="20"/>
                    </a:cubicBezTo>
                    <a:cubicBezTo>
                      <a:pt x="17" y="22"/>
                      <a:pt x="22" y="26"/>
                      <a:pt x="21" y="30"/>
                    </a:cubicBezTo>
                    <a:cubicBezTo>
                      <a:pt x="21" y="34"/>
                      <a:pt x="25" y="34"/>
                      <a:pt x="23" y="39"/>
                    </a:cubicBezTo>
                    <a:cubicBezTo>
                      <a:pt x="22" y="43"/>
                      <a:pt x="21" y="47"/>
                      <a:pt x="21" y="51"/>
                    </a:cubicBezTo>
                    <a:cubicBezTo>
                      <a:pt x="21" y="54"/>
                      <a:pt x="21" y="78"/>
                      <a:pt x="20" y="79"/>
                    </a:cubicBezTo>
                    <a:cubicBezTo>
                      <a:pt x="19" y="80"/>
                      <a:pt x="3" y="95"/>
                      <a:pt x="2" y="101"/>
                    </a:cubicBezTo>
                    <a:cubicBezTo>
                      <a:pt x="1" y="107"/>
                      <a:pt x="0" y="105"/>
                      <a:pt x="0" y="111"/>
                    </a:cubicBezTo>
                    <a:cubicBezTo>
                      <a:pt x="0" y="112"/>
                      <a:pt x="0" y="113"/>
                      <a:pt x="0" y="114"/>
                    </a:cubicBezTo>
                    <a:cubicBezTo>
                      <a:pt x="0" y="115"/>
                      <a:pt x="1" y="116"/>
                      <a:pt x="2" y="117"/>
                    </a:cubicBezTo>
                    <a:cubicBezTo>
                      <a:pt x="4" y="119"/>
                      <a:pt x="4" y="122"/>
                      <a:pt x="7" y="122"/>
                    </a:cubicBezTo>
                    <a:cubicBezTo>
                      <a:pt x="10" y="122"/>
                      <a:pt x="14" y="129"/>
                      <a:pt x="14" y="132"/>
                    </a:cubicBezTo>
                    <a:cubicBezTo>
                      <a:pt x="14" y="135"/>
                      <a:pt x="16" y="137"/>
                      <a:pt x="15" y="142"/>
                    </a:cubicBezTo>
                    <a:cubicBezTo>
                      <a:pt x="15" y="148"/>
                      <a:pt x="18" y="155"/>
                      <a:pt x="20" y="156"/>
                    </a:cubicBezTo>
                    <a:cubicBezTo>
                      <a:pt x="22" y="157"/>
                      <a:pt x="19" y="158"/>
                      <a:pt x="15" y="158"/>
                    </a:cubicBezTo>
                    <a:cubicBezTo>
                      <a:pt x="11" y="158"/>
                      <a:pt x="6" y="158"/>
                      <a:pt x="6" y="159"/>
                    </a:cubicBezTo>
                    <a:cubicBezTo>
                      <a:pt x="6" y="161"/>
                      <a:pt x="4" y="163"/>
                      <a:pt x="8" y="167"/>
                    </a:cubicBezTo>
                    <a:cubicBezTo>
                      <a:pt x="13" y="171"/>
                      <a:pt x="16" y="173"/>
                      <a:pt x="18" y="177"/>
                    </a:cubicBezTo>
                    <a:cubicBezTo>
                      <a:pt x="19" y="181"/>
                      <a:pt x="21" y="185"/>
                      <a:pt x="22" y="186"/>
                    </a:cubicBezTo>
                    <a:cubicBezTo>
                      <a:pt x="23" y="187"/>
                      <a:pt x="26" y="187"/>
                      <a:pt x="28" y="184"/>
                    </a:cubicBezTo>
                    <a:cubicBezTo>
                      <a:pt x="31" y="180"/>
                      <a:pt x="33" y="187"/>
                      <a:pt x="36" y="184"/>
                    </a:cubicBezTo>
                    <a:cubicBezTo>
                      <a:pt x="38" y="181"/>
                      <a:pt x="46" y="181"/>
                      <a:pt x="48" y="180"/>
                    </a:cubicBezTo>
                    <a:cubicBezTo>
                      <a:pt x="50" y="179"/>
                      <a:pt x="56" y="176"/>
                      <a:pt x="58" y="175"/>
                    </a:cubicBezTo>
                    <a:cubicBezTo>
                      <a:pt x="60" y="173"/>
                      <a:pt x="56" y="170"/>
                      <a:pt x="59" y="169"/>
                    </a:cubicBezTo>
                    <a:cubicBezTo>
                      <a:pt x="62" y="167"/>
                      <a:pt x="71" y="170"/>
                      <a:pt x="75" y="165"/>
                    </a:cubicBezTo>
                    <a:cubicBezTo>
                      <a:pt x="78" y="161"/>
                      <a:pt x="84" y="156"/>
                      <a:pt x="86" y="154"/>
                    </a:cubicBezTo>
                    <a:cubicBezTo>
                      <a:pt x="87" y="152"/>
                      <a:pt x="86" y="151"/>
                      <a:pt x="88" y="149"/>
                    </a:cubicBezTo>
                    <a:cubicBezTo>
                      <a:pt x="90" y="146"/>
                      <a:pt x="95" y="144"/>
                      <a:pt x="97" y="145"/>
                    </a:cubicBezTo>
                    <a:cubicBezTo>
                      <a:pt x="98" y="145"/>
                      <a:pt x="99" y="145"/>
                      <a:pt x="99" y="145"/>
                    </a:cubicBezTo>
                    <a:cubicBezTo>
                      <a:pt x="99" y="145"/>
                      <a:pt x="99" y="145"/>
                      <a:pt x="99" y="145"/>
                    </a:cubicBezTo>
                    <a:cubicBezTo>
                      <a:pt x="100" y="140"/>
                      <a:pt x="100" y="140"/>
                      <a:pt x="100" y="140"/>
                    </a:cubicBezTo>
                    <a:cubicBezTo>
                      <a:pt x="100" y="140"/>
                      <a:pt x="95" y="137"/>
                      <a:pt x="95" y="133"/>
                    </a:cubicBezTo>
                    <a:cubicBezTo>
                      <a:pt x="95" y="129"/>
                      <a:pt x="96" y="125"/>
                      <a:pt x="93" y="125"/>
                    </a:cubicBezTo>
                    <a:cubicBezTo>
                      <a:pt x="89" y="125"/>
                      <a:pt x="89" y="121"/>
                      <a:pt x="91" y="118"/>
                    </a:cubicBezTo>
                    <a:cubicBezTo>
                      <a:pt x="94" y="116"/>
                      <a:pt x="87" y="110"/>
                      <a:pt x="92" y="110"/>
                    </a:cubicBezTo>
                    <a:cubicBezTo>
                      <a:pt x="97" y="110"/>
                      <a:pt x="93" y="102"/>
                      <a:pt x="97" y="102"/>
                    </a:cubicBezTo>
                    <a:cubicBezTo>
                      <a:pt x="100" y="101"/>
                      <a:pt x="101" y="98"/>
                      <a:pt x="101" y="95"/>
                    </a:cubicBezTo>
                    <a:cubicBezTo>
                      <a:pt x="101" y="91"/>
                      <a:pt x="109" y="89"/>
                      <a:pt x="111" y="89"/>
                    </a:cubicBezTo>
                    <a:cubicBezTo>
                      <a:pt x="113" y="88"/>
                      <a:pt x="112" y="77"/>
                      <a:pt x="112" y="77"/>
                    </a:cubicBezTo>
                    <a:lnTo>
                      <a:pt x="112" y="46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4881563" y="2540000"/>
                <a:ext cx="236538" cy="234950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07" y="7"/>
                  </a:cxn>
                  <a:cxn ang="0">
                    <a:pos x="106" y="9"/>
                  </a:cxn>
                  <a:cxn ang="0">
                    <a:pos x="94" y="8"/>
                  </a:cxn>
                  <a:cxn ang="0">
                    <a:pos x="80" y="5"/>
                  </a:cxn>
                  <a:cxn ang="0">
                    <a:pos x="56" y="9"/>
                  </a:cxn>
                  <a:cxn ang="0">
                    <a:pos x="44" y="10"/>
                  </a:cxn>
                  <a:cxn ang="0">
                    <a:pos x="23" y="4"/>
                  </a:cxn>
                  <a:cxn ang="0">
                    <a:pos x="6" y="0"/>
                  </a:cxn>
                  <a:cxn ang="0">
                    <a:pos x="5" y="3"/>
                  </a:cxn>
                  <a:cxn ang="0">
                    <a:pos x="4" y="17"/>
                  </a:cxn>
                  <a:cxn ang="0">
                    <a:pos x="4" y="33"/>
                  </a:cxn>
                  <a:cxn ang="0">
                    <a:pos x="4" y="120"/>
                  </a:cxn>
                  <a:cxn ang="0">
                    <a:pos x="72" y="120"/>
                  </a:cxn>
                  <a:cxn ang="0">
                    <a:pos x="76" y="118"/>
                  </a:cxn>
                  <a:cxn ang="0">
                    <a:pos x="82" y="120"/>
                  </a:cxn>
                  <a:cxn ang="0">
                    <a:pos x="96" y="120"/>
                  </a:cxn>
                  <a:cxn ang="0">
                    <a:pos x="102" y="123"/>
                  </a:cxn>
                  <a:cxn ang="0">
                    <a:pos x="109" y="118"/>
                  </a:cxn>
                  <a:cxn ang="0">
                    <a:pos x="116" y="110"/>
                  </a:cxn>
                  <a:cxn ang="0">
                    <a:pos x="122" y="106"/>
                  </a:cxn>
                  <a:cxn ang="0">
                    <a:pos x="123" y="105"/>
                  </a:cxn>
                  <a:cxn ang="0">
                    <a:pos x="123" y="101"/>
                  </a:cxn>
                  <a:cxn ang="0">
                    <a:pos x="118" y="88"/>
                  </a:cxn>
                  <a:cxn ang="0">
                    <a:pos x="106" y="65"/>
                  </a:cxn>
                  <a:cxn ang="0">
                    <a:pos x="100" y="54"/>
                  </a:cxn>
                  <a:cxn ang="0">
                    <a:pos x="93" y="41"/>
                  </a:cxn>
                  <a:cxn ang="0">
                    <a:pos x="87" y="20"/>
                  </a:cxn>
                  <a:cxn ang="0">
                    <a:pos x="95" y="35"/>
                  </a:cxn>
                  <a:cxn ang="0">
                    <a:pos x="106" y="50"/>
                  </a:cxn>
                  <a:cxn ang="0">
                    <a:pos x="113" y="34"/>
                  </a:cxn>
                  <a:cxn ang="0">
                    <a:pos x="113" y="34"/>
                  </a:cxn>
                  <a:cxn ang="0">
                    <a:pos x="114" y="31"/>
                  </a:cxn>
                  <a:cxn ang="0">
                    <a:pos x="115" y="27"/>
                  </a:cxn>
                </a:cxnLst>
                <a:rect l="0" t="0" r="r" b="b"/>
                <a:pathLst>
                  <a:path w="124" h="123">
                    <a:moveTo>
                      <a:pt x="115" y="27"/>
                    </a:moveTo>
                    <a:cubicBezTo>
                      <a:pt x="107" y="7"/>
                      <a:pt x="107" y="7"/>
                      <a:pt x="107" y="7"/>
                    </a:cubicBezTo>
                    <a:cubicBezTo>
                      <a:pt x="107" y="8"/>
                      <a:pt x="106" y="8"/>
                      <a:pt x="106" y="9"/>
                    </a:cubicBezTo>
                    <a:cubicBezTo>
                      <a:pt x="105" y="10"/>
                      <a:pt x="99" y="7"/>
                      <a:pt x="94" y="8"/>
                    </a:cubicBezTo>
                    <a:cubicBezTo>
                      <a:pt x="89" y="9"/>
                      <a:pt x="85" y="7"/>
                      <a:pt x="80" y="5"/>
                    </a:cubicBezTo>
                    <a:cubicBezTo>
                      <a:pt x="75" y="2"/>
                      <a:pt x="59" y="6"/>
                      <a:pt x="56" y="9"/>
                    </a:cubicBezTo>
                    <a:cubicBezTo>
                      <a:pt x="54" y="12"/>
                      <a:pt x="49" y="12"/>
                      <a:pt x="44" y="10"/>
                    </a:cubicBezTo>
                    <a:cubicBezTo>
                      <a:pt x="39" y="8"/>
                      <a:pt x="32" y="5"/>
                      <a:pt x="23" y="4"/>
                    </a:cubicBezTo>
                    <a:cubicBezTo>
                      <a:pt x="14" y="3"/>
                      <a:pt x="8" y="2"/>
                      <a:pt x="6" y="0"/>
                    </a:cubicBezTo>
                    <a:cubicBezTo>
                      <a:pt x="6" y="1"/>
                      <a:pt x="5" y="2"/>
                      <a:pt x="5" y="3"/>
                    </a:cubicBezTo>
                    <a:cubicBezTo>
                      <a:pt x="2" y="10"/>
                      <a:pt x="7" y="12"/>
                      <a:pt x="4" y="17"/>
                    </a:cubicBezTo>
                    <a:cubicBezTo>
                      <a:pt x="0" y="21"/>
                      <a:pt x="4" y="26"/>
                      <a:pt x="4" y="33"/>
                    </a:cubicBezTo>
                    <a:cubicBezTo>
                      <a:pt x="4" y="39"/>
                      <a:pt x="4" y="89"/>
                      <a:pt x="4" y="120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72" y="120"/>
                      <a:pt x="74" y="119"/>
                      <a:pt x="76" y="118"/>
                    </a:cubicBezTo>
                    <a:cubicBezTo>
                      <a:pt x="78" y="116"/>
                      <a:pt x="82" y="120"/>
                      <a:pt x="82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9" y="123"/>
                      <a:pt x="102" y="123"/>
                    </a:cubicBezTo>
                    <a:cubicBezTo>
                      <a:pt x="106" y="123"/>
                      <a:pt x="104" y="118"/>
                      <a:pt x="109" y="118"/>
                    </a:cubicBezTo>
                    <a:cubicBezTo>
                      <a:pt x="114" y="118"/>
                      <a:pt x="113" y="110"/>
                      <a:pt x="116" y="110"/>
                    </a:cubicBezTo>
                    <a:cubicBezTo>
                      <a:pt x="120" y="110"/>
                      <a:pt x="119" y="110"/>
                      <a:pt x="122" y="106"/>
                    </a:cubicBezTo>
                    <a:cubicBezTo>
                      <a:pt x="122" y="105"/>
                      <a:pt x="123" y="105"/>
                      <a:pt x="123" y="105"/>
                    </a:cubicBezTo>
                    <a:cubicBezTo>
                      <a:pt x="122" y="104"/>
                      <a:pt x="122" y="102"/>
                      <a:pt x="123" y="101"/>
                    </a:cubicBezTo>
                    <a:cubicBezTo>
                      <a:pt x="124" y="95"/>
                      <a:pt x="120" y="96"/>
                      <a:pt x="118" y="88"/>
                    </a:cubicBezTo>
                    <a:cubicBezTo>
                      <a:pt x="115" y="81"/>
                      <a:pt x="106" y="69"/>
                      <a:pt x="106" y="65"/>
                    </a:cubicBezTo>
                    <a:cubicBezTo>
                      <a:pt x="105" y="61"/>
                      <a:pt x="100" y="58"/>
                      <a:pt x="100" y="54"/>
                    </a:cubicBezTo>
                    <a:cubicBezTo>
                      <a:pt x="100" y="49"/>
                      <a:pt x="98" y="48"/>
                      <a:pt x="93" y="41"/>
                    </a:cubicBezTo>
                    <a:cubicBezTo>
                      <a:pt x="87" y="34"/>
                      <a:pt x="86" y="21"/>
                      <a:pt x="87" y="20"/>
                    </a:cubicBezTo>
                    <a:cubicBezTo>
                      <a:pt x="89" y="20"/>
                      <a:pt x="93" y="31"/>
                      <a:pt x="95" y="35"/>
                    </a:cubicBezTo>
                    <a:cubicBezTo>
                      <a:pt x="97" y="39"/>
                      <a:pt x="102" y="50"/>
                      <a:pt x="106" y="50"/>
                    </a:cubicBezTo>
                    <a:cubicBezTo>
                      <a:pt x="110" y="50"/>
                      <a:pt x="112" y="33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1"/>
                      <a:pt x="114" y="31"/>
                      <a:pt x="114" y="31"/>
                    </a:cubicBezTo>
                    <a:lnTo>
                      <a:pt x="115" y="27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4551363" y="3206750"/>
                <a:ext cx="122238" cy="134938"/>
              </a:xfrm>
              <a:custGeom>
                <a:avLst/>
                <a:gdLst/>
                <a:ahLst/>
                <a:cxnLst>
                  <a:cxn ang="0">
                    <a:pos x="32" y="67"/>
                  </a:cxn>
                  <a:cxn ang="0">
                    <a:pos x="34" y="58"/>
                  </a:cxn>
                  <a:cxn ang="0">
                    <a:pos x="41" y="53"/>
                  </a:cxn>
                  <a:cxn ang="0">
                    <a:pos x="45" y="47"/>
                  </a:cxn>
                  <a:cxn ang="0">
                    <a:pos x="52" y="54"/>
                  </a:cxn>
                  <a:cxn ang="0">
                    <a:pos x="60" y="56"/>
                  </a:cxn>
                  <a:cxn ang="0">
                    <a:pos x="64" y="42"/>
                  </a:cxn>
                  <a:cxn ang="0">
                    <a:pos x="61" y="30"/>
                  </a:cxn>
                  <a:cxn ang="0">
                    <a:pos x="59" y="21"/>
                  </a:cxn>
                  <a:cxn ang="0">
                    <a:pos x="60" y="12"/>
                  </a:cxn>
                  <a:cxn ang="0">
                    <a:pos x="49" y="12"/>
                  </a:cxn>
                  <a:cxn ang="0">
                    <a:pos x="50" y="1"/>
                  </a:cxn>
                  <a:cxn ang="0">
                    <a:pos x="33" y="0"/>
                  </a:cxn>
                  <a:cxn ang="0">
                    <a:pos x="31" y="1"/>
                  </a:cxn>
                  <a:cxn ang="0">
                    <a:pos x="31" y="15"/>
                  </a:cxn>
                  <a:cxn ang="0">
                    <a:pos x="15" y="16"/>
                  </a:cxn>
                  <a:cxn ang="0">
                    <a:pos x="10" y="16"/>
                  </a:cxn>
                  <a:cxn ang="0">
                    <a:pos x="8" y="19"/>
                  </a:cxn>
                  <a:cxn ang="0">
                    <a:pos x="13" y="25"/>
                  </a:cxn>
                  <a:cxn ang="0">
                    <a:pos x="7" y="29"/>
                  </a:cxn>
                  <a:cxn ang="0">
                    <a:pos x="2" y="36"/>
                  </a:cxn>
                  <a:cxn ang="0">
                    <a:pos x="8" y="46"/>
                  </a:cxn>
                  <a:cxn ang="0">
                    <a:pos x="16" y="57"/>
                  </a:cxn>
                  <a:cxn ang="0">
                    <a:pos x="27" y="71"/>
                  </a:cxn>
                  <a:cxn ang="0">
                    <a:pos x="32" y="67"/>
                  </a:cxn>
                </a:cxnLst>
                <a:rect l="0" t="0" r="r" b="b"/>
                <a:pathLst>
                  <a:path w="64" h="71">
                    <a:moveTo>
                      <a:pt x="32" y="67"/>
                    </a:moveTo>
                    <a:cubicBezTo>
                      <a:pt x="38" y="67"/>
                      <a:pt x="36" y="64"/>
                      <a:pt x="34" y="58"/>
                    </a:cubicBezTo>
                    <a:cubicBezTo>
                      <a:pt x="32" y="53"/>
                      <a:pt x="37" y="53"/>
                      <a:pt x="41" y="53"/>
                    </a:cubicBezTo>
                    <a:cubicBezTo>
                      <a:pt x="44" y="53"/>
                      <a:pt x="43" y="47"/>
                      <a:pt x="45" y="47"/>
                    </a:cubicBezTo>
                    <a:cubicBezTo>
                      <a:pt x="48" y="47"/>
                      <a:pt x="49" y="55"/>
                      <a:pt x="52" y="54"/>
                    </a:cubicBezTo>
                    <a:cubicBezTo>
                      <a:pt x="55" y="53"/>
                      <a:pt x="57" y="56"/>
                      <a:pt x="60" y="56"/>
                    </a:cubicBezTo>
                    <a:cubicBezTo>
                      <a:pt x="64" y="55"/>
                      <a:pt x="64" y="48"/>
                      <a:pt x="64" y="42"/>
                    </a:cubicBezTo>
                    <a:cubicBezTo>
                      <a:pt x="64" y="37"/>
                      <a:pt x="64" y="33"/>
                      <a:pt x="61" y="30"/>
                    </a:cubicBezTo>
                    <a:cubicBezTo>
                      <a:pt x="57" y="28"/>
                      <a:pt x="55" y="23"/>
                      <a:pt x="59" y="21"/>
                    </a:cubicBezTo>
                    <a:cubicBezTo>
                      <a:pt x="63" y="19"/>
                      <a:pt x="64" y="15"/>
                      <a:pt x="60" y="12"/>
                    </a:cubicBezTo>
                    <a:cubicBezTo>
                      <a:pt x="57" y="10"/>
                      <a:pt x="49" y="15"/>
                      <a:pt x="49" y="12"/>
                    </a:cubicBezTo>
                    <a:cubicBezTo>
                      <a:pt x="49" y="11"/>
                      <a:pt x="50" y="5"/>
                      <a:pt x="50" y="1"/>
                    </a:cubicBezTo>
                    <a:cubicBezTo>
                      <a:pt x="42" y="0"/>
                      <a:pt x="33" y="0"/>
                      <a:pt x="33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9"/>
                      <a:pt x="31" y="15"/>
                      <a:pt x="31" y="15"/>
                    </a:cubicBezTo>
                    <a:cubicBezTo>
                      <a:pt x="31" y="15"/>
                      <a:pt x="18" y="16"/>
                      <a:pt x="15" y="16"/>
                    </a:cubicBezTo>
                    <a:cubicBezTo>
                      <a:pt x="15" y="16"/>
                      <a:pt x="13" y="16"/>
                      <a:pt x="10" y="16"/>
                    </a:cubicBezTo>
                    <a:cubicBezTo>
                      <a:pt x="10" y="17"/>
                      <a:pt x="9" y="18"/>
                      <a:pt x="8" y="19"/>
                    </a:cubicBezTo>
                    <a:cubicBezTo>
                      <a:pt x="7" y="20"/>
                      <a:pt x="12" y="22"/>
                      <a:pt x="13" y="25"/>
                    </a:cubicBezTo>
                    <a:cubicBezTo>
                      <a:pt x="14" y="27"/>
                      <a:pt x="6" y="26"/>
                      <a:pt x="7" y="29"/>
                    </a:cubicBezTo>
                    <a:cubicBezTo>
                      <a:pt x="7" y="32"/>
                      <a:pt x="4" y="35"/>
                      <a:pt x="2" y="36"/>
                    </a:cubicBezTo>
                    <a:cubicBezTo>
                      <a:pt x="0" y="38"/>
                      <a:pt x="7" y="44"/>
                      <a:pt x="8" y="46"/>
                    </a:cubicBezTo>
                    <a:cubicBezTo>
                      <a:pt x="8" y="49"/>
                      <a:pt x="9" y="51"/>
                      <a:pt x="16" y="57"/>
                    </a:cubicBezTo>
                    <a:cubicBezTo>
                      <a:pt x="22" y="63"/>
                      <a:pt x="19" y="64"/>
                      <a:pt x="27" y="71"/>
                    </a:cubicBezTo>
                    <a:cubicBezTo>
                      <a:pt x="28" y="69"/>
                      <a:pt x="30" y="67"/>
                      <a:pt x="32" y="6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4564063" y="3208338"/>
                <a:ext cx="47625" cy="28575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3" y="8"/>
                  </a:cxn>
                  <a:cxn ang="0">
                    <a:pos x="3" y="13"/>
                  </a:cxn>
                  <a:cxn ang="0">
                    <a:pos x="3" y="15"/>
                  </a:cxn>
                  <a:cxn ang="0">
                    <a:pos x="8" y="15"/>
                  </a:cxn>
                  <a:cxn ang="0">
                    <a:pos x="24" y="14"/>
                  </a:cxn>
                </a:cxnLst>
                <a:rect l="0" t="0" r="r" b="b"/>
                <a:pathLst>
                  <a:path w="25" h="15">
                    <a:moveTo>
                      <a:pt x="24" y="14"/>
                    </a:moveTo>
                    <a:cubicBezTo>
                      <a:pt x="24" y="14"/>
                      <a:pt x="25" y="8"/>
                      <a:pt x="2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8" y="3"/>
                      <a:pt x="7" y="7"/>
                      <a:pt x="3" y="8"/>
                    </a:cubicBezTo>
                    <a:cubicBezTo>
                      <a:pt x="0" y="9"/>
                      <a:pt x="0" y="12"/>
                      <a:pt x="3" y="13"/>
                    </a:cubicBezTo>
                    <a:cubicBezTo>
                      <a:pt x="5" y="13"/>
                      <a:pt x="4" y="14"/>
                      <a:pt x="3" y="15"/>
                    </a:cubicBezTo>
                    <a:cubicBezTo>
                      <a:pt x="6" y="15"/>
                      <a:pt x="8" y="15"/>
                      <a:pt x="8" y="15"/>
                    </a:cubicBezTo>
                    <a:cubicBezTo>
                      <a:pt x="11" y="15"/>
                      <a:pt x="24" y="14"/>
                      <a:pt x="24" y="1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4602163" y="3175000"/>
                <a:ext cx="153988" cy="188913"/>
              </a:xfrm>
              <a:custGeom>
                <a:avLst/>
                <a:gdLst/>
                <a:ahLst/>
                <a:cxnLst>
                  <a:cxn ang="0">
                    <a:pos x="21" y="94"/>
                  </a:cxn>
                  <a:cxn ang="0">
                    <a:pos x="29" y="95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0" y="88"/>
                  </a:cxn>
                  <a:cxn ang="0">
                    <a:pos x="54" y="80"/>
                  </a:cxn>
                  <a:cxn ang="0">
                    <a:pos x="55" y="61"/>
                  </a:cxn>
                  <a:cxn ang="0">
                    <a:pos x="64" y="49"/>
                  </a:cxn>
                  <a:cxn ang="0">
                    <a:pos x="73" y="25"/>
                  </a:cxn>
                  <a:cxn ang="0">
                    <a:pos x="77" y="13"/>
                  </a:cxn>
                  <a:cxn ang="0">
                    <a:pos x="79" y="1"/>
                  </a:cxn>
                  <a:cxn ang="0">
                    <a:pos x="79" y="1"/>
                  </a:cxn>
                  <a:cxn ang="0">
                    <a:pos x="69" y="0"/>
                  </a:cxn>
                  <a:cxn ang="0">
                    <a:pos x="64" y="1"/>
                  </a:cxn>
                  <a:cxn ang="0">
                    <a:pos x="58" y="3"/>
                  </a:cxn>
                  <a:cxn ang="0">
                    <a:pos x="56" y="11"/>
                  </a:cxn>
                  <a:cxn ang="0">
                    <a:pos x="52" y="22"/>
                  </a:cxn>
                  <a:cxn ang="0">
                    <a:pos x="36" y="17"/>
                  </a:cxn>
                  <a:cxn ang="0">
                    <a:pos x="23" y="17"/>
                  </a:cxn>
                  <a:cxn ang="0">
                    <a:pos x="22" y="28"/>
                  </a:cxn>
                  <a:cxn ang="0">
                    <a:pos x="33" y="28"/>
                  </a:cxn>
                  <a:cxn ang="0">
                    <a:pos x="32" y="37"/>
                  </a:cxn>
                  <a:cxn ang="0">
                    <a:pos x="34" y="46"/>
                  </a:cxn>
                  <a:cxn ang="0">
                    <a:pos x="37" y="58"/>
                  </a:cxn>
                  <a:cxn ang="0">
                    <a:pos x="33" y="72"/>
                  </a:cxn>
                  <a:cxn ang="0">
                    <a:pos x="25" y="70"/>
                  </a:cxn>
                  <a:cxn ang="0">
                    <a:pos x="18" y="63"/>
                  </a:cxn>
                  <a:cxn ang="0">
                    <a:pos x="14" y="69"/>
                  </a:cxn>
                  <a:cxn ang="0">
                    <a:pos x="7" y="74"/>
                  </a:cxn>
                  <a:cxn ang="0">
                    <a:pos x="5" y="83"/>
                  </a:cxn>
                  <a:cxn ang="0">
                    <a:pos x="0" y="87"/>
                  </a:cxn>
                  <a:cxn ang="0">
                    <a:pos x="1" y="88"/>
                  </a:cxn>
                  <a:cxn ang="0">
                    <a:pos x="11" y="99"/>
                  </a:cxn>
                  <a:cxn ang="0">
                    <a:pos x="21" y="94"/>
                  </a:cxn>
                </a:cxnLst>
                <a:rect l="0" t="0" r="r" b="b"/>
                <a:pathLst>
                  <a:path w="80" h="99">
                    <a:moveTo>
                      <a:pt x="21" y="94"/>
                    </a:moveTo>
                    <a:cubicBezTo>
                      <a:pt x="23" y="95"/>
                      <a:pt x="25" y="98"/>
                      <a:pt x="29" y="95"/>
                    </a:cubicBezTo>
                    <a:cubicBezTo>
                      <a:pt x="33" y="91"/>
                      <a:pt x="38" y="92"/>
                      <a:pt x="38" y="95"/>
                    </a:cubicBezTo>
                    <a:cubicBezTo>
                      <a:pt x="38" y="99"/>
                      <a:pt x="39" y="98"/>
                      <a:pt x="43" y="95"/>
                    </a:cubicBezTo>
                    <a:cubicBezTo>
                      <a:pt x="46" y="91"/>
                      <a:pt x="50" y="95"/>
                      <a:pt x="50" y="88"/>
                    </a:cubicBezTo>
                    <a:cubicBezTo>
                      <a:pt x="50" y="81"/>
                      <a:pt x="54" y="88"/>
                      <a:pt x="54" y="80"/>
                    </a:cubicBezTo>
                    <a:cubicBezTo>
                      <a:pt x="54" y="72"/>
                      <a:pt x="55" y="65"/>
                      <a:pt x="55" y="61"/>
                    </a:cubicBezTo>
                    <a:cubicBezTo>
                      <a:pt x="55" y="58"/>
                      <a:pt x="64" y="54"/>
                      <a:pt x="64" y="49"/>
                    </a:cubicBezTo>
                    <a:cubicBezTo>
                      <a:pt x="64" y="43"/>
                      <a:pt x="73" y="32"/>
                      <a:pt x="73" y="25"/>
                    </a:cubicBezTo>
                    <a:cubicBezTo>
                      <a:pt x="73" y="18"/>
                      <a:pt x="75" y="16"/>
                      <a:pt x="77" y="13"/>
                    </a:cubicBezTo>
                    <a:cubicBezTo>
                      <a:pt x="78" y="11"/>
                      <a:pt x="80" y="6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9" y="8"/>
                      <a:pt x="56" y="11"/>
                    </a:cubicBezTo>
                    <a:cubicBezTo>
                      <a:pt x="53" y="15"/>
                      <a:pt x="52" y="22"/>
                      <a:pt x="52" y="22"/>
                    </a:cubicBezTo>
                    <a:cubicBezTo>
                      <a:pt x="52" y="22"/>
                      <a:pt x="40" y="16"/>
                      <a:pt x="36" y="17"/>
                    </a:cubicBezTo>
                    <a:cubicBezTo>
                      <a:pt x="35" y="17"/>
                      <a:pt x="29" y="17"/>
                      <a:pt x="23" y="17"/>
                    </a:cubicBezTo>
                    <a:cubicBezTo>
                      <a:pt x="23" y="21"/>
                      <a:pt x="22" y="27"/>
                      <a:pt x="22" y="28"/>
                    </a:cubicBezTo>
                    <a:cubicBezTo>
                      <a:pt x="22" y="31"/>
                      <a:pt x="30" y="26"/>
                      <a:pt x="33" y="28"/>
                    </a:cubicBezTo>
                    <a:cubicBezTo>
                      <a:pt x="37" y="31"/>
                      <a:pt x="36" y="35"/>
                      <a:pt x="32" y="37"/>
                    </a:cubicBezTo>
                    <a:cubicBezTo>
                      <a:pt x="28" y="39"/>
                      <a:pt x="30" y="44"/>
                      <a:pt x="34" y="46"/>
                    </a:cubicBezTo>
                    <a:cubicBezTo>
                      <a:pt x="37" y="49"/>
                      <a:pt x="37" y="53"/>
                      <a:pt x="37" y="58"/>
                    </a:cubicBezTo>
                    <a:cubicBezTo>
                      <a:pt x="37" y="64"/>
                      <a:pt x="37" y="71"/>
                      <a:pt x="33" y="72"/>
                    </a:cubicBezTo>
                    <a:cubicBezTo>
                      <a:pt x="30" y="72"/>
                      <a:pt x="28" y="69"/>
                      <a:pt x="25" y="70"/>
                    </a:cubicBezTo>
                    <a:cubicBezTo>
                      <a:pt x="22" y="71"/>
                      <a:pt x="21" y="63"/>
                      <a:pt x="18" y="63"/>
                    </a:cubicBezTo>
                    <a:cubicBezTo>
                      <a:pt x="16" y="63"/>
                      <a:pt x="17" y="69"/>
                      <a:pt x="14" y="69"/>
                    </a:cubicBezTo>
                    <a:cubicBezTo>
                      <a:pt x="10" y="69"/>
                      <a:pt x="5" y="69"/>
                      <a:pt x="7" y="74"/>
                    </a:cubicBezTo>
                    <a:cubicBezTo>
                      <a:pt x="9" y="80"/>
                      <a:pt x="11" y="83"/>
                      <a:pt x="5" y="83"/>
                    </a:cubicBezTo>
                    <a:cubicBezTo>
                      <a:pt x="3" y="83"/>
                      <a:pt x="1" y="85"/>
                      <a:pt x="0" y="87"/>
                    </a:cubicBezTo>
                    <a:cubicBezTo>
                      <a:pt x="0" y="87"/>
                      <a:pt x="1" y="87"/>
                      <a:pt x="1" y="88"/>
                    </a:cubicBezTo>
                    <a:cubicBezTo>
                      <a:pt x="6" y="91"/>
                      <a:pt x="9" y="95"/>
                      <a:pt x="11" y="99"/>
                    </a:cubicBezTo>
                    <a:cubicBezTo>
                      <a:pt x="15" y="96"/>
                      <a:pt x="20" y="93"/>
                      <a:pt x="21" y="9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7" name="Freeform 41"/>
              <p:cNvSpPr>
                <a:spLocks/>
              </p:cNvSpPr>
              <p:nvPr/>
            </p:nvSpPr>
            <p:spPr bwMode="auto">
              <a:xfrm>
                <a:off x="4819650" y="2740025"/>
                <a:ext cx="358775" cy="441325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28" y="15"/>
                  </a:cxn>
                  <a:cxn ang="0">
                    <a:pos x="108" y="13"/>
                  </a:cxn>
                  <a:cxn ang="0">
                    <a:pos x="36" y="15"/>
                  </a:cxn>
                  <a:cxn ang="0">
                    <a:pos x="25" y="39"/>
                  </a:cxn>
                  <a:cxn ang="0">
                    <a:pos x="24" y="88"/>
                  </a:cxn>
                  <a:cxn ang="0">
                    <a:pos x="10" y="101"/>
                  </a:cxn>
                  <a:cxn ang="0">
                    <a:pos x="4" y="117"/>
                  </a:cxn>
                  <a:cxn ang="0">
                    <a:pos x="8" y="132"/>
                  </a:cxn>
                  <a:cxn ang="0">
                    <a:pos x="12" y="144"/>
                  </a:cxn>
                  <a:cxn ang="0">
                    <a:pos x="21" y="165"/>
                  </a:cxn>
                  <a:cxn ang="0">
                    <a:pos x="24" y="170"/>
                  </a:cxn>
                  <a:cxn ang="0">
                    <a:pos x="35" y="177"/>
                  </a:cxn>
                  <a:cxn ang="0">
                    <a:pos x="47" y="190"/>
                  </a:cxn>
                  <a:cxn ang="0">
                    <a:pos x="59" y="204"/>
                  </a:cxn>
                  <a:cxn ang="0">
                    <a:pos x="64" y="213"/>
                  </a:cxn>
                  <a:cxn ang="0">
                    <a:pos x="76" y="219"/>
                  </a:cxn>
                  <a:cxn ang="0">
                    <a:pos x="88" y="218"/>
                  </a:cxn>
                  <a:cxn ang="0">
                    <a:pos x="109" y="227"/>
                  </a:cxn>
                  <a:cxn ang="0">
                    <a:pos x="124" y="226"/>
                  </a:cxn>
                  <a:cxn ang="0">
                    <a:pos x="135" y="222"/>
                  </a:cxn>
                  <a:cxn ang="0">
                    <a:pos x="146" y="214"/>
                  </a:cxn>
                  <a:cxn ang="0">
                    <a:pos x="155" y="217"/>
                  </a:cxn>
                  <a:cxn ang="0">
                    <a:pos x="145" y="198"/>
                  </a:cxn>
                  <a:cxn ang="0">
                    <a:pos x="125" y="180"/>
                  </a:cxn>
                  <a:cxn ang="0">
                    <a:pos x="136" y="172"/>
                  </a:cxn>
                  <a:cxn ang="0">
                    <a:pos x="141" y="149"/>
                  </a:cxn>
                  <a:cxn ang="0">
                    <a:pos x="149" y="133"/>
                  </a:cxn>
                  <a:cxn ang="0">
                    <a:pos x="161" y="119"/>
                  </a:cxn>
                  <a:cxn ang="0">
                    <a:pos x="166" y="90"/>
                  </a:cxn>
                  <a:cxn ang="0">
                    <a:pos x="176" y="73"/>
                  </a:cxn>
                  <a:cxn ang="0">
                    <a:pos x="180" y="57"/>
                  </a:cxn>
                  <a:cxn ang="0">
                    <a:pos x="171" y="20"/>
                  </a:cxn>
                  <a:cxn ang="0">
                    <a:pos x="155" y="0"/>
                  </a:cxn>
                  <a:cxn ang="0">
                    <a:pos x="148" y="5"/>
                  </a:cxn>
                </a:cxnLst>
                <a:rect l="0" t="0" r="r" b="b"/>
                <a:pathLst>
                  <a:path w="187" h="231">
                    <a:moveTo>
                      <a:pt x="148" y="5"/>
                    </a:moveTo>
                    <a:cubicBezTo>
                      <a:pt x="145" y="5"/>
                      <a:pt x="146" y="13"/>
                      <a:pt x="141" y="13"/>
                    </a:cubicBezTo>
                    <a:cubicBezTo>
                      <a:pt x="136" y="13"/>
                      <a:pt x="138" y="18"/>
                      <a:pt x="134" y="18"/>
                    </a:cubicBezTo>
                    <a:cubicBezTo>
                      <a:pt x="131" y="18"/>
                      <a:pt x="128" y="15"/>
                      <a:pt x="128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15"/>
                      <a:pt x="110" y="11"/>
                      <a:pt x="108" y="13"/>
                    </a:cubicBezTo>
                    <a:cubicBezTo>
                      <a:pt x="106" y="14"/>
                      <a:pt x="104" y="15"/>
                      <a:pt x="104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29"/>
                      <a:pt x="36" y="39"/>
                      <a:pt x="36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6" y="87"/>
                      <a:pt x="24" y="88"/>
                    </a:cubicBezTo>
                    <a:cubicBezTo>
                      <a:pt x="22" y="88"/>
                      <a:pt x="14" y="90"/>
                      <a:pt x="14" y="94"/>
                    </a:cubicBezTo>
                    <a:cubicBezTo>
                      <a:pt x="14" y="97"/>
                      <a:pt x="13" y="100"/>
                      <a:pt x="10" y="101"/>
                    </a:cubicBezTo>
                    <a:cubicBezTo>
                      <a:pt x="6" y="101"/>
                      <a:pt x="10" y="109"/>
                      <a:pt x="5" y="109"/>
                    </a:cubicBezTo>
                    <a:cubicBezTo>
                      <a:pt x="0" y="109"/>
                      <a:pt x="7" y="115"/>
                      <a:pt x="4" y="117"/>
                    </a:cubicBezTo>
                    <a:cubicBezTo>
                      <a:pt x="2" y="120"/>
                      <a:pt x="2" y="124"/>
                      <a:pt x="6" y="124"/>
                    </a:cubicBezTo>
                    <a:cubicBezTo>
                      <a:pt x="9" y="124"/>
                      <a:pt x="8" y="128"/>
                      <a:pt x="8" y="132"/>
                    </a:cubicBezTo>
                    <a:cubicBezTo>
                      <a:pt x="8" y="136"/>
                      <a:pt x="13" y="139"/>
                      <a:pt x="13" y="139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12" y="144"/>
                      <a:pt x="20" y="153"/>
                      <a:pt x="20" y="155"/>
                    </a:cubicBezTo>
                    <a:cubicBezTo>
                      <a:pt x="21" y="157"/>
                      <a:pt x="25" y="163"/>
                      <a:pt x="21" y="165"/>
                    </a:cubicBezTo>
                    <a:cubicBezTo>
                      <a:pt x="17" y="167"/>
                      <a:pt x="20" y="169"/>
                      <a:pt x="20" y="169"/>
                    </a:cubicBezTo>
                    <a:cubicBezTo>
                      <a:pt x="24" y="170"/>
                      <a:pt x="24" y="170"/>
                      <a:pt x="24" y="170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6" y="173"/>
                      <a:pt x="31" y="173"/>
                      <a:pt x="35" y="177"/>
                    </a:cubicBezTo>
                    <a:cubicBezTo>
                      <a:pt x="38" y="181"/>
                      <a:pt x="40" y="182"/>
                      <a:pt x="40" y="184"/>
                    </a:cubicBezTo>
                    <a:cubicBezTo>
                      <a:pt x="40" y="186"/>
                      <a:pt x="43" y="187"/>
                      <a:pt x="47" y="190"/>
                    </a:cubicBezTo>
                    <a:cubicBezTo>
                      <a:pt x="51" y="194"/>
                      <a:pt x="51" y="196"/>
                      <a:pt x="51" y="198"/>
                    </a:cubicBezTo>
                    <a:cubicBezTo>
                      <a:pt x="51" y="200"/>
                      <a:pt x="59" y="204"/>
                      <a:pt x="59" y="204"/>
                    </a:cubicBezTo>
                    <a:cubicBezTo>
                      <a:pt x="61" y="210"/>
                      <a:pt x="61" y="210"/>
                      <a:pt x="61" y="210"/>
                    </a:cubicBezTo>
                    <a:cubicBezTo>
                      <a:pt x="62" y="211"/>
                      <a:pt x="63" y="212"/>
                      <a:pt x="64" y="213"/>
                    </a:cubicBezTo>
                    <a:cubicBezTo>
                      <a:pt x="65" y="217"/>
                      <a:pt x="69" y="219"/>
                      <a:pt x="69" y="219"/>
                    </a:cubicBezTo>
                    <a:cubicBezTo>
                      <a:pt x="69" y="219"/>
                      <a:pt x="73" y="221"/>
                      <a:pt x="76" y="219"/>
                    </a:cubicBezTo>
                    <a:cubicBezTo>
                      <a:pt x="79" y="216"/>
                      <a:pt x="82" y="219"/>
                      <a:pt x="82" y="219"/>
                    </a:cubicBezTo>
                    <a:cubicBezTo>
                      <a:pt x="82" y="219"/>
                      <a:pt x="86" y="217"/>
                      <a:pt x="88" y="218"/>
                    </a:cubicBezTo>
                    <a:cubicBezTo>
                      <a:pt x="89" y="219"/>
                      <a:pt x="95" y="224"/>
                      <a:pt x="101" y="229"/>
                    </a:cubicBezTo>
                    <a:cubicBezTo>
                      <a:pt x="102" y="229"/>
                      <a:pt x="107" y="227"/>
                      <a:pt x="109" y="227"/>
                    </a:cubicBezTo>
                    <a:cubicBezTo>
                      <a:pt x="112" y="226"/>
                      <a:pt x="115" y="231"/>
                      <a:pt x="116" y="229"/>
                    </a:cubicBezTo>
                    <a:cubicBezTo>
                      <a:pt x="117" y="228"/>
                      <a:pt x="122" y="225"/>
                      <a:pt x="124" y="226"/>
                    </a:cubicBezTo>
                    <a:cubicBezTo>
                      <a:pt x="126" y="227"/>
                      <a:pt x="131" y="228"/>
                      <a:pt x="131" y="226"/>
                    </a:cubicBezTo>
                    <a:cubicBezTo>
                      <a:pt x="132" y="225"/>
                      <a:pt x="134" y="223"/>
                      <a:pt x="135" y="222"/>
                    </a:cubicBezTo>
                    <a:cubicBezTo>
                      <a:pt x="136" y="222"/>
                      <a:pt x="136" y="221"/>
                      <a:pt x="137" y="220"/>
                    </a:cubicBezTo>
                    <a:cubicBezTo>
                      <a:pt x="137" y="218"/>
                      <a:pt x="143" y="215"/>
                      <a:pt x="146" y="214"/>
                    </a:cubicBezTo>
                    <a:cubicBezTo>
                      <a:pt x="148" y="214"/>
                      <a:pt x="151" y="214"/>
                      <a:pt x="152" y="215"/>
                    </a:cubicBezTo>
                    <a:cubicBezTo>
                      <a:pt x="153" y="216"/>
                      <a:pt x="154" y="216"/>
                      <a:pt x="155" y="217"/>
                    </a:cubicBezTo>
                    <a:cubicBezTo>
                      <a:pt x="156" y="210"/>
                      <a:pt x="157" y="207"/>
                      <a:pt x="155" y="207"/>
                    </a:cubicBezTo>
                    <a:cubicBezTo>
                      <a:pt x="153" y="207"/>
                      <a:pt x="147" y="204"/>
                      <a:pt x="145" y="198"/>
                    </a:cubicBezTo>
                    <a:cubicBezTo>
                      <a:pt x="143" y="193"/>
                      <a:pt x="137" y="189"/>
                      <a:pt x="135" y="186"/>
                    </a:cubicBezTo>
                    <a:cubicBezTo>
                      <a:pt x="134" y="182"/>
                      <a:pt x="126" y="183"/>
                      <a:pt x="125" y="180"/>
                    </a:cubicBezTo>
                    <a:cubicBezTo>
                      <a:pt x="123" y="178"/>
                      <a:pt x="127" y="178"/>
                      <a:pt x="127" y="174"/>
                    </a:cubicBezTo>
                    <a:cubicBezTo>
                      <a:pt x="127" y="171"/>
                      <a:pt x="135" y="173"/>
                      <a:pt x="136" y="172"/>
                    </a:cubicBezTo>
                    <a:cubicBezTo>
                      <a:pt x="137" y="171"/>
                      <a:pt x="137" y="164"/>
                      <a:pt x="137" y="159"/>
                    </a:cubicBezTo>
                    <a:cubicBezTo>
                      <a:pt x="137" y="155"/>
                      <a:pt x="143" y="151"/>
                      <a:pt x="141" y="149"/>
                    </a:cubicBezTo>
                    <a:cubicBezTo>
                      <a:pt x="139" y="147"/>
                      <a:pt x="143" y="146"/>
                      <a:pt x="146" y="144"/>
                    </a:cubicBezTo>
                    <a:cubicBezTo>
                      <a:pt x="148" y="142"/>
                      <a:pt x="146" y="136"/>
                      <a:pt x="149" y="133"/>
                    </a:cubicBezTo>
                    <a:cubicBezTo>
                      <a:pt x="152" y="130"/>
                      <a:pt x="154" y="125"/>
                      <a:pt x="156" y="125"/>
                    </a:cubicBezTo>
                    <a:cubicBezTo>
                      <a:pt x="158" y="125"/>
                      <a:pt x="161" y="122"/>
                      <a:pt x="161" y="119"/>
                    </a:cubicBezTo>
                    <a:cubicBezTo>
                      <a:pt x="161" y="116"/>
                      <a:pt x="166" y="111"/>
                      <a:pt x="165" y="106"/>
                    </a:cubicBezTo>
                    <a:cubicBezTo>
                      <a:pt x="164" y="101"/>
                      <a:pt x="162" y="95"/>
                      <a:pt x="166" y="90"/>
                    </a:cubicBezTo>
                    <a:cubicBezTo>
                      <a:pt x="169" y="86"/>
                      <a:pt x="171" y="83"/>
                      <a:pt x="170" y="79"/>
                    </a:cubicBezTo>
                    <a:cubicBezTo>
                      <a:pt x="169" y="76"/>
                      <a:pt x="174" y="75"/>
                      <a:pt x="176" y="73"/>
                    </a:cubicBezTo>
                    <a:cubicBezTo>
                      <a:pt x="178" y="72"/>
                      <a:pt x="183" y="69"/>
                      <a:pt x="187" y="63"/>
                    </a:cubicBezTo>
                    <a:cubicBezTo>
                      <a:pt x="184" y="60"/>
                      <a:pt x="182" y="57"/>
                      <a:pt x="180" y="57"/>
                    </a:cubicBezTo>
                    <a:cubicBezTo>
                      <a:pt x="176" y="55"/>
                      <a:pt x="173" y="48"/>
                      <a:pt x="173" y="39"/>
                    </a:cubicBezTo>
                    <a:cubicBezTo>
                      <a:pt x="173" y="30"/>
                      <a:pt x="171" y="23"/>
                      <a:pt x="171" y="20"/>
                    </a:cubicBezTo>
                    <a:cubicBezTo>
                      <a:pt x="171" y="17"/>
                      <a:pt x="166" y="11"/>
                      <a:pt x="161" y="9"/>
                    </a:cubicBezTo>
                    <a:cubicBezTo>
                      <a:pt x="157" y="7"/>
                      <a:pt x="155" y="4"/>
                      <a:pt x="155" y="0"/>
                    </a:cubicBezTo>
                    <a:cubicBezTo>
                      <a:pt x="155" y="0"/>
                      <a:pt x="154" y="0"/>
                      <a:pt x="154" y="1"/>
                    </a:cubicBezTo>
                    <a:cubicBezTo>
                      <a:pt x="151" y="5"/>
                      <a:pt x="152" y="5"/>
                      <a:pt x="148" y="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8" name="Freeform 42"/>
              <p:cNvSpPr>
                <a:spLocks/>
              </p:cNvSpPr>
              <p:nvPr/>
            </p:nvSpPr>
            <p:spPr bwMode="auto">
              <a:xfrm>
                <a:off x="5245100" y="2978150"/>
                <a:ext cx="41275" cy="4127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3" y="10"/>
                  </a:cxn>
                  <a:cxn ang="0">
                    <a:pos x="2" y="20"/>
                  </a:cxn>
                  <a:cxn ang="0">
                    <a:pos x="9" y="19"/>
                  </a:cxn>
                  <a:cxn ang="0">
                    <a:pos x="14" y="21"/>
                  </a:cxn>
                  <a:cxn ang="0">
                    <a:pos x="19" y="16"/>
                  </a:cxn>
                  <a:cxn ang="0">
                    <a:pos x="13" y="13"/>
                  </a:cxn>
                  <a:cxn ang="0">
                    <a:pos x="19" y="8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8" y="3"/>
                  </a:cxn>
                </a:cxnLst>
                <a:rect l="0" t="0" r="r" b="b"/>
                <a:pathLst>
                  <a:path w="22" h="21">
                    <a:moveTo>
                      <a:pt x="8" y="3"/>
                    </a:moveTo>
                    <a:cubicBezTo>
                      <a:pt x="8" y="4"/>
                      <a:pt x="5" y="8"/>
                      <a:pt x="3" y="10"/>
                    </a:cubicBezTo>
                    <a:cubicBezTo>
                      <a:pt x="0" y="13"/>
                      <a:pt x="2" y="18"/>
                      <a:pt x="2" y="20"/>
                    </a:cubicBezTo>
                    <a:cubicBezTo>
                      <a:pt x="3" y="21"/>
                      <a:pt x="7" y="21"/>
                      <a:pt x="9" y="19"/>
                    </a:cubicBezTo>
                    <a:cubicBezTo>
                      <a:pt x="10" y="18"/>
                      <a:pt x="12" y="19"/>
                      <a:pt x="14" y="21"/>
                    </a:cubicBezTo>
                    <a:cubicBezTo>
                      <a:pt x="15" y="19"/>
                      <a:pt x="17" y="17"/>
                      <a:pt x="19" y="16"/>
                    </a:cubicBezTo>
                    <a:cubicBezTo>
                      <a:pt x="16" y="14"/>
                      <a:pt x="13" y="14"/>
                      <a:pt x="13" y="13"/>
                    </a:cubicBezTo>
                    <a:cubicBezTo>
                      <a:pt x="12" y="12"/>
                      <a:pt x="16" y="9"/>
                      <a:pt x="19" y="8"/>
                    </a:cubicBezTo>
                    <a:cubicBezTo>
                      <a:pt x="22" y="7"/>
                      <a:pt x="21" y="4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5" y="1"/>
                      <a:pt x="14" y="2"/>
                      <a:pt x="14" y="2"/>
                    </a:cubicBezTo>
                    <a:cubicBezTo>
                      <a:pt x="13" y="3"/>
                      <a:pt x="11" y="3"/>
                      <a:pt x="8" y="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5130800" y="2860675"/>
                <a:ext cx="146050" cy="12382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8" y="16"/>
                  </a:cxn>
                  <a:cxn ang="0">
                    <a:pos x="4" y="27"/>
                  </a:cxn>
                  <a:cxn ang="0">
                    <a:pos x="3" y="43"/>
                  </a:cxn>
                  <a:cxn ang="0">
                    <a:pos x="13" y="43"/>
                  </a:cxn>
                  <a:cxn ang="0">
                    <a:pos x="16" y="40"/>
                  </a:cxn>
                  <a:cxn ang="0">
                    <a:pos x="21" y="38"/>
                  </a:cxn>
                  <a:cxn ang="0">
                    <a:pos x="28" y="41"/>
                  </a:cxn>
                  <a:cxn ang="0">
                    <a:pos x="33" y="41"/>
                  </a:cxn>
                  <a:cxn ang="0">
                    <a:pos x="45" y="41"/>
                  </a:cxn>
                  <a:cxn ang="0">
                    <a:pos x="68" y="64"/>
                  </a:cxn>
                  <a:cxn ang="0">
                    <a:pos x="68" y="65"/>
                  </a:cxn>
                  <a:cxn ang="0">
                    <a:pos x="74" y="64"/>
                  </a:cxn>
                  <a:cxn ang="0">
                    <a:pos x="77" y="62"/>
                  </a:cxn>
                  <a:cxn ang="0">
                    <a:pos x="65" y="49"/>
                  </a:cxn>
                  <a:cxn ang="0">
                    <a:pos x="47" y="36"/>
                  </a:cxn>
                  <a:cxn ang="0">
                    <a:pos x="40" y="29"/>
                  </a:cxn>
                  <a:cxn ang="0">
                    <a:pos x="31" y="13"/>
                  </a:cxn>
                  <a:cxn ang="0">
                    <a:pos x="25" y="0"/>
                  </a:cxn>
                  <a:cxn ang="0">
                    <a:pos x="14" y="10"/>
                  </a:cxn>
                </a:cxnLst>
                <a:rect l="0" t="0" r="r" b="b"/>
                <a:pathLst>
                  <a:path w="77" h="65">
                    <a:moveTo>
                      <a:pt x="14" y="10"/>
                    </a:moveTo>
                    <a:cubicBezTo>
                      <a:pt x="12" y="12"/>
                      <a:pt x="7" y="13"/>
                      <a:pt x="8" y="16"/>
                    </a:cubicBezTo>
                    <a:cubicBezTo>
                      <a:pt x="9" y="20"/>
                      <a:pt x="7" y="23"/>
                      <a:pt x="4" y="27"/>
                    </a:cubicBezTo>
                    <a:cubicBezTo>
                      <a:pt x="0" y="32"/>
                      <a:pt x="2" y="38"/>
                      <a:pt x="3" y="43"/>
                    </a:cubicBezTo>
                    <a:cubicBezTo>
                      <a:pt x="7" y="42"/>
                      <a:pt x="12" y="42"/>
                      <a:pt x="13" y="43"/>
                    </a:cubicBezTo>
                    <a:cubicBezTo>
                      <a:pt x="14" y="45"/>
                      <a:pt x="15" y="43"/>
                      <a:pt x="16" y="40"/>
                    </a:cubicBezTo>
                    <a:cubicBezTo>
                      <a:pt x="17" y="36"/>
                      <a:pt x="19" y="36"/>
                      <a:pt x="21" y="38"/>
                    </a:cubicBezTo>
                    <a:cubicBezTo>
                      <a:pt x="23" y="40"/>
                      <a:pt x="25" y="43"/>
                      <a:pt x="28" y="41"/>
                    </a:cubicBezTo>
                    <a:cubicBezTo>
                      <a:pt x="32" y="39"/>
                      <a:pt x="32" y="40"/>
                      <a:pt x="33" y="41"/>
                    </a:cubicBezTo>
                    <a:cubicBezTo>
                      <a:pt x="35" y="42"/>
                      <a:pt x="42" y="41"/>
                      <a:pt x="45" y="41"/>
                    </a:cubicBezTo>
                    <a:cubicBezTo>
                      <a:pt x="47" y="41"/>
                      <a:pt x="68" y="64"/>
                      <a:pt x="68" y="64"/>
                    </a:cubicBezTo>
                    <a:cubicBezTo>
                      <a:pt x="68" y="64"/>
                      <a:pt x="68" y="64"/>
                      <a:pt x="68" y="65"/>
                    </a:cubicBezTo>
                    <a:cubicBezTo>
                      <a:pt x="71" y="65"/>
                      <a:pt x="73" y="65"/>
                      <a:pt x="74" y="64"/>
                    </a:cubicBezTo>
                    <a:cubicBezTo>
                      <a:pt x="74" y="64"/>
                      <a:pt x="75" y="63"/>
                      <a:pt x="77" y="62"/>
                    </a:cubicBezTo>
                    <a:cubicBezTo>
                      <a:pt x="74" y="59"/>
                      <a:pt x="70" y="55"/>
                      <a:pt x="65" y="49"/>
                    </a:cubicBezTo>
                    <a:cubicBezTo>
                      <a:pt x="58" y="41"/>
                      <a:pt x="51" y="36"/>
                      <a:pt x="47" y="36"/>
                    </a:cubicBezTo>
                    <a:cubicBezTo>
                      <a:pt x="43" y="36"/>
                      <a:pt x="42" y="29"/>
                      <a:pt x="40" y="29"/>
                    </a:cubicBezTo>
                    <a:cubicBezTo>
                      <a:pt x="37" y="29"/>
                      <a:pt x="32" y="19"/>
                      <a:pt x="31" y="13"/>
                    </a:cubicBezTo>
                    <a:cubicBezTo>
                      <a:pt x="31" y="9"/>
                      <a:pt x="28" y="4"/>
                      <a:pt x="25" y="0"/>
                    </a:cubicBezTo>
                    <a:cubicBezTo>
                      <a:pt x="21" y="6"/>
                      <a:pt x="16" y="9"/>
                      <a:pt x="14" y="1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5056188" y="2928938"/>
                <a:ext cx="323850" cy="252413"/>
              </a:xfrm>
              <a:custGeom>
                <a:avLst/>
                <a:gdLst/>
                <a:ahLst/>
                <a:cxnLst>
                  <a:cxn ang="0">
                    <a:pos x="12" y="87"/>
                  </a:cxn>
                  <a:cxn ang="0">
                    <a:pos x="22" y="99"/>
                  </a:cxn>
                  <a:cxn ang="0">
                    <a:pos x="32" y="108"/>
                  </a:cxn>
                  <a:cxn ang="0">
                    <a:pos x="32" y="118"/>
                  </a:cxn>
                  <a:cxn ang="0">
                    <a:pos x="36" y="119"/>
                  </a:cxn>
                  <a:cxn ang="0">
                    <a:pos x="47" y="122"/>
                  </a:cxn>
                  <a:cxn ang="0">
                    <a:pos x="60" y="129"/>
                  </a:cxn>
                  <a:cxn ang="0">
                    <a:pos x="73" y="131"/>
                  </a:cxn>
                  <a:cxn ang="0">
                    <a:pos x="81" y="125"/>
                  </a:cxn>
                  <a:cxn ang="0">
                    <a:pos x="91" y="123"/>
                  </a:cxn>
                  <a:cxn ang="0">
                    <a:pos x="96" y="126"/>
                  </a:cxn>
                  <a:cxn ang="0">
                    <a:pos x="102" y="124"/>
                  </a:cxn>
                  <a:cxn ang="0">
                    <a:pos x="111" y="123"/>
                  </a:cxn>
                  <a:cxn ang="0">
                    <a:pos x="126" y="115"/>
                  </a:cxn>
                  <a:cxn ang="0">
                    <a:pos x="138" y="113"/>
                  </a:cxn>
                  <a:cxn ang="0">
                    <a:pos x="168" y="83"/>
                  </a:cxn>
                  <a:cxn ang="0">
                    <a:pos x="164" y="80"/>
                  </a:cxn>
                  <a:cxn ang="0">
                    <a:pos x="149" y="77"/>
                  </a:cxn>
                  <a:cxn ang="0">
                    <a:pos x="126" y="69"/>
                  </a:cxn>
                  <a:cxn ang="0">
                    <a:pos x="118" y="62"/>
                  </a:cxn>
                  <a:cxn ang="0">
                    <a:pos x="111" y="52"/>
                  </a:cxn>
                  <a:cxn ang="0">
                    <a:pos x="113" y="47"/>
                  </a:cxn>
                  <a:cxn ang="0">
                    <a:pos x="108" y="45"/>
                  </a:cxn>
                  <a:cxn ang="0">
                    <a:pos x="101" y="46"/>
                  </a:cxn>
                  <a:cxn ang="0">
                    <a:pos x="102" y="36"/>
                  </a:cxn>
                  <a:cxn ang="0">
                    <a:pos x="107" y="28"/>
                  </a:cxn>
                  <a:cxn ang="0">
                    <a:pos x="84" y="5"/>
                  </a:cxn>
                  <a:cxn ang="0">
                    <a:pos x="72" y="5"/>
                  </a:cxn>
                  <a:cxn ang="0">
                    <a:pos x="67" y="5"/>
                  </a:cxn>
                  <a:cxn ang="0">
                    <a:pos x="60" y="2"/>
                  </a:cxn>
                  <a:cxn ang="0">
                    <a:pos x="55" y="4"/>
                  </a:cxn>
                  <a:cxn ang="0">
                    <a:pos x="52" y="7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38" y="20"/>
                  </a:cxn>
                  <a:cxn ang="0">
                    <a:pos x="33" y="26"/>
                  </a:cxn>
                  <a:cxn ang="0">
                    <a:pos x="26" y="34"/>
                  </a:cxn>
                  <a:cxn ang="0">
                    <a:pos x="23" y="45"/>
                  </a:cxn>
                  <a:cxn ang="0">
                    <a:pos x="18" y="50"/>
                  </a:cxn>
                  <a:cxn ang="0">
                    <a:pos x="14" y="60"/>
                  </a:cxn>
                  <a:cxn ang="0">
                    <a:pos x="13" y="73"/>
                  </a:cxn>
                  <a:cxn ang="0">
                    <a:pos x="4" y="75"/>
                  </a:cxn>
                  <a:cxn ang="0">
                    <a:pos x="2" y="81"/>
                  </a:cxn>
                  <a:cxn ang="0">
                    <a:pos x="12" y="87"/>
                  </a:cxn>
                </a:cxnLst>
                <a:rect l="0" t="0" r="r" b="b"/>
                <a:pathLst>
                  <a:path w="170" h="132">
                    <a:moveTo>
                      <a:pt x="12" y="87"/>
                    </a:moveTo>
                    <a:cubicBezTo>
                      <a:pt x="14" y="90"/>
                      <a:pt x="20" y="94"/>
                      <a:pt x="22" y="99"/>
                    </a:cubicBezTo>
                    <a:cubicBezTo>
                      <a:pt x="24" y="105"/>
                      <a:pt x="30" y="108"/>
                      <a:pt x="32" y="108"/>
                    </a:cubicBezTo>
                    <a:cubicBezTo>
                      <a:pt x="34" y="108"/>
                      <a:pt x="33" y="111"/>
                      <a:pt x="32" y="118"/>
                    </a:cubicBezTo>
                    <a:cubicBezTo>
                      <a:pt x="33" y="118"/>
                      <a:pt x="35" y="119"/>
                      <a:pt x="36" y="119"/>
                    </a:cubicBezTo>
                    <a:cubicBezTo>
                      <a:pt x="38" y="120"/>
                      <a:pt x="45" y="119"/>
                      <a:pt x="47" y="122"/>
                    </a:cubicBezTo>
                    <a:cubicBezTo>
                      <a:pt x="50" y="124"/>
                      <a:pt x="58" y="129"/>
                      <a:pt x="60" y="129"/>
                    </a:cubicBezTo>
                    <a:cubicBezTo>
                      <a:pt x="63" y="129"/>
                      <a:pt x="72" y="130"/>
                      <a:pt x="73" y="131"/>
                    </a:cubicBezTo>
                    <a:cubicBezTo>
                      <a:pt x="75" y="132"/>
                      <a:pt x="77" y="128"/>
                      <a:pt x="81" y="125"/>
                    </a:cubicBezTo>
                    <a:cubicBezTo>
                      <a:pt x="85" y="123"/>
                      <a:pt x="90" y="122"/>
                      <a:pt x="91" y="123"/>
                    </a:cubicBezTo>
                    <a:cubicBezTo>
                      <a:pt x="91" y="125"/>
                      <a:pt x="94" y="127"/>
                      <a:pt x="96" y="126"/>
                    </a:cubicBezTo>
                    <a:cubicBezTo>
                      <a:pt x="97" y="125"/>
                      <a:pt x="99" y="125"/>
                      <a:pt x="102" y="124"/>
                    </a:cubicBezTo>
                    <a:cubicBezTo>
                      <a:pt x="105" y="123"/>
                      <a:pt x="110" y="122"/>
                      <a:pt x="111" y="123"/>
                    </a:cubicBezTo>
                    <a:cubicBezTo>
                      <a:pt x="113" y="123"/>
                      <a:pt x="118" y="115"/>
                      <a:pt x="126" y="115"/>
                    </a:cubicBezTo>
                    <a:cubicBezTo>
                      <a:pt x="133" y="115"/>
                      <a:pt x="135" y="116"/>
                      <a:pt x="138" y="113"/>
                    </a:cubicBezTo>
                    <a:cubicBezTo>
                      <a:pt x="141" y="109"/>
                      <a:pt x="166" y="84"/>
                      <a:pt x="168" y="83"/>
                    </a:cubicBezTo>
                    <a:cubicBezTo>
                      <a:pt x="170" y="81"/>
                      <a:pt x="167" y="80"/>
                      <a:pt x="164" y="80"/>
                    </a:cubicBezTo>
                    <a:cubicBezTo>
                      <a:pt x="162" y="80"/>
                      <a:pt x="157" y="80"/>
                      <a:pt x="149" y="77"/>
                    </a:cubicBezTo>
                    <a:cubicBezTo>
                      <a:pt x="141" y="73"/>
                      <a:pt x="128" y="69"/>
                      <a:pt x="126" y="69"/>
                    </a:cubicBezTo>
                    <a:cubicBezTo>
                      <a:pt x="124" y="68"/>
                      <a:pt x="120" y="63"/>
                      <a:pt x="118" y="62"/>
                    </a:cubicBezTo>
                    <a:cubicBezTo>
                      <a:pt x="116" y="61"/>
                      <a:pt x="112" y="54"/>
                      <a:pt x="111" y="52"/>
                    </a:cubicBezTo>
                    <a:cubicBezTo>
                      <a:pt x="111" y="51"/>
                      <a:pt x="112" y="49"/>
                      <a:pt x="113" y="47"/>
                    </a:cubicBezTo>
                    <a:cubicBezTo>
                      <a:pt x="111" y="45"/>
                      <a:pt x="109" y="44"/>
                      <a:pt x="108" y="45"/>
                    </a:cubicBezTo>
                    <a:cubicBezTo>
                      <a:pt x="106" y="47"/>
                      <a:pt x="102" y="47"/>
                      <a:pt x="101" y="46"/>
                    </a:cubicBezTo>
                    <a:cubicBezTo>
                      <a:pt x="101" y="44"/>
                      <a:pt x="99" y="39"/>
                      <a:pt x="102" y="36"/>
                    </a:cubicBezTo>
                    <a:cubicBezTo>
                      <a:pt x="104" y="34"/>
                      <a:pt x="107" y="28"/>
                      <a:pt x="107" y="28"/>
                    </a:cubicBezTo>
                    <a:cubicBezTo>
                      <a:pt x="107" y="28"/>
                      <a:pt x="86" y="5"/>
                      <a:pt x="84" y="5"/>
                    </a:cubicBezTo>
                    <a:cubicBezTo>
                      <a:pt x="81" y="5"/>
                      <a:pt x="74" y="6"/>
                      <a:pt x="72" y="5"/>
                    </a:cubicBezTo>
                    <a:cubicBezTo>
                      <a:pt x="71" y="4"/>
                      <a:pt x="71" y="3"/>
                      <a:pt x="67" y="5"/>
                    </a:cubicBezTo>
                    <a:cubicBezTo>
                      <a:pt x="64" y="7"/>
                      <a:pt x="62" y="4"/>
                      <a:pt x="60" y="2"/>
                    </a:cubicBezTo>
                    <a:cubicBezTo>
                      <a:pt x="58" y="0"/>
                      <a:pt x="56" y="0"/>
                      <a:pt x="55" y="4"/>
                    </a:cubicBezTo>
                    <a:cubicBezTo>
                      <a:pt x="54" y="7"/>
                      <a:pt x="53" y="9"/>
                      <a:pt x="52" y="7"/>
                    </a:cubicBezTo>
                    <a:cubicBezTo>
                      <a:pt x="51" y="6"/>
                      <a:pt x="46" y="6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12"/>
                      <a:pt x="38" y="17"/>
                      <a:pt x="38" y="20"/>
                    </a:cubicBezTo>
                    <a:cubicBezTo>
                      <a:pt x="38" y="23"/>
                      <a:pt x="35" y="26"/>
                      <a:pt x="33" y="26"/>
                    </a:cubicBezTo>
                    <a:cubicBezTo>
                      <a:pt x="31" y="26"/>
                      <a:pt x="29" y="31"/>
                      <a:pt x="26" y="34"/>
                    </a:cubicBezTo>
                    <a:cubicBezTo>
                      <a:pt x="23" y="37"/>
                      <a:pt x="25" y="43"/>
                      <a:pt x="23" y="45"/>
                    </a:cubicBezTo>
                    <a:cubicBezTo>
                      <a:pt x="20" y="47"/>
                      <a:pt x="16" y="48"/>
                      <a:pt x="18" y="50"/>
                    </a:cubicBezTo>
                    <a:cubicBezTo>
                      <a:pt x="20" y="52"/>
                      <a:pt x="14" y="56"/>
                      <a:pt x="14" y="60"/>
                    </a:cubicBezTo>
                    <a:cubicBezTo>
                      <a:pt x="14" y="65"/>
                      <a:pt x="14" y="72"/>
                      <a:pt x="13" y="73"/>
                    </a:cubicBezTo>
                    <a:cubicBezTo>
                      <a:pt x="12" y="74"/>
                      <a:pt x="4" y="72"/>
                      <a:pt x="4" y="75"/>
                    </a:cubicBezTo>
                    <a:cubicBezTo>
                      <a:pt x="4" y="79"/>
                      <a:pt x="0" y="79"/>
                      <a:pt x="2" y="81"/>
                    </a:cubicBezTo>
                    <a:cubicBezTo>
                      <a:pt x="3" y="84"/>
                      <a:pt x="11" y="83"/>
                      <a:pt x="12" y="8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1" name="Freeform 45"/>
              <p:cNvSpPr>
                <a:spLocks/>
              </p:cNvSpPr>
              <p:nvPr/>
            </p:nvSpPr>
            <p:spPr bwMode="auto">
              <a:xfrm>
                <a:off x="5106988" y="2468563"/>
                <a:ext cx="33338" cy="39688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0" y="18"/>
                  </a:cxn>
                  <a:cxn ang="0">
                    <a:pos x="5" y="21"/>
                  </a:cxn>
                  <a:cxn ang="0">
                    <a:pos x="14" y="9"/>
                  </a:cxn>
                </a:cxnLst>
                <a:rect l="0" t="0" r="r" b="b"/>
                <a:pathLst>
                  <a:path w="17" h="21">
                    <a:moveTo>
                      <a:pt x="14" y="9"/>
                    </a:moveTo>
                    <a:cubicBezTo>
                      <a:pt x="16" y="7"/>
                      <a:pt x="17" y="0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5"/>
                      <a:pt x="3" y="12"/>
                      <a:pt x="0" y="1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8" y="16"/>
                      <a:pt x="12" y="10"/>
                      <a:pt x="14" y="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5116513" y="2406650"/>
                <a:ext cx="149225" cy="119063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0" y="53"/>
                  </a:cxn>
                  <a:cxn ang="0">
                    <a:pos x="1" y="53"/>
                  </a:cxn>
                  <a:cxn ang="0">
                    <a:pos x="2" y="57"/>
                  </a:cxn>
                  <a:cxn ang="0">
                    <a:pos x="12" y="62"/>
                  </a:cxn>
                  <a:cxn ang="0">
                    <a:pos x="23" y="56"/>
                  </a:cxn>
                  <a:cxn ang="0">
                    <a:pos x="61" y="37"/>
                  </a:cxn>
                  <a:cxn ang="0">
                    <a:pos x="64" y="30"/>
                  </a:cxn>
                  <a:cxn ang="0">
                    <a:pos x="65" y="21"/>
                  </a:cxn>
                  <a:cxn ang="0">
                    <a:pos x="64" y="12"/>
                  </a:cxn>
                  <a:cxn ang="0">
                    <a:pos x="71" y="7"/>
                  </a:cxn>
                  <a:cxn ang="0">
                    <a:pos x="78" y="2"/>
                  </a:cxn>
                  <a:cxn ang="0">
                    <a:pos x="73" y="0"/>
                  </a:cxn>
                  <a:cxn ang="0">
                    <a:pos x="61" y="2"/>
                  </a:cxn>
                  <a:cxn ang="0">
                    <a:pos x="46" y="7"/>
                  </a:cxn>
                  <a:cxn ang="0">
                    <a:pos x="33" y="6"/>
                  </a:cxn>
                  <a:cxn ang="0">
                    <a:pos x="26" y="8"/>
                  </a:cxn>
                  <a:cxn ang="0">
                    <a:pos x="16" y="8"/>
                  </a:cxn>
                  <a:cxn ang="0">
                    <a:pos x="11" y="10"/>
                  </a:cxn>
                  <a:cxn ang="0">
                    <a:pos x="4" y="18"/>
                  </a:cxn>
                  <a:cxn ang="0">
                    <a:pos x="4" y="24"/>
                  </a:cxn>
                  <a:cxn ang="0">
                    <a:pos x="3" y="32"/>
                  </a:cxn>
                  <a:cxn ang="0">
                    <a:pos x="9" y="41"/>
                  </a:cxn>
                </a:cxnLst>
                <a:rect l="0" t="0" r="r" b="b"/>
                <a:pathLst>
                  <a:path w="78" h="62">
                    <a:moveTo>
                      <a:pt x="9" y="41"/>
                    </a:moveTo>
                    <a:cubicBezTo>
                      <a:pt x="7" y="42"/>
                      <a:pt x="3" y="48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20" y="57"/>
                      <a:pt x="23" y="56"/>
                    </a:cubicBezTo>
                    <a:cubicBezTo>
                      <a:pt x="26" y="56"/>
                      <a:pt x="61" y="37"/>
                      <a:pt x="61" y="37"/>
                    </a:cubicBezTo>
                    <a:cubicBezTo>
                      <a:pt x="61" y="37"/>
                      <a:pt x="65" y="32"/>
                      <a:pt x="64" y="30"/>
                    </a:cubicBezTo>
                    <a:cubicBezTo>
                      <a:pt x="64" y="28"/>
                      <a:pt x="63" y="24"/>
                      <a:pt x="65" y="21"/>
                    </a:cubicBezTo>
                    <a:cubicBezTo>
                      <a:pt x="67" y="19"/>
                      <a:pt x="63" y="16"/>
                      <a:pt x="64" y="12"/>
                    </a:cubicBezTo>
                    <a:cubicBezTo>
                      <a:pt x="65" y="8"/>
                      <a:pt x="71" y="7"/>
                      <a:pt x="71" y="7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68" y="3"/>
                      <a:pt x="61" y="2"/>
                    </a:cubicBezTo>
                    <a:cubicBezTo>
                      <a:pt x="54" y="2"/>
                      <a:pt x="53" y="7"/>
                      <a:pt x="46" y="7"/>
                    </a:cubicBezTo>
                    <a:cubicBezTo>
                      <a:pt x="39" y="7"/>
                      <a:pt x="35" y="8"/>
                      <a:pt x="33" y="6"/>
                    </a:cubicBezTo>
                    <a:cubicBezTo>
                      <a:pt x="31" y="4"/>
                      <a:pt x="31" y="5"/>
                      <a:pt x="26" y="8"/>
                    </a:cubicBezTo>
                    <a:cubicBezTo>
                      <a:pt x="21" y="10"/>
                      <a:pt x="18" y="9"/>
                      <a:pt x="16" y="8"/>
                    </a:cubicBezTo>
                    <a:cubicBezTo>
                      <a:pt x="13" y="6"/>
                      <a:pt x="12" y="8"/>
                      <a:pt x="11" y="10"/>
                    </a:cubicBezTo>
                    <a:cubicBezTo>
                      <a:pt x="11" y="12"/>
                      <a:pt x="11" y="17"/>
                      <a:pt x="4" y="18"/>
                    </a:cubicBezTo>
                    <a:cubicBezTo>
                      <a:pt x="4" y="20"/>
                      <a:pt x="3" y="22"/>
                      <a:pt x="4" y="24"/>
                    </a:cubicBezTo>
                    <a:cubicBezTo>
                      <a:pt x="6" y="26"/>
                      <a:pt x="4" y="28"/>
                      <a:pt x="3" y="32"/>
                    </a:cubicBezTo>
                    <a:cubicBezTo>
                      <a:pt x="12" y="32"/>
                      <a:pt x="11" y="39"/>
                      <a:pt x="9" y="4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7058025" y="2382838"/>
                <a:ext cx="80963" cy="10160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9"/>
                  </a:cxn>
                  <a:cxn ang="0">
                    <a:pos x="7" y="15"/>
                  </a:cxn>
                  <a:cxn ang="0">
                    <a:pos x="7" y="20"/>
                  </a:cxn>
                  <a:cxn ang="0">
                    <a:pos x="6" y="30"/>
                  </a:cxn>
                  <a:cxn ang="0">
                    <a:pos x="3" y="44"/>
                  </a:cxn>
                  <a:cxn ang="0">
                    <a:pos x="4" y="51"/>
                  </a:cxn>
                  <a:cxn ang="0">
                    <a:pos x="26" y="44"/>
                  </a:cxn>
                  <a:cxn ang="0">
                    <a:pos x="37" y="40"/>
                  </a:cxn>
                  <a:cxn ang="0">
                    <a:pos x="41" y="35"/>
                  </a:cxn>
                  <a:cxn ang="0">
                    <a:pos x="38" y="19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0" y="4"/>
                  </a:cxn>
                </a:cxnLst>
                <a:rect l="0" t="0" r="r" b="b"/>
                <a:pathLst>
                  <a:path w="43" h="53">
                    <a:moveTo>
                      <a:pt x="10" y="4"/>
                    </a:moveTo>
                    <a:cubicBezTo>
                      <a:pt x="9" y="5"/>
                      <a:pt x="6" y="7"/>
                      <a:pt x="4" y="9"/>
                    </a:cubicBezTo>
                    <a:cubicBezTo>
                      <a:pt x="5" y="11"/>
                      <a:pt x="5" y="15"/>
                      <a:pt x="7" y="15"/>
                    </a:cubicBezTo>
                    <a:cubicBezTo>
                      <a:pt x="11" y="15"/>
                      <a:pt x="11" y="21"/>
                      <a:pt x="7" y="20"/>
                    </a:cubicBezTo>
                    <a:cubicBezTo>
                      <a:pt x="3" y="19"/>
                      <a:pt x="3" y="25"/>
                      <a:pt x="6" y="30"/>
                    </a:cubicBezTo>
                    <a:cubicBezTo>
                      <a:pt x="10" y="35"/>
                      <a:pt x="0" y="41"/>
                      <a:pt x="3" y="44"/>
                    </a:cubicBezTo>
                    <a:cubicBezTo>
                      <a:pt x="5" y="47"/>
                      <a:pt x="3" y="50"/>
                      <a:pt x="4" y="51"/>
                    </a:cubicBezTo>
                    <a:cubicBezTo>
                      <a:pt x="5" y="53"/>
                      <a:pt x="20" y="51"/>
                      <a:pt x="26" y="44"/>
                    </a:cubicBezTo>
                    <a:cubicBezTo>
                      <a:pt x="32" y="38"/>
                      <a:pt x="34" y="39"/>
                      <a:pt x="37" y="40"/>
                    </a:cubicBezTo>
                    <a:cubicBezTo>
                      <a:pt x="40" y="41"/>
                      <a:pt x="43" y="37"/>
                      <a:pt x="41" y="35"/>
                    </a:cubicBezTo>
                    <a:cubicBezTo>
                      <a:pt x="40" y="32"/>
                      <a:pt x="38" y="26"/>
                      <a:pt x="38" y="19"/>
                    </a:cubicBezTo>
                    <a:cubicBezTo>
                      <a:pt x="39" y="14"/>
                      <a:pt x="33" y="6"/>
                      <a:pt x="27" y="0"/>
                    </a:cubicBezTo>
                    <a:cubicBezTo>
                      <a:pt x="25" y="1"/>
                      <a:pt x="23" y="2"/>
                      <a:pt x="21" y="2"/>
                    </a:cubicBezTo>
                    <a:cubicBezTo>
                      <a:pt x="17" y="2"/>
                      <a:pt x="12" y="2"/>
                      <a:pt x="10" y="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6246813" y="2668588"/>
                <a:ext cx="95250" cy="128588"/>
              </a:xfrm>
              <a:custGeom>
                <a:avLst/>
                <a:gdLst/>
                <a:ahLst/>
                <a:cxnLst>
                  <a:cxn ang="0">
                    <a:pos x="50" y="56"/>
                  </a:cxn>
                  <a:cxn ang="0">
                    <a:pos x="46" y="34"/>
                  </a:cxn>
                  <a:cxn ang="0">
                    <a:pos x="37" y="43"/>
                  </a:cxn>
                  <a:cxn ang="0">
                    <a:pos x="38" y="31"/>
                  </a:cxn>
                  <a:cxn ang="0">
                    <a:pos x="47" y="19"/>
                  </a:cxn>
                  <a:cxn ang="0">
                    <a:pos x="39" y="17"/>
                  </a:cxn>
                  <a:cxn ang="0">
                    <a:pos x="26" y="17"/>
                  </a:cxn>
                  <a:cxn ang="0">
                    <a:pos x="21" y="12"/>
                  </a:cxn>
                  <a:cxn ang="0">
                    <a:pos x="13" y="6"/>
                  </a:cxn>
                  <a:cxn ang="0">
                    <a:pos x="4" y="6"/>
                  </a:cxn>
                  <a:cxn ang="0">
                    <a:pos x="11" y="15"/>
                  </a:cxn>
                  <a:cxn ang="0">
                    <a:pos x="5" y="20"/>
                  </a:cxn>
                  <a:cxn ang="0">
                    <a:pos x="8" y="37"/>
                  </a:cxn>
                  <a:cxn ang="0">
                    <a:pos x="12" y="57"/>
                  </a:cxn>
                  <a:cxn ang="0">
                    <a:pos x="19" y="55"/>
                  </a:cxn>
                  <a:cxn ang="0">
                    <a:pos x="28" y="51"/>
                  </a:cxn>
                  <a:cxn ang="0">
                    <a:pos x="35" y="46"/>
                  </a:cxn>
                  <a:cxn ang="0">
                    <a:pos x="41" y="61"/>
                  </a:cxn>
                  <a:cxn ang="0">
                    <a:pos x="43" y="67"/>
                  </a:cxn>
                  <a:cxn ang="0">
                    <a:pos x="47" y="63"/>
                  </a:cxn>
                  <a:cxn ang="0">
                    <a:pos x="50" y="56"/>
                  </a:cxn>
                </a:cxnLst>
                <a:rect l="0" t="0" r="r" b="b"/>
                <a:pathLst>
                  <a:path w="50" h="67">
                    <a:moveTo>
                      <a:pt x="50" y="56"/>
                    </a:moveTo>
                    <a:cubicBezTo>
                      <a:pt x="48" y="45"/>
                      <a:pt x="47" y="34"/>
                      <a:pt x="46" y="34"/>
                    </a:cubicBezTo>
                    <a:cubicBezTo>
                      <a:pt x="43" y="34"/>
                      <a:pt x="41" y="44"/>
                      <a:pt x="37" y="43"/>
                    </a:cubicBezTo>
                    <a:cubicBezTo>
                      <a:pt x="34" y="42"/>
                      <a:pt x="34" y="31"/>
                      <a:pt x="38" y="31"/>
                    </a:cubicBezTo>
                    <a:cubicBezTo>
                      <a:pt x="42" y="31"/>
                      <a:pt x="47" y="22"/>
                      <a:pt x="47" y="19"/>
                    </a:cubicBezTo>
                    <a:cubicBezTo>
                      <a:pt x="47" y="17"/>
                      <a:pt x="43" y="17"/>
                      <a:pt x="39" y="17"/>
                    </a:cubicBezTo>
                    <a:cubicBezTo>
                      <a:pt x="35" y="17"/>
                      <a:pt x="26" y="17"/>
                      <a:pt x="26" y="17"/>
                    </a:cubicBezTo>
                    <a:cubicBezTo>
                      <a:pt x="26" y="17"/>
                      <a:pt x="21" y="15"/>
                      <a:pt x="21" y="12"/>
                    </a:cubicBezTo>
                    <a:cubicBezTo>
                      <a:pt x="21" y="8"/>
                      <a:pt x="18" y="6"/>
                      <a:pt x="13" y="6"/>
                    </a:cubicBezTo>
                    <a:cubicBezTo>
                      <a:pt x="8" y="6"/>
                      <a:pt x="8" y="0"/>
                      <a:pt x="4" y="6"/>
                    </a:cubicBezTo>
                    <a:cubicBezTo>
                      <a:pt x="0" y="11"/>
                      <a:pt x="12" y="11"/>
                      <a:pt x="11" y="15"/>
                    </a:cubicBezTo>
                    <a:cubicBezTo>
                      <a:pt x="10" y="19"/>
                      <a:pt x="6" y="17"/>
                      <a:pt x="5" y="20"/>
                    </a:cubicBezTo>
                    <a:cubicBezTo>
                      <a:pt x="4" y="23"/>
                      <a:pt x="6" y="32"/>
                      <a:pt x="8" y="37"/>
                    </a:cubicBezTo>
                    <a:cubicBezTo>
                      <a:pt x="9" y="40"/>
                      <a:pt x="12" y="50"/>
                      <a:pt x="12" y="57"/>
                    </a:cubicBezTo>
                    <a:cubicBezTo>
                      <a:pt x="15" y="57"/>
                      <a:pt x="16" y="55"/>
                      <a:pt x="19" y="55"/>
                    </a:cubicBezTo>
                    <a:cubicBezTo>
                      <a:pt x="23" y="55"/>
                      <a:pt x="28" y="55"/>
                      <a:pt x="28" y="51"/>
                    </a:cubicBezTo>
                    <a:cubicBezTo>
                      <a:pt x="29" y="47"/>
                      <a:pt x="33" y="44"/>
                      <a:pt x="35" y="46"/>
                    </a:cubicBezTo>
                    <a:cubicBezTo>
                      <a:pt x="37" y="47"/>
                      <a:pt x="41" y="56"/>
                      <a:pt x="41" y="61"/>
                    </a:cubicBezTo>
                    <a:cubicBezTo>
                      <a:pt x="41" y="62"/>
                      <a:pt x="42" y="64"/>
                      <a:pt x="43" y="67"/>
                    </a:cubicBezTo>
                    <a:cubicBezTo>
                      <a:pt x="45" y="65"/>
                      <a:pt x="47" y="63"/>
                      <a:pt x="47" y="63"/>
                    </a:cubicBezTo>
                    <a:cubicBezTo>
                      <a:pt x="47" y="63"/>
                      <a:pt x="48" y="58"/>
                      <a:pt x="50" y="5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5" name="Freeform 49"/>
              <p:cNvSpPr>
                <a:spLocks/>
              </p:cNvSpPr>
              <p:nvPr/>
            </p:nvSpPr>
            <p:spPr bwMode="auto">
              <a:xfrm>
                <a:off x="5832475" y="2452688"/>
                <a:ext cx="601663" cy="635000"/>
              </a:xfrm>
              <a:custGeom>
                <a:avLst/>
                <a:gdLst/>
                <a:ahLst/>
                <a:cxnLst>
                  <a:cxn ang="0">
                    <a:pos x="222" y="133"/>
                  </a:cxn>
                  <a:cxn ang="0">
                    <a:pos x="221" y="119"/>
                  </a:cxn>
                  <a:cxn ang="0">
                    <a:pos x="238" y="125"/>
                  </a:cxn>
                  <a:cxn ang="0">
                    <a:pos x="256" y="130"/>
                  </a:cxn>
                  <a:cxn ang="0">
                    <a:pos x="255" y="144"/>
                  </a:cxn>
                  <a:cxn ang="0">
                    <a:pos x="263" y="147"/>
                  </a:cxn>
                  <a:cxn ang="0">
                    <a:pos x="269" y="168"/>
                  </a:cxn>
                  <a:cxn ang="0">
                    <a:pos x="274" y="145"/>
                  </a:cxn>
                  <a:cxn ang="0">
                    <a:pos x="287" y="131"/>
                  </a:cxn>
                  <a:cxn ang="0">
                    <a:pos x="298" y="109"/>
                  </a:cxn>
                  <a:cxn ang="0">
                    <a:pos x="312" y="105"/>
                  </a:cxn>
                  <a:cxn ang="0">
                    <a:pos x="314" y="92"/>
                  </a:cxn>
                  <a:cxn ang="0">
                    <a:pos x="303" y="81"/>
                  </a:cxn>
                  <a:cxn ang="0">
                    <a:pos x="283" y="82"/>
                  </a:cxn>
                  <a:cxn ang="0">
                    <a:pos x="269" y="93"/>
                  </a:cxn>
                  <a:cxn ang="0">
                    <a:pos x="258" y="100"/>
                  </a:cxn>
                  <a:cxn ang="0">
                    <a:pos x="248" y="111"/>
                  </a:cxn>
                  <a:cxn ang="0">
                    <a:pos x="230" y="108"/>
                  </a:cxn>
                  <a:cxn ang="0">
                    <a:pos x="223" y="95"/>
                  </a:cxn>
                  <a:cxn ang="0">
                    <a:pos x="218" y="112"/>
                  </a:cxn>
                  <a:cxn ang="0">
                    <a:pos x="184" y="108"/>
                  </a:cxn>
                  <a:cxn ang="0">
                    <a:pos x="167" y="103"/>
                  </a:cxn>
                  <a:cxn ang="0">
                    <a:pos x="149" y="93"/>
                  </a:cxn>
                  <a:cxn ang="0">
                    <a:pos x="134" y="85"/>
                  </a:cxn>
                  <a:cxn ang="0">
                    <a:pos x="141" y="69"/>
                  </a:cxn>
                  <a:cxn ang="0">
                    <a:pos x="130" y="58"/>
                  </a:cxn>
                  <a:cxn ang="0">
                    <a:pos x="116" y="43"/>
                  </a:cxn>
                  <a:cxn ang="0">
                    <a:pos x="126" y="34"/>
                  </a:cxn>
                  <a:cxn ang="0">
                    <a:pos x="119" y="13"/>
                  </a:cxn>
                  <a:cxn ang="0">
                    <a:pos x="108" y="0"/>
                  </a:cxn>
                  <a:cxn ang="0">
                    <a:pos x="99" y="9"/>
                  </a:cxn>
                  <a:cxn ang="0">
                    <a:pos x="71" y="10"/>
                  </a:cxn>
                  <a:cxn ang="0">
                    <a:pos x="67" y="27"/>
                  </a:cxn>
                  <a:cxn ang="0">
                    <a:pos x="79" y="43"/>
                  </a:cxn>
                  <a:cxn ang="0">
                    <a:pos x="71" y="60"/>
                  </a:cxn>
                  <a:cxn ang="0">
                    <a:pos x="59" y="71"/>
                  </a:cxn>
                  <a:cxn ang="0">
                    <a:pos x="45" y="89"/>
                  </a:cxn>
                  <a:cxn ang="0">
                    <a:pos x="31" y="98"/>
                  </a:cxn>
                  <a:cxn ang="0">
                    <a:pos x="15" y="108"/>
                  </a:cxn>
                  <a:cxn ang="0">
                    <a:pos x="27" y="127"/>
                  </a:cxn>
                  <a:cxn ang="0">
                    <a:pos x="22" y="140"/>
                  </a:cxn>
                  <a:cxn ang="0">
                    <a:pos x="1" y="147"/>
                  </a:cxn>
                  <a:cxn ang="0">
                    <a:pos x="11" y="158"/>
                  </a:cxn>
                  <a:cxn ang="0">
                    <a:pos x="8" y="164"/>
                  </a:cxn>
                  <a:cxn ang="0">
                    <a:pos x="43" y="172"/>
                  </a:cxn>
                  <a:cxn ang="0">
                    <a:pos x="50" y="177"/>
                  </a:cxn>
                  <a:cxn ang="0">
                    <a:pos x="52" y="207"/>
                  </a:cxn>
                  <a:cxn ang="0">
                    <a:pos x="68" y="257"/>
                  </a:cxn>
                  <a:cxn ang="0">
                    <a:pos x="89" y="310"/>
                  </a:cxn>
                  <a:cxn ang="0">
                    <a:pos x="111" y="323"/>
                  </a:cxn>
                  <a:cxn ang="0">
                    <a:pos x="126" y="305"/>
                  </a:cxn>
                  <a:cxn ang="0">
                    <a:pos x="132" y="283"/>
                  </a:cxn>
                  <a:cxn ang="0">
                    <a:pos x="134" y="250"/>
                  </a:cxn>
                  <a:cxn ang="0">
                    <a:pos x="150" y="233"/>
                  </a:cxn>
                  <a:cxn ang="0">
                    <a:pos x="185" y="201"/>
                  </a:cxn>
                  <a:cxn ang="0">
                    <a:pos x="206" y="178"/>
                  </a:cxn>
                  <a:cxn ang="0">
                    <a:pos x="229" y="170"/>
                  </a:cxn>
                </a:cxnLst>
                <a:rect l="0" t="0" r="r" b="b"/>
                <a:pathLst>
                  <a:path w="315" h="332">
                    <a:moveTo>
                      <a:pt x="225" y="150"/>
                    </a:moveTo>
                    <a:cubicBezTo>
                      <a:pt x="223" y="145"/>
                      <a:pt x="221" y="136"/>
                      <a:pt x="222" y="133"/>
                    </a:cubicBezTo>
                    <a:cubicBezTo>
                      <a:pt x="223" y="130"/>
                      <a:pt x="227" y="132"/>
                      <a:pt x="228" y="128"/>
                    </a:cubicBezTo>
                    <a:cubicBezTo>
                      <a:pt x="229" y="124"/>
                      <a:pt x="217" y="124"/>
                      <a:pt x="221" y="119"/>
                    </a:cubicBezTo>
                    <a:cubicBezTo>
                      <a:pt x="225" y="113"/>
                      <a:pt x="225" y="119"/>
                      <a:pt x="230" y="119"/>
                    </a:cubicBezTo>
                    <a:cubicBezTo>
                      <a:pt x="235" y="119"/>
                      <a:pt x="238" y="121"/>
                      <a:pt x="238" y="125"/>
                    </a:cubicBezTo>
                    <a:cubicBezTo>
                      <a:pt x="238" y="128"/>
                      <a:pt x="243" y="130"/>
                      <a:pt x="243" y="130"/>
                    </a:cubicBezTo>
                    <a:cubicBezTo>
                      <a:pt x="243" y="130"/>
                      <a:pt x="252" y="130"/>
                      <a:pt x="256" y="130"/>
                    </a:cubicBezTo>
                    <a:cubicBezTo>
                      <a:pt x="260" y="130"/>
                      <a:pt x="264" y="130"/>
                      <a:pt x="264" y="132"/>
                    </a:cubicBezTo>
                    <a:cubicBezTo>
                      <a:pt x="264" y="135"/>
                      <a:pt x="259" y="144"/>
                      <a:pt x="255" y="144"/>
                    </a:cubicBezTo>
                    <a:cubicBezTo>
                      <a:pt x="251" y="144"/>
                      <a:pt x="251" y="155"/>
                      <a:pt x="254" y="156"/>
                    </a:cubicBezTo>
                    <a:cubicBezTo>
                      <a:pt x="258" y="157"/>
                      <a:pt x="260" y="147"/>
                      <a:pt x="263" y="147"/>
                    </a:cubicBezTo>
                    <a:cubicBezTo>
                      <a:pt x="264" y="147"/>
                      <a:pt x="265" y="158"/>
                      <a:pt x="267" y="169"/>
                    </a:cubicBezTo>
                    <a:cubicBezTo>
                      <a:pt x="268" y="168"/>
                      <a:pt x="268" y="168"/>
                      <a:pt x="269" y="168"/>
                    </a:cubicBezTo>
                    <a:cubicBezTo>
                      <a:pt x="271" y="168"/>
                      <a:pt x="270" y="158"/>
                      <a:pt x="272" y="156"/>
                    </a:cubicBezTo>
                    <a:cubicBezTo>
                      <a:pt x="274" y="153"/>
                      <a:pt x="273" y="145"/>
                      <a:pt x="274" y="145"/>
                    </a:cubicBezTo>
                    <a:cubicBezTo>
                      <a:pt x="275" y="145"/>
                      <a:pt x="283" y="147"/>
                      <a:pt x="283" y="145"/>
                    </a:cubicBezTo>
                    <a:cubicBezTo>
                      <a:pt x="283" y="143"/>
                      <a:pt x="288" y="135"/>
                      <a:pt x="287" y="131"/>
                    </a:cubicBezTo>
                    <a:cubicBezTo>
                      <a:pt x="286" y="127"/>
                      <a:pt x="290" y="122"/>
                      <a:pt x="290" y="117"/>
                    </a:cubicBezTo>
                    <a:cubicBezTo>
                      <a:pt x="290" y="113"/>
                      <a:pt x="295" y="111"/>
                      <a:pt x="298" y="109"/>
                    </a:cubicBezTo>
                    <a:cubicBezTo>
                      <a:pt x="301" y="106"/>
                      <a:pt x="306" y="102"/>
                      <a:pt x="307" y="105"/>
                    </a:cubicBezTo>
                    <a:cubicBezTo>
                      <a:pt x="308" y="107"/>
                      <a:pt x="315" y="109"/>
                      <a:pt x="312" y="105"/>
                    </a:cubicBezTo>
                    <a:cubicBezTo>
                      <a:pt x="309" y="101"/>
                      <a:pt x="309" y="98"/>
                      <a:pt x="311" y="97"/>
                    </a:cubicBezTo>
                    <a:cubicBezTo>
                      <a:pt x="313" y="96"/>
                      <a:pt x="314" y="92"/>
                      <a:pt x="314" y="92"/>
                    </a:cubicBezTo>
                    <a:cubicBezTo>
                      <a:pt x="314" y="92"/>
                      <a:pt x="308" y="91"/>
                      <a:pt x="307" y="88"/>
                    </a:cubicBezTo>
                    <a:cubicBezTo>
                      <a:pt x="306" y="85"/>
                      <a:pt x="303" y="83"/>
                      <a:pt x="303" y="81"/>
                    </a:cubicBezTo>
                    <a:cubicBezTo>
                      <a:pt x="303" y="78"/>
                      <a:pt x="299" y="79"/>
                      <a:pt x="297" y="81"/>
                    </a:cubicBezTo>
                    <a:cubicBezTo>
                      <a:pt x="294" y="84"/>
                      <a:pt x="289" y="79"/>
                      <a:pt x="283" y="82"/>
                    </a:cubicBezTo>
                    <a:cubicBezTo>
                      <a:pt x="278" y="85"/>
                      <a:pt x="276" y="89"/>
                      <a:pt x="274" y="88"/>
                    </a:cubicBezTo>
                    <a:cubicBezTo>
                      <a:pt x="271" y="88"/>
                      <a:pt x="271" y="90"/>
                      <a:pt x="269" y="93"/>
                    </a:cubicBezTo>
                    <a:cubicBezTo>
                      <a:pt x="267" y="95"/>
                      <a:pt x="265" y="97"/>
                      <a:pt x="264" y="97"/>
                    </a:cubicBezTo>
                    <a:cubicBezTo>
                      <a:pt x="262" y="97"/>
                      <a:pt x="258" y="100"/>
                      <a:pt x="258" y="100"/>
                    </a:cubicBezTo>
                    <a:cubicBezTo>
                      <a:pt x="258" y="100"/>
                      <a:pt x="261" y="106"/>
                      <a:pt x="259" y="109"/>
                    </a:cubicBezTo>
                    <a:cubicBezTo>
                      <a:pt x="258" y="113"/>
                      <a:pt x="253" y="109"/>
                      <a:pt x="248" y="111"/>
                    </a:cubicBezTo>
                    <a:cubicBezTo>
                      <a:pt x="243" y="112"/>
                      <a:pt x="241" y="109"/>
                      <a:pt x="238" y="110"/>
                    </a:cubicBezTo>
                    <a:cubicBezTo>
                      <a:pt x="234" y="111"/>
                      <a:pt x="232" y="108"/>
                      <a:pt x="230" y="108"/>
                    </a:cubicBezTo>
                    <a:cubicBezTo>
                      <a:pt x="228" y="109"/>
                      <a:pt x="226" y="104"/>
                      <a:pt x="226" y="101"/>
                    </a:cubicBezTo>
                    <a:cubicBezTo>
                      <a:pt x="227" y="97"/>
                      <a:pt x="225" y="92"/>
                      <a:pt x="223" y="95"/>
                    </a:cubicBezTo>
                    <a:cubicBezTo>
                      <a:pt x="221" y="97"/>
                      <a:pt x="218" y="96"/>
                      <a:pt x="218" y="100"/>
                    </a:cubicBezTo>
                    <a:cubicBezTo>
                      <a:pt x="218" y="104"/>
                      <a:pt x="221" y="109"/>
                      <a:pt x="218" y="112"/>
                    </a:cubicBezTo>
                    <a:cubicBezTo>
                      <a:pt x="215" y="114"/>
                      <a:pt x="201" y="116"/>
                      <a:pt x="198" y="113"/>
                    </a:cubicBezTo>
                    <a:cubicBezTo>
                      <a:pt x="196" y="111"/>
                      <a:pt x="184" y="110"/>
                      <a:pt x="184" y="108"/>
                    </a:cubicBezTo>
                    <a:cubicBezTo>
                      <a:pt x="183" y="105"/>
                      <a:pt x="180" y="101"/>
                      <a:pt x="177" y="101"/>
                    </a:cubicBezTo>
                    <a:cubicBezTo>
                      <a:pt x="175" y="101"/>
                      <a:pt x="169" y="105"/>
                      <a:pt x="167" y="103"/>
                    </a:cubicBezTo>
                    <a:cubicBezTo>
                      <a:pt x="165" y="102"/>
                      <a:pt x="161" y="98"/>
                      <a:pt x="157" y="98"/>
                    </a:cubicBezTo>
                    <a:cubicBezTo>
                      <a:pt x="154" y="97"/>
                      <a:pt x="149" y="95"/>
                      <a:pt x="149" y="93"/>
                    </a:cubicBezTo>
                    <a:cubicBezTo>
                      <a:pt x="149" y="92"/>
                      <a:pt x="141" y="91"/>
                      <a:pt x="140" y="89"/>
                    </a:cubicBezTo>
                    <a:cubicBezTo>
                      <a:pt x="139" y="87"/>
                      <a:pt x="134" y="87"/>
                      <a:pt x="134" y="85"/>
                    </a:cubicBezTo>
                    <a:cubicBezTo>
                      <a:pt x="134" y="82"/>
                      <a:pt x="136" y="79"/>
                      <a:pt x="136" y="76"/>
                    </a:cubicBezTo>
                    <a:cubicBezTo>
                      <a:pt x="136" y="73"/>
                      <a:pt x="141" y="71"/>
                      <a:pt x="141" y="69"/>
                    </a:cubicBezTo>
                    <a:cubicBezTo>
                      <a:pt x="141" y="67"/>
                      <a:pt x="137" y="64"/>
                      <a:pt x="137" y="64"/>
                    </a:cubicBezTo>
                    <a:cubicBezTo>
                      <a:pt x="137" y="64"/>
                      <a:pt x="133" y="58"/>
                      <a:pt x="130" y="58"/>
                    </a:cubicBezTo>
                    <a:cubicBezTo>
                      <a:pt x="126" y="58"/>
                      <a:pt x="124" y="52"/>
                      <a:pt x="120" y="52"/>
                    </a:cubicBezTo>
                    <a:cubicBezTo>
                      <a:pt x="117" y="51"/>
                      <a:pt x="118" y="45"/>
                      <a:pt x="116" y="43"/>
                    </a:cubicBezTo>
                    <a:cubicBezTo>
                      <a:pt x="115" y="40"/>
                      <a:pt x="116" y="35"/>
                      <a:pt x="119" y="38"/>
                    </a:cubicBezTo>
                    <a:cubicBezTo>
                      <a:pt x="122" y="40"/>
                      <a:pt x="128" y="38"/>
                      <a:pt x="126" y="34"/>
                    </a:cubicBezTo>
                    <a:cubicBezTo>
                      <a:pt x="124" y="30"/>
                      <a:pt x="120" y="26"/>
                      <a:pt x="120" y="24"/>
                    </a:cubicBezTo>
                    <a:cubicBezTo>
                      <a:pt x="120" y="22"/>
                      <a:pt x="122" y="15"/>
                      <a:pt x="119" y="13"/>
                    </a:cubicBezTo>
                    <a:cubicBezTo>
                      <a:pt x="116" y="12"/>
                      <a:pt x="113" y="9"/>
                      <a:pt x="112" y="6"/>
                    </a:cubicBezTo>
                    <a:cubicBezTo>
                      <a:pt x="112" y="3"/>
                      <a:pt x="108" y="0"/>
                      <a:pt x="108" y="0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4" y="1"/>
                      <a:pt x="101" y="8"/>
                      <a:pt x="99" y="9"/>
                    </a:cubicBezTo>
                    <a:cubicBezTo>
                      <a:pt x="97" y="10"/>
                      <a:pt x="91" y="11"/>
                      <a:pt x="88" y="13"/>
                    </a:cubicBezTo>
                    <a:cubicBezTo>
                      <a:pt x="85" y="16"/>
                      <a:pt x="76" y="10"/>
                      <a:pt x="71" y="10"/>
                    </a:cubicBezTo>
                    <a:cubicBezTo>
                      <a:pt x="66" y="10"/>
                      <a:pt x="63" y="15"/>
                      <a:pt x="65" y="16"/>
                    </a:cubicBezTo>
                    <a:cubicBezTo>
                      <a:pt x="68" y="18"/>
                      <a:pt x="67" y="27"/>
                      <a:pt x="67" y="27"/>
                    </a:cubicBezTo>
                    <a:cubicBezTo>
                      <a:pt x="67" y="27"/>
                      <a:pt x="70" y="39"/>
                      <a:pt x="74" y="38"/>
                    </a:cubicBezTo>
                    <a:cubicBezTo>
                      <a:pt x="78" y="37"/>
                      <a:pt x="83" y="42"/>
                      <a:pt x="79" y="43"/>
                    </a:cubicBezTo>
                    <a:cubicBezTo>
                      <a:pt x="76" y="44"/>
                      <a:pt x="74" y="48"/>
                      <a:pt x="73" y="51"/>
                    </a:cubicBezTo>
                    <a:cubicBezTo>
                      <a:pt x="73" y="55"/>
                      <a:pt x="74" y="59"/>
                      <a:pt x="71" y="60"/>
                    </a:cubicBezTo>
                    <a:cubicBezTo>
                      <a:pt x="68" y="60"/>
                      <a:pt x="66" y="61"/>
                      <a:pt x="66" y="66"/>
                    </a:cubicBezTo>
                    <a:cubicBezTo>
                      <a:pt x="66" y="71"/>
                      <a:pt x="60" y="69"/>
                      <a:pt x="59" y="71"/>
                    </a:cubicBezTo>
                    <a:cubicBezTo>
                      <a:pt x="58" y="73"/>
                      <a:pt x="56" y="82"/>
                      <a:pt x="55" y="83"/>
                    </a:cubicBezTo>
                    <a:cubicBezTo>
                      <a:pt x="53" y="85"/>
                      <a:pt x="46" y="85"/>
                      <a:pt x="45" y="89"/>
                    </a:cubicBezTo>
                    <a:cubicBezTo>
                      <a:pt x="45" y="93"/>
                      <a:pt x="41" y="98"/>
                      <a:pt x="39" y="97"/>
                    </a:cubicBezTo>
                    <a:cubicBezTo>
                      <a:pt x="37" y="97"/>
                      <a:pt x="33" y="95"/>
                      <a:pt x="31" y="98"/>
                    </a:cubicBezTo>
                    <a:cubicBezTo>
                      <a:pt x="30" y="101"/>
                      <a:pt x="24" y="96"/>
                      <a:pt x="23" y="97"/>
                    </a:cubicBezTo>
                    <a:cubicBezTo>
                      <a:pt x="22" y="98"/>
                      <a:pt x="15" y="104"/>
                      <a:pt x="15" y="108"/>
                    </a:cubicBezTo>
                    <a:cubicBezTo>
                      <a:pt x="15" y="111"/>
                      <a:pt x="22" y="111"/>
                      <a:pt x="22" y="116"/>
                    </a:cubicBezTo>
                    <a:cubicBezTo>
                      <a:pt x="21" y="120"/>
                      <a:pt x="24" y="125"/>
                      <a:pt x="27" y="127"/>
                    </a:cubicBezTo>
                    <a:cubicBezTo>
                      <a:pt x="29" y="130"/>
                      <a:pt x="32" y="135"/>
                      <a:pt x="31" y="138"/>
                    </a:cubicBezTo>
                    <a:cubicBezTo>
                      <a:pt x="29" y="140"/>
                      <a:pt x="26" y="141"/>
                      <a:pt x="22" y="140"/>
                    </a:cubicBezTo>
                    <a:cubicBezTo>
                      <a:pt x="18" y="139"/>
                      <a:pt x="19" y="142"/>
                      <a:pt x="11" y="140"/>
                    </a:cubicBezTo>
                    <a:cubicBezTo>
                      <a:pt x="4" y="139"/>
                      <a:pt x="4" y="144"/>
                      <a:pt x="1" y="147"/>
                    </a:cubicBezTo>
                    <a:cubicBezTo>
                      <a:pt x="1" y="148"/>
                      <a:pt x="1" y="148"/>
                      <a:pt x="0" y="148"/>
                    </a:cubicBezTo>
                    <a:cubicBezTo>
                      <a:pt x="4" y="151"/>
                      <a:pt x="5" y="156"/>
                      <a:pt x="11" y="158"/>
                    </a:cubicBezTo>
                    <a:cubicBezTo>
                      <a:pt x="17" y="160"/>
                      <a:pt x="23" y="154"/>
                      <a:pt x="23" y="158"/>
                    </a:cubicBezTo>
                    <a:cubicBezTo>
                      <a:pt x="23" y="163"/>
                      <a:pt x="8" y="162"/>
                      <a:pt x="8" y="164"/>
                    </a:cubicBezTo>
                    <a:cubicBezTo>
                      <a:pt x="7" y="165"/>
                      <a:pt x="23" y="185"/>
                      <a:pt x="32" y="183"/>
                    </a:cubicBezTo>
                    <a:cubicBezTo>
                      <a:pt x="40" y="182"/>
                      <a:pt x="46" y="173"/>
                      <a:pt x="43" y="172"/>
                    </a:cubicBezTo>
                    <a:cubicBezTo>
                      <a:pt x="41" y="170"/>
                      <a:pt x="45" y="165"/>
                      <a:pt x="47" y="166"/>
                    </a:cubicBezTo>
                    <a:cubicBezTo>
                      <a:pt x="49" y="167"/>
                      <a:pt x="47" y="175"/>
                      <a:pt x="50" y="177"/>
                    </a:cubicBezTo>
                    <a:cubicBezTo>
                      <a:pt x="52" y="179"/>
                      <a:pt x="51" y="183"/>
                      <a:pt x="50" y="188"/>
                    </a:cubicBezTo>
                    <a:cubicBezTo>
                      <a:pt x="48" y="192"/>
                      <a:pt x="51" y="202"/>
                      <a:pt x="52" y="207"/>
                    </a:cubicBezTo>
                    <a:cubicBezTo>
                      <a:pt x="52" y="212"/>
                      <a:pt x="56" y="219"/>
                      <a:pt x="57" y="227"/>
                    </a:cubicBezTo>
                    <a:cubicBezTo>
                      <a:pt x="58" y="235"/>
                      <a:pt x="63" y="249"/>
                      <a:pt x="68" y="257"/>
                    </a:cubicBezTo>
                    <a:cubicBezTo>
                      <a:pt x="72" y="266"/>
                      <a:pt x="76" y="282"/>
                      <a:pt x="79" y="286"/>
                    </a:cubicBezTo>
                    <a:cubicBezTo>
                      <a:pt x="82" y="290"/>
                      <a:pt x="89" y="303"/>
                      <a:pt x="89" y="310"/>
                    </a:cubicBezTo>
                    <a:cubicBezTo>
                      <a:pt x="89" y="318"/>
                      <a:pt x="97" y="328"/>
                      <a:pt x="100" y="330"/>
                    </a:cubicBezTo>
                    <a:cubicBezTo>
                      <a:pt x="103" y="332"/>
                      <a:pt x="109" y="328"/>
                      <a:pt x="111" y="323"/>
                    </a:cubicBezTo>
                    <a:cubicBezTo>
                      <a:pt x="112" y="318"/>
                      <a:pt x="121" y="317"/>
                      <a:pt x="121" y="313"/>
                    </a:cubicBezTo>
                    <a:cubicBezTo>
                      <a:pt x="122" y="309"/>
                      <a:pt x="123" y="305"/>
                      <a:pt x="126" y="305"/>
                    </a:cubicBezTo>
                    <a:cubicBezTo>
                      <a:pt x="129" y="304"/>
                      <a:pt x="129" y="301"/>
                      <a:pt x="129" y="297"/>
                    </a:cubicBezTo>
                    <a:cubicBezTo>
                      <a:pt x="129" y="293"/>
                      <a:pt x="129" y="286"/>
                      <a:pt x="132" y="283"/>
                    </a:cubicBezTo>
                    <a:cubicBezTo>
                      <a:pt x="135" y="279"/>
                      <a:pt x="135" y="268"/>
                      <a:pt x="134" y="264"/>
                    </a:cubicBezTo>
                    <a:cubicBezTo>
                      <a:pt x="132" y="260"/>
                      <a:pt x="133" y="254"/>
                      <a:pt x="134" y="250"/>
                    </a:cubicBezTo>
                    <a:cubicBezTo>
                      <a:pt x="136" y="246"/>
                      <a:pt x="135" y="241"/>
                      <a:pt x="139" y="241"/>
                    </a:cubicBezTo>
                    <a:cubicBezTo>
                      <a:pt x="142" y="240"/>
                      <a:pt x="146" y="238"/>
                      <a:pt x="150" y="233"/>
                    </a:cubicBezTo>
                    <a:cubicBezTo>
                      <a:pt x="153" y="229"/>
                      <a:pt x="163" y="222"/>
                      <a:pt x="167" y="219"/>
                    </a:cubicBezTo>
                    <a:cubicBezTo>
                      <a:pt x="171" y="216"/>
                      <a:pt x="182" y="207"/>
                      <a:pt x="185" y="201"/>
                    </a:cubicBezTo>
                    <a:cubicBezTo>
                      <a:pt x="188" y="196"/>
                      <a:pt x="198" y="194"/>
                      <a:pt x="202" y="189"/>
                    </a:cubicBezTo>
                    <a:cubicBezTo>
                      <a:pt x="207" y="185"/>
                      <a:pt x="205" y="182"/>
                      <a:pt x="206" y="178"/>
                    </a:cubicBezTo>
                    <a:cubicBezTo>
                      <a:pt x="207" y="173"/>
                      <a:pt x="221" y="171"/>
                      <a:pt x="226" y="171"/>
                    </a:cubicBezTo>
                    <a:cubicBezTo>
                      <a:pt x="227" y="171"/>
                      <a:pt x="228" y="171"/>
                      <a:pt x="229" y="170"/>
                    </a:cubicBezTo>
                    <a:cubicBezTo>
                      <a:pt x="229" y="163"/>
                      <a:pt x="226" y="153"/>
                      <a:pt x="225" y="15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6" name="Freeform 50"/>
              <p:cNvSpPr>
                <a:spLocks/>
              </p:cNvSpPr>
              <p:nvPr/>
            </p:nvSpPr>
            <p:spPr bwMode="auto">
              <a:xfrm>
                <a:off x="6246813" y="2011363"/>
                <a:ext cx="677863" cy="293688"/>
              </a:xfrm>
              <a:custGeom>
                <a:avLst/>
                <a:gdLst/>
                <a:ahLst/>
                <a:cxnLst>
                  <a:cxn ang="0">
                    <a:pos x="329" y="65"/>
                  </a:cxn>
                  <a:cxn ang="0">
                    <a:pos x="306" y="63"/>
                  </a:cxn>
                  <a:cxn ang="0">
                    <a:pos x="308" y="52"/>
                  </a:cxn>
                  <a:cxn ang="0">
                    <a:pos x="309" y="33"/>
                  </a:cxn>
                  <a:cxn ang="0">
                    <a:pos x="286" y="30"/>
                  </a:cxn>
                  <a:cxn ang="0">
                    <a:pos x="268" y="40"/>
                  </a:cxn>
                  <a:cxn ang="0">
                    <a:pos x="238" y="43"/>
                  </a:cxn>
                  <a:cxn ang="0">
                    <a:pos x="218" y="34"/>
                  </a:cxn>
                  <a:cxn ang="0">
                    <a:pos x="200" y="28"/>
                  </a:cxn>
                  <a:cxn ang="0">
                    <a:pos x="179" y="27"/>
                  </a:cxn>
                  <a:cxn ang="0">
                    <a:pos x="161" y="28"/>
                  </a:cxn>
                  <a:cxn ang="0">
                    <a:pos x="153" y="13"/>
                  </a:cxn>
                  <a:cxn ang="0">
                    <a:pos x="133" y="6"/>
                  </a:cxn>
                  <a:cxn ang="0">
                    <a:pos x="118" y="1"/>
                  </a:cxn>
                  <a:cxn ang="0">
                    <a:pos x="108" y="9"/>
                  </a:cxn>
                  <a:cxn ang="0">
                    <a:pos x="107" y="24"/>
                  </a:cxn>
                  <a:cxn ang="0">
                    <a:pos x="98" y="35"/>
                  </a:cxn>
                  <a:cxn ang="0">
                    <a:pos x="81" y="33"/>
                  </a:cxn>
                  <a:cxn ang="0">
                    <a:pos x="68" y="23"/>
                  </a:cxn>
                  <a:cxn ang="0">
                    <a:pos x="44" y="22"/>
                  </a:cxn>
                  <a:cxn ang="0">
                    <a:pos x="29" y="30"/>
                  </a:cxn>
                  <a:cxn ang="0">
                    <a:pos x="10" y="40"/>
                  </a:cxn>
                  <a:cxn ang="0">
                    <a:pos x="0" y="44"/>
                  </a:cxn>
                  <a:cxn ang="0">
                    <a:pos x="9" y="55"/>
                  </a:cxn>
                  <a:cxn ang="0">
                    <a:pos x="29" y="69"/>
                  </a:cxn>
                  <a:cxn ang="0">
                    <a:pos x="34" y="88"/>
                  </a:cxn>
                  <a:cxn ang="0">
                    <a:pos x="57" y="104"/>
                  </a:cxn>
                  <a:cxn ang="0">
                    <a:pos x="72" y="114"/>
                  </a:cxn>
                  <a:cxn ang="0">
                    <a:pos x="88" y="135"/>
                  </a:cxn>
                  <a:cxn ang="0">
                    <a:pos x="129" y="137"/>
                  </a:cxn>
                  <a:cxn ang="0">
                    <a:pos x="162" y="145"/>
                  </a:cxn>
                  <a:cxn ang="0">
                    <a:pos x="182" y="152"/>
                  </a:cxn>
                  <a:cxn ang="0">
                    <a:pos x="227" y="141"/>
                  </a:cxn>
                  <a:cxn ang="0">
                    <a:pos x="261" y="121"/>
                  </a:cxn>
                  <a:cxn ang="0">
                    <a:pos x="269" y="105"/>
                  </a:cxn>
                  <a:cxn ang="0">
                    <a:pos x="304" y="99"/>
                  </a:cxn>
                  <a:cxn ang="0">
                    <a:pos x="328" y="84"/>
                  </a:cxn>
                  <a:cxn ang="0">
                    <a:pos x="354" y="79"/>
                  </a:cxn>
                </a:cxnLst>
                <a:rect l="0" t="0" r="r" b="b"/>
                <a:pathLst>
                  <a:path w="355" h="153">
                    <a:moveTo>
                      <a:pt x="340" y="64"/>
                    </a:moveTo>
                    <a:cubicBezTo>
                      <a:pt x="336" y="60"/>
                      <a:pt x="330" y="62"/>
                      <a:pt x="329" y="65"/>
                    </a:cubicBezTo>
                    <a:cubicBezTo>
                      <a:pt x="327" y="69"/>
                      <a:pt x="324" y="64"/>
                      <a:pt x="318" y="64"/>
                    </a:cubicBezTo>
                    <a:cubicBezTo>
                      <a:pt x="311" y="64"/>
                      <a:pt x="311" y="68"/>
                      <a:pt x="306" y="63"/>
                    </a:cubicBezTo>
                    <a:cubicBezTo>
                      <a:pt x="302" y="59"/>
                      <a:pt x="308" y="57"/>
                      <a:pt x="308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315" y="33"/>
                      <a:pt x="311" y="32"/>
                      <a:pt x="309" y="33"/>
                    </a:cubicBezTo>
                    <a:cubicBezTo>
                      <a:pt x="307" y="34"/>
                      <a:pt x="300" y="33"/>
                      <a:pt x="300" y="31"/>
                    </a:cubicBezTo>
                    <a:cubicBezTo>
                      <a:pt x="299" y="29"/>
                      <a:pt x="288" y="28"/>
                      <a:pt x="286" y="30"/>
                    </a:cubicBezTo>
                    <a:cubicBezTo>
                      <a:pt x="283" y="32"/>
                      <a:pt x="277" y="34"/>
                      <a:pt x="277" y="36"/>
                    </a:cubicBezTo>
                    <a:cubicBezTo>
                      <a:pt x="276" y="39"/>
                      <a:pt x="270" y="38"/>
                      <a:pt x="268" y="40"/>
                    </a:cubicBezTo>
                    <a:cubicBezTo>
                      <a:pt x="265" y="41"/>
                      <a:pt x="253" y="42"/>
                      <a:pt x="253" y="43"/>
                    </a:cubicBezTo>
                    <a:cubicBezTo>
                      <a:pt x="253" y="45"/>
                      <a:pt x="240" y="45"/>
                      <a:pt x="238" y="43"/>
                    </a:cubicBezTo>
                    <a:cubicBezTo>
                      <a:pt x="236" y="42"/>
                      <a:pt x="225" y="43"/>
                      <a:pt x="224" y="41"/>
                    </a:cubicBezTo>
                    <a:cubicBezTo>
                      <a:pt x="222" y="38"/>
                      <a:pt x="218" y="37"/>
                      <a:pt x="218" y="34"/>
                    </a:cubicBezTo>
                    <a:cubicBezTo>
                      <a:pt x="218" y="32"/>
                      <a:pt x="209" y="32"/>
                      <a:pt x="208" y="30"/>
                    </a:cubicBezTo>
                    <a:cubicBezTo>
                      <a:pt x="207" y="28"/>
                      <a:pt x="201" y="27"/>
                      <a:pt x="200" y="28"/>
                    </a:cubicBezTo>
                    <a:cubicBezTo>
                      <a:pt x="199" y="28"/>
                      <a:pt x="191" y="26"/>
                      <a:pt x="189" y="25"/>
                    </a:cubicBezTo>
                    <a:cubicBezTo>
                      <a:pt x="187" y="25"/>
                      <a:pt x="181" y="27"/>
                      <a:pt x="179" y="27"/>
                    </a:cubicBezTo>
                    <a:cubicBezTo>
                      <a:pt x="177" y="27"/>
                      <a:pt x="173" y="30"/>
                      <a:pt x="171" y="31"/>
                    </a:cubicBezTo>
                    <a:cubicBezTo>
                      <a:pt x="169" y="31"/>
                      <a:pt x="162" y="27"/>
                      <a:pt x="161" y="28"/>
                    </a:cubicBezTo>
                    <a:cubicBezTo>
                      <a:pt x="160" y="29"/>
                      <a:pt x="156" y="24"/>
                      <a:pt x="154" y="22"/>
                    </a:cubicBezTo>
                    <a:cubicBezTo>
                      <a:pt x="152" y="20"/>
                      <a:pt x="154" y="15"/>
                      <a:pt x="153" y="13"/>
                    </a:cubicBezTo>
                    <a:cubicBezTo>
                      <a:pt x="151" y="11"/>
                      <a:pt x="144" y="11"/>
                      <a:pt x="142" y="9"/>
                    </a:cubicBezTo>
                    <a:cubicBezTo>
                      <a:pt x="139" y="8"/>
                      <a:pt x="136" y="6"/>
                      <a:pt x="133" y="6"/>
                    </a:cubicBezTo>
                    <a:cubicBezTo>
                      <a:pt x="131" y="6"/>
                      <a:pt x="127" y="5"/>
                      <a:pt x="126" y="4"/>
                    </a:cubicBezTo>
                    <a:cubicBezTo>
                      <a:pt x="125" y="3"/>
                      <a:pt x="120" y="2"/>
                      <a:pt x="118" y="1"/>
                    </a:cubicBezTo>
                    <a:cubicBezTo>
                      <a:pt x="116" y="0"/>
                      <a:pt x="115" y="3"/>
                      <a:pt x="114" y="5"/>
                    </a:cubicBezTo>
                    <a:cubicBezTo>
                      <a:pt x="113" y="6"/>
                      <a:pt x="109" y="6"/>
                      <a:pt x="108" y="9"/>
                    </a:cubicBezTo>
                    <a:cubicBezTo>
                      <a:pt x="107" y="11"/>
                      <a:pt x="103" y="12"/>
                      <a:pt x="103" y="14"/>
                    </a:cubicBezTo>
                    <a:cubicBezTo>
                      <a:pt x="104" y="17"/>
                      <a:pt x="106" y="22"/>
                      <a:pt x="107" y="24"/>
                    </a:cubicBezTo>
                    <a:cubicBezTo>
                      <a:pt x="109" y="25"/>
                      <a:pt x="108" y="29"/>
                      <a:pt x="107" y="30"/>
                    </a:cubicBezTo>
                    <a:cubicBezTo>
                      <a:pt x="106" y="32"/>
                      <a:pt x="99" y="33"/>
                      <a:pt x="98" y="35"/>
                    </a:cubicBezTo>
                    <a:cubicBezTo>
                      <a:pt x="96" y="37"/>
                      <a:pt x="93" y="35"/>
                      <a:pt x="90" y="33"/>
                    </a:cubicBezTo>
                    <a:cubicBezTo>
                      <a:pt x="86" y="31"/>
                      <a:pt x="82" y="32"/>
                      <a:pt x="81" y="33"/>
                    </a:cubicBezTo>
                    <a:cubicBezTo>
                      <a:pt x="79" y="35"/>
                      <a:pt x="73" y="30"/>
                      <a:pt x="71" y="30"/>
                    </a:cubicBezTo>
                    <a:cubicBezTo>
                      <a:pt x="70" y="29"/>
                      <a:pt x="69" y="23"/>
                      <a:pt x="68" y="23"/>
                    </a:cubicBezTo>
                    <a:cubicBezTo>
                      <a:pt x="66" y="24"/>
                      <a:pt x="54" y="21"/>
                      <a:pt x="52" y="21"/>
                    </a:cubicBezTo>
                    <a:cubicBezTo>
                      <a:pt x="50" y="20"/>
                      <a:pt x="45" y="20"/>
                      <a:pt x="44" y="22"/>
                    </a:cubicBezTo>
                    <a:cubicBezTo>
                      <a:pt x="43" y="24"/>
                      <a:pt x="37" y="23"/>
                      <a:pt x="36" y="25"/>
                    </a:cubicBezTo>
                    <a:cubicBezTo>
                      <a:pt x="35" y="27"/>
                      <a:pt x="31" y="28"/>
                      <a:pt x="29" y="30"/>
                    </a:cubicBezTo>
                    <a:cubicBezTo>
                      <a:pt x="27" y="32"/>
                      <a:pt x="22" y="32"/>
                      <a:pt x="20" y="35"/>
                    </a:cubicBezTo>
                    <a:cubicBezTo>
                      <a:pt x="19" y="38"/>
                      <a:pt x="12" y="40"/>
                      <a:pt x="10" y="40"/>
                    </a:cubicBezTo>
                    <a:cubicBezTo>
                      <a:pt x="8" y="40"/>
                      <a:pt x="3" y="41"/>
                      <a:pt x="2" y="43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2" y="52"/>
                      <a:pt x="5" y="52"/>
                      <a:pt x="9" y="55"/>
                    </a:cubicBezTo>
                    <a:cubicBezTo>
                      <a:pt x="12" y="58"/>
                      <a:pt x="15" y="61"/>
                      <a:pt x="19" y="61"/>
                    </a:cubicBezTo>
                    <a:cubicBezTo>
                      <a:pt x="23" y="61"/>
                      <a:pt x="28" y="65"/>
                      <a:pt x="29" y="69"/>
                    </a:cubicBezTo>
                    <a:cubicBezTo>
                      <a:pt x="29" y="72"/>
                      <a:pt x="33" y="76"/>
                      <a:pt x="35" y="77"/>
                    </a:cubicBezTo>
                    <a:cubicBezTo>
                      <a:pt x="37" y="79"/>
                      <a:pt x="34" y="84"/>
                      <a:pt x="34" y="88"/>
                    </a:cubicBezTo>
                    <a:cubicBezTo>
                      <a:pt x="34" y="93"/>
                      <a:pt x="29" y="94"/>
                      <a:pt x="31" y="98"/>
                    </a:cubicBezTo>
                    <a:cubicBezTo>
                      <a:pt x="34" y="102"/>
                      <a:pt x="52" y="104"/>
                      <a:pt x="57" y="104"/>
                    </a:cubicBezTo>
                    <a:cubicBezTo>
                      <a:pt x="62" y="104"/>
                      <a:pt x="64" y="109"/>
                      <a:pt x="65" y="109"/>
                    </a:cubicBezTo>
                    <a:cubicBezTo>
                      <a:pt x="68" y="110"/>
                      <a:pt x="69" y="113"/>
                      <a:pt x="72" y="114"/>
                    </a:cubicBezTo>
                    <a:cubicBezTo>
                      <a:pt x="76" y="115"/>
                      <a:pt x="80" y="117"/>
                      <a:pt x="81" y="124"/>
                    </a:cubicBezTo>
                    <a:cubicBezTo>
                      <a:pt x="83" y="130"/>
                      <a:pt x="87" y="132"/>
                      <a:pt x="88" y="135"/>
                    </a:cubicBezTo>
                    <a:cubicBezTo>
                      <a:pt x="88" y="138"/>
                      <a:pt x="96" y="136"/>
                      <a:pt x="102" y="137"/>
                    </a:cubicBezTo>
                    <a:cubicBezTo>
                      <a:pt x="108" y="137"/>
                      <a:pt x="125" y="137"/>
                      <a:pt x="129" y="137"/>
                    </a:cubicBezTo>
                    <a:cubicBezTo>
                      <a:pt x="133" y="138"/>
                      <a:pt x="144" y="137"/>
                      <a:pt x="149" y="142"/>
                    </a:cubicBezTo>
                    <a:cubicBezTo>
                      <a:pt x="155" y="146"/>
                      <a:pt x="158" y="142"/>
                      <a:pt x="162" y="145"/>
                    </a:cubicBezTo>
                    <a:cubicBezTo>
                      <a:pt x="165" y="147"/>
                      <a:pt x="168" y="148"/>
                      <a:pt x="173" y="148"/>
                    </a:cubicBezTo>
                    <a:cubicBezTo>
                      <a:pt x="179" y="147"/>
                      <a:pt x="179" y="151"/>
                      <a:pt x="182" y="152"/>
                    </a:cubicBezTo>
                    <a:cubicBezTo>
                      <a:pt x="186" y="153"/>
                      <a:pt x="192" y="146"/>
                      <a:pt x="202" y="142"/>
                    </a:cubicBezTo>
                    <a:cubicBezTo>
                      <a:pt x="211" y="137"/>
                      <a:pt x="222" y="140"/>
                      <a:pt x="227" y="141"/>
                    </a:cubicBezTo>
                    <a:cubicBezTo>
                      <a:pt x="232" y="142"/>
                      <a:pt x="242" y="139"/>
                      <a:pt x="247" y="132"/>
                    </a:cubicBezTo>
                    <a:cubicBezTo>
                      <a:pt x="253" y="126"/>
                      <a:pt x="261" y="127"/>
                      <a:pt x="261" y="121"/>
                    </a:cubicBezTo>
                    <a:cubicBezTo>
                      <a:pt x="262" y="116"/>
                      <a:pt x="255" y="113"/>
                      <a:pt x="258" y="108"/>
                    </a:cubicBezTo>
                    <a:cubicBezTo>
                      <a:pt x="261" y="103"/>
                      <a:pt x="266" y="104"/>
                      <a:pt x="269" y="105"/>
                    </a:cubicBezTo>
                    <a:cubicBezTo>
                      <a:pt x="272" y="107"/>
                      <a:pt x="280" y="109"/>
                      <a:pt x="287" y="104"/>
                    </a:cubicBezTo>
                    <a:cubicBezTo>
                      <a:pt x="295" y="99"/>
                      <a:pt x="298" y="100"/>
                      <a:pt x="304" y="99"/>
                    </a:cubicBezTo>
                    <a:cubicBezTo>
                      <a:pt x="311" y="98"/>
                      <a:pt x="310" y="94"/>
                      <a:pt x="314" y="89"/>
                    </a:cubicBezTo>
                    <a:cubicBezTo>
                      <a:pt x="319" y="85"/>
                      <a:pt x="324" y="84"/>
                      <a:pt x="328" y="84"/>
                    </a:cubicBezTo>
                    <a:cubicBezTo>
                      <a:pt x="332" y="84"/>
                      <a:pt x="338" y="79"/>
                      <a:pt x="343" y="81"/>
                    </a:cubicBezTo>
                    <a:cubicBezTo>
                      <a:pt x="347" y="82"/>
                      <a:pt x="354" y="83"/>
                      <a:pt x="354" y="79"/>
                    </a:cubicBezTo>
                    <a:cubicBezTo>
                      <a:pt x="355" y="76"/>
                      <a:pt x="343" y="68"/>
                      <a:pt x="340" y="6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5105400" y="2522538"/>
                <a:ext cx="11113" cy="301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9"/>
                  </a:cxn>
                  <a:cxn ang="0">
                    <a:pos x="4" y="16"/>
                  </a:cxn>
                  <a:cxn ang="0">
                    <a:pos x="5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cubicBezTo>
                      <a:pt x="1" y="1"/>
                      <a:pt x="0" y="8"/>
                      <a:pt x="0" y="9"/>
                    </a:cubicBezTo>
                    <a:cubicBezTo>
                      <a:pt x="0" y="9"/>
                      <a:pt x="1" y="13"/>
                      <a:pt x="4" y="16"/>
                    </a:cubicBezTo>
                    <a:cubicBezTo>
                      <a:pt x="5" y="11"/>
                      <a:pt x="5" y="4"/>
                      <a:pt x="5" y="3"/>
                    </a:cubicBezTo>
                    <a:cubicBezTo>
                      <a:pt x="5" y="2"/>
                      <a:pt x="6" y="1"/>
                      <a:pt x="6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5086350" y="2503488"/>
                <a:ext cx="31750" cy="90488"/>
              </a:xfrm>
              <a:custGeom>
                <a:avLst/>
                <a:gdLst/>
                <a:ahLst/>
                <a:cxnLst>
                  <a:cxn ang="0">
                    <a:pos x="8" y="47"/>
                  </a:cxn>
                  <a:cxn ang="0">
                    <a:pos x="9" y="48"/>
                  </a:cxn>
                  <a:cxn ang="0">
                    <a:pos x="13" y="31"/>
                  </a:cxn>
                  <a:cxn ang="0">
                    <a:pos x="14" y="26"/>
                  </a:cxn>
                  <a:cxn ang="0">
                    <a:pos x="10" y="19"/>
                  </a:cxn>
                  <a:cxn ang="0">
                    <a:pos x="12" y="10"/>
                  </a:cxn>
                  <a:cxn ang="0">
                    <a:pos x="16" y="10"/>
                  </a:cxn>
                  <a:cxn ang="0">
                    <a:pos x="17" y="3"/>
                  </a:cxn>
                  <a:cxn ang="0">
                    <a:pos x="11" y="0"/>
                  </a:cxn>
                  <a:cxn ang="0">
                    <a:pos x="9" y="6"/>
                  </a:cxn>
                  <a:cxn ang="0">
                    <a:pos x="0" y="26"/>
                  </a:cxn>
                  <a:cxn ang="0">
                    <a:pos x="8" y="46"/>
                  </a:cxn>
                  <a:cxn ang="0">
                    <a:pos x="8" y="47"/>
                  </a:cxn>
                </a:cxnLst>
                <a:rect l="0" t="0" r="r" b="b"/>
                <a:pathLst>
                  <a:path w="17" h="48">
                    <a:moveTo>
                      <a:pt x="8" y="47"/>
                    </a:moveTo>
                    <a:cubicBezTo>
                      <a:pt x="8" y="47"/>
                      <a:pt x="9" y="47"/>
                      <a:pt x="9" y="48"/>
                    </a:cubicBezTo>
                    <a:cubicBezTo>
                      <a:pt x="10" y="41"/>
                      <a:pt x="11" y="33"/>
                      <a:pt x="13" y="31"/>
                    </a:cubicBezTo>
                    <a:cubicBezTo>
                      <a:pt x="13" y="30"/>
                      <a:pt x="14" y="28"/>
                      <a:pt x="14" y="26"/>
                    </a:cubicBezTo>
                    <a:cubicBezTo>
                      <a:pt x="11" y="23"/>
                      <a:pt x="10" y="19"/>
                      <a:pt x="10" y="19"/>
                    </a:cubicBezTo>
                    <a:cubicBezTo>
                      <a:pt x="10" y="18"/>
                      <a:pt x="11" y="11"/>
                      <a:pt x="12" y="10"/>
                    </a:cubicBezTo>
                    <a:cubicBezTo>
                      <a:pt x="13" y="10"/>
                      <a:pt x="14" y="10"/>
                      <a:pt x="16" y="10"/>
                    </a:cubicBezTo>
                    <a:cubicBezTo>
                      <a:pt x="16" y="8"/>
                      <a:pt x="16" y="5"/>
                      <a:pt x="17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9" y="4"/>
                      <a:pt x="9" y="6"/>
                    </a:cubicBezTo>
                    <a:cubicBezTo>
                      <a:pt x="8" y="12"/>
                      <a:pt x="3" y="22"/>
                      <a:pt x="0" y="26"/>
                    </a:cubicBezTo>
                    <a:cubicBezTo>
                      <a:pt x="8" y="46"/>
                      <a:pt x="8" y="46"/>
                      <a:pt x="8" y="46"/>
                    </a:cubicBezTo>
                    <a:lnTo>
                      <a:pt x="8" y="47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Freeform 53"/>
              <p:cNvSpPr>
                <a:spLocks/>
              </p:cNvSpPr>
              <p:nvPr/>
            </p:nvSpPr>
            <p:spPr bwMode="auto">
              <a:xfrm>
                <a:off x="5103813" y="2503488"/>
                <a:ext cx="92075" cy="9842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0" y="6"/>
                  </a:cxn>
                  <a:cxn ang="0">
                    <a:pos x="19" y="12"/>
                  </a:cxn>
                  <a:cxn ang="0">
                    <a:pos x="9" y="7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6" y="13"/>
                  </a:cxn>
                  <a:cxn ang="0">
                    <a:pos x="4" y="31"/>
                  </a:cxn>
                  <a:cxn ang="0">
                    <a:pos x="0" y="48"/>
                  </a:cxn>
                  <a:cxn ang="0">
                    <a:pos x="10" y="52"/>
                  </a:cxn>
                  <a:cxn ang="0">
                    <a:pos x="19" y="45"/>
                  </a:cxn>
                  <a:cxn ang="0">
                    <a:pos x="26" y="42"/>
                  </a:cxn>
                  <a:cxn ang="0">
                    <a:pos x="33" y="37"/>
                  </a:cxn>
                  <a:cxn ang="0">
                    <a:pos x="24" y="27"/>
                  </a:cxn>
                  <a:cxn ang="0">
                    <a:pos x="35" y="20"/>
                  </a:cxn>
                  <a:cxn ang="0">
                    <a:pos x="47" y="16"/>
                  </a:cxn>
                  <a:cxn ang="0">
                    <a:pos x="48" y="16"/>
                  </a:cxn>
                  <a:cxn ang="0">
                    <a:pos x="45" y="5"/>
                  </a:cxn>
                  <a:cxn ang="0">
                    <a:pos x="44" y="0"/>
                  </a:cxn>
                </a:cxnLst>
                <a:rect l="0" t="0" r="r" b="b"/>
                <a:pathLst>
                  <a:path w="48" h="52">
                    <a:moveTo>
                      <a:pt x="44" y="0"/>
                    </a:moveTo>
                    <a:cubicBezTo>
                      <a:pt x="37" y="3"/>
                      <a:pt x="31" y="6"/>
                      <a:pt x="30" y="6"/>
                    </a:cubicBezTo>
                    <a:cubicBezTo>
                      <a:pt x="27" y="7"/>
                      <a:pt x="19" y="12"/>
                      <a:pt x="19" y="12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7"/>
                      <a:pt x="7" y="11"/>
                      <a:pt x="6" y="13"/>
                    </a:cubicBezTo>
                    <a:cubicBezTo>
                      <a:pt x="6" y="15"/>
                      <a:pt x="6" y="29"/>
                      <a:pt x="4" y="31"/>
                    </a:cubicBezTo>
                    <a:cubicBezTo>
                      <a:pt x="2" y="33"/>
                      <a:pt x="1" y="41"/>
                      <a:pt x="0" y="48"/>
                    </a:cubicBezTo>
                    <a:cubicBezTo>
                      <a:pt x="4" y="50"/>
                      <a:pt x="8" y="52"/>
                      <a:pt x="10" y="52"/>
                    </a:cubicBezTo>
                    <a:cubicBezTo>
                      <a:pt x="14" y="52"/>
                      <a:pt x="19" y="48"/>
                      <a:pt x="19" y="45"/>
                    </a:cubicBezTo>
                    <a:cubicBezTo>
                      <a:pt x="19" y="43"/>
                      <a:pt x="23" y="42"/>
                      <a:pt x="26" y="42"/>
                    </a:cubicBezTo>
                    <a:cubicBezTo>
                      <a:pt x="30" y="42"/>
                      <a:pt x="30" y="38"/>
                      <a:pt x="33" y="37"/>
                    </a:cubicBezTo>
                    <a:cubicBezTo>
                      <a:pt x="35" y="35"/>
                      <a:pt x="27" y="28"/>
                      <a:pt x="24" y="27"/>
                    </a:cubicBezTo>
                    <a:cubicBezTo>
                      <a:pt x="22" y="26"/>
                      <a:pt x="27" y="20"/>
                      <a:pt x="35" y="20"/>
                    </a:cubicBezTo>
                    <a:cubicBezTo>
                      <a:pt x="44" y="19"/>
                      <a:pt x="42" y="16"/>
                      <a:pt x="47" y="16"/>
                    </a:cubicBezTo>
                    <a:cubicBezTo>
                      <a:pt x="47" y="16"/>
                      <a:pt x="47" y="16"/>
                      <a:pt x="48" y="16"/>
                    </a:cubicBezTo>
                    <a:cubicBezTo>
                      <a:pt x="47" y="12"/>
                      <a:pt x="46" y="8"/>
                      <a:pt x="45" y="5"/>
                    </a:cubicBezTo>
                    <a:cubicBezTo>
                      <a:pt x="45" y="4"/>
                      <a:pt x="44" y="2"/>
                      <a:pt x="44" y="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5856288" y="2255838"/>
                <a:ext cx="234950" cy="103188"/>
              </a:xfrm>
              <a:custGeom>
                <a:avLst/>
                <a:gdLst/>
                <a:ahLst/>
                <a:cxnLst>
                  <a:cxn ang="0">
                    <a:pos x="114" y="10"/>
                  </a:cxn>
                  <a:cxn ang="0">
                    <a:pos x="103" y="7"/>
                  </a:cxn>
                  <a:cxn ang="0">
                    <a:pos x="74" y="6"/>
                  </a:cxn>
                  <a:cxn ang="0">
                    <a:pos x="59" y="1"/>
                  </a:cxn>
                  <a:cxn ang="0">
                    <a:pos x="47" y="6"/>
                  </a:cxn>
                  <a:cxn ang="0">
                    <a:pos x="37" y="8"/>
                  </a:cxn>
                  <a:cxn ang="0">
                    <a:pos x="22" y="8"/>
                  </a:cxn>
                  <a:cxn ang="0">
                    <a:pos x="15" y="16"/>
                  </a:cxn>
                  <a:cxn ang="0">
                    <a:pos x="12" y="22"/>
                  </a:cxn>
                  <a:cxn ang="0">
                    <a:pos x="16" y="26"/>
                  </a:cxn>
                  <a:cxn ang="0">
                    <a:pos x="25" y="25"/>
                  </a:cxn>
                  <a:cxn ang="0">
                    <a:pos x="40" y="32"/>
                  </a:cxn>
                  <a:cxn ang="0">
                    <a:pos x="35" y="38"/>
                  </a:cxn>
                  <a:cxn ang="0">
                    <a:pos x="25" y="40"/>
                  </a:cxn>
                  <a:cxn ang="0">
                    <a:pos x="8" y="42"/>
                  </a:cxn>
                  <a:cxn ang="0">
                    <a:pos x="0" y="49"/>
                  </a:cxn>
                  <a:cxn ang="0">
                    <a:pos x="16" y="50"/>
                  </a:cxn>
                  <a:cxn ang="0">
                    <a:pos x="26" y="50"/>
                  </a:cxn>
                  <a:cxn ang="0">
                    <a:pos x="36" y="52"/>
                  </a:cxn>
                  <a:cxn ang="0">
                    <a:pos x="51" y="51"/>
                  </a:cxn>
                  <a:cxn ang="0">
                    <a:pos x="52" y="46"/>
                  </a:cxn>
                  <a:cxn ang="0">
                    <a:pos x="57" y="43"/>
                  </a:cxn>
                  <a:cxn ang="0">
                    <a:pos x="64" y="39"/>
                  </a:cxn>
                  <a:cxn ang="0">
                    <a:pos x="70" y="37"/>
                  </a:cxn>
                  <a:cxn ang="0">
                    <a:pos x="77" y="39"/>
                  </a:cxn>
                  <a:cxn ang="0">
                    <a:pos x="84" y="34"/>
                  </a:cxn>
                  <a:cxn ang="0">
                    <a:pos x="94" y="31"/>
                  </a:cxn>
                  <a:cxn ang="0">
                    <a:pos x="103" y="26"/>
                  </a:cxn>
                  <a:cxn ang="0">
                    <a:pos x="112" y="21"/>
                  </a:cxn>
                  <a:cxn ang="0">
                    <a:pos x="122" y="16"/>
                  </a:cxn>
                  <a:cxn ang="0">
                    <a:pos x="123" y="14"/>
                  </a:cxn>
                  <a:cxn ang="0">
                    <a:pos x="114" y="10"/>
                  </a:cxn>
                </a:cxnLst>
                <a:rect l="0" t="0" r="r" b="b"/>
                <a:pathLst>
                  <a:path w="123" h="54">
                    <a:moveTo>
                      <a:pt x="114" y="10"/>
                    </a:moveTo>
                    <a:cubicBezTo>
                      <a:pt x="109" y="5"/>
                      <a:pt x="108" y="9"/>
                      <a:pt x="103" y="7"/>
                    </a:cubicBezTo>
                    <a:cubicBezTo>
                      <a:pt x="98" y="6"/>
                      <a:pt x="78" y="4"/>
                      <a:pt x="74" y="6"/>
                    </a:cubicBezTo>
                    <a:cubicBezTo>
                      <a:pt x="70" y="7"/>
                      <a:pt x="62" y="3"/>
                      <a:pt x="59" y="1"/>
                    </a:cubicBezTo>
                    <a:cubicBezTo>
                      <a:pt x="56" y="0"/>
                      <a:pt x="48" y="1"/>
                      <a:pt x="47" y="6"/>
                    </a:cubicBezTo>
                    <a:cubicBezTo>
                      <a:pt x="47" y="11"/>
                      <a:pt x="43" y="11"/>
                      <a:pt x="37" y="8"/>
                    </a:cubicBezTo>
                    <a:cubicBezTo>
                      <a:pt x="31" y="5"/>
                      <a:pt x="22" y="5"/>
                      <a:pt x="22" y="8"/>
                    </a:cubicBezTo>
                    <a:cubicBezTo>
                      <a:pt x="22" y="11"/>
                      <a:pt x="17" y="15"/>
                      <a:pt x="15" y="16"/>
                    </a:cubicBezTo>
                    <a:cubicBezTo>
                      <a:pt x="14" y="16"/>
                      <a:pt x="13" y="19"/>
                      <a:pt x="12" y="22"/>
                    </a:cubicBezTo>
                    <a:cubicBezTo>
                      <a:pt x="13" y="22"/>
                      <a:pt x="15" y="24"/>
                      <a:pt x="16" y="26"/>
                    </a:cubicBezTo>
                    <a:cubicBezTo>
                      <a:pt x="18" y="28"/>
                      <a:pt x="24" y="28"/>
                      <a:pt x="25" y="25"/>
                    </a:cubicBezTo>
                    <a:cubicBezTo>
                      <a:pt x="26" y="22"/>
                      <a:pt x="35" y="28"/>
                      <a:pt x="40" y="32"/>
                    </a:cubicBezTo>
                    <a:cubicBezTo>
                      <a:pt x="46" y="37"/>
                      <a:pt x="38" y="34"/>
                      <a:pt x="35" y="38"/>
                    </a:cubicBezTo>
                    <a:cubicBezTo>
                      <a:pt x="33" y="42"/>
                      <a:pt x="26" y="38"/>
                      <a:pt x="25" y="40"/>
                    </a:cubicBezTo>
                    <a:cubicBezTo>
                      <a:pt x="23" y="42"/>
                      <a:pt x="11" y="42"/>
                      <a:pt x="8" y="42"/>
                    </a:cubicBezTo>
                    <a:cubicBezTo>
                      <a:pt x="5" y="42"/>
                      <a:pt x="0" y="46"/>
                      <a:pt x="0" y="49"/>
                    </a:cubicBezTo>
                    <a:cubicBezTo>
                      <a:pt x="1" y="51"/>
                      <a:pt x="12" y="47"/>
                      <a:pt x="16" y="50"/>
                    </a:cubicBezTo>
                    <a:cubicBezTo>
                      <a:pt x="20" y="53"/>
                      <a:pt x="24" y="47"/>
                      <a:pt x="26" y="50"/>
                    </a:cubicBezTo>
                    <a:cubicBezTo>
                      <a:pt x="29" y="54"/>
                      <a:pt x="34" y="51"/>
                      <a:pt x="36" y="52"/>
                    </a:cubicBezTo>
                    <a:cubicBezTo>
                      <a:pt x="38" y="53"/>
                      <a:pt x="50" y="51"/>
                      <a:pt x="51" y="51"/>
                    </a:cubicBezTo>
                    <a:cubicBezTo>
                      <a:pt x="52" y="50"/>
                      <a:pt x="52" y="48"/>
                      <a:pt x="52" y="46"/>
                    </a:cubicBezTo>
                    <a:cubicBezTo>
                      <a:pt x="52" y="43"/>
                      <a:pt x="55" y="44"/>
                      <a:pt x="57" y="43"/>
                    </a:cubicBezTo>
                    <a:cubicBezTo>
                      <a:pt x="60" y="42"/>
                      <a:pt x="62" y="39"/>
                      <a:pt x="64" y="39"/>
                    </a:cubicBezTo>
                    <a:cubicBezTo>
                      <a:pt x="66" y="39"/>
                      <a:pt x="68" y="36"/>
                      <a:pt x="70" y="37"/>
                    </a:cubicBezTo>
                    <a:cubicBezTo>
                      <a:pt x="72" y="37"/>
                      <a:pt x="75" y="41"/>
                      <a:pt x="77" y="39"/>
                    </a:cubicBezTo>
                    <a:cubicBezTo>
                      <a:pt x="80" y="37"/>
                      <a:pt x="81" y="39"/>
                      <a:pt x="84" y="34"/>
                    </a:cubicBezTo>
                    <a:cubicBezTo>
                      <a:pt x="88" y="30"/>
                      <a:pt x="90" y="31"/>
                      <a:pt x="94" y="31"/>
                    </a:cubicBezTo>
                    <a:cubicBezTo>
                      <a:pt x="100" y="32"/>
                      <a:pt x="102" y="29"/>
                      <a:pt x="103" y="26"/>
                    </a:cubicBezTo>
                    <a:cubicBezTo>
                      <a:pt x="105" y="23"/>
                      <a:pt x="109" y="23"/>
                      <a:pt x="112" y="21"/>
                    </a:cubicBezTo>
                    <a:cubicBezTo>
                      <a:pt x="115" y="19"/>
                      <a:pt x="120" y="17"/>
                      <a:pt x="122" y="16"/>
                    </a:cubicBezTo>
                    <a:cubicBezTo>
                      <a:pt x="123" y="16"/>
                      <a:pt x="123" y="15"/>
                      <a:pt x="123" y="14"/>
                    </a:cubicBezTo>
                    <a:cubicBezTo>
                      <a:pt x="119" y="11"/>
                      <a:pt x="117" y="14"/>
                      <a:pt x="114" y="1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1" name="Freeform 55"/>
              <p:cNvSpPr>
                <a:spLocks/>
              </p:cNvSpPr>
              <p:nvPr/>
            </p:nvSpPr>
            <p:spPr bwMode="auto">
              <a:xfrm>
                <a:off x="5210175" y="2244725"/>
                <a:ext cx="149225" cy="6667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39" y="33"/>
                  </a:cxn>
                  <a:cxn ang="0">
                    <a:pos x="40" y="34"/>
                  </a:cxn>
                  <a:cxn ang="0">
                    <a:pos x="51" y="32"/>
                  </a:cxn>
                  <a:cxn ang="0">
                    <a:pos x="61" y="33"/>
                  </a:cxn>
                  <a:cxn ang="0">
                    <a:pos x="60" y="30"/>
                  </a:cxn>
                  <a:cxn ang="0">
                    <a:pos x="68" y="33"/>
                  </a:cxn>
                  <a:cxn ang="0">
                    <a:pos x="77" y="33"/>
                  </a:cxn>
                  <a:cxn ang="0">
                    <a:pos x="73" y="28"/>
                  </a:cxn>
                  <a:cxn ang="0">
                    <a:pos x="75" y="24"/>
                  </a:cxn>
                  <a:cxn ang="0">
                    <a:pos x="68" y="21"/>
                  </a:cxn>
                  <a:cxn ang="0">
                    <a:pos x="65" y="14"/>
                  </a:cxn>
                  <a:cxn ang="0">
                    <a:pos x="61" y="12"/>
                  </a:cxn>
                  <a:cxn ang="0">
                    <a:pos x="49" y="14"/>
                  </a:cxn>
                  <a:cxn ang="0">
                    <a:pos x="42" y="10"/>
                  </a:cxn>
                  <a:cxn ang="0">
                    <a:pos x="35" y="6"/>
                  </a:cxn>
                  <a:cxn ang="0">
                    <a:pos x="18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18" y="12"/>
                  </a:cxn>
                  <a:cxn ang="0">
                    <a:pos x="22" y="23"/>
                  </a:cxn>
                  <a:cxn ang="0">
                    <a:pos x="19" y="27"/>
                  </a:cxn>
                  <a:cxn ang="0">
                    <a:pos x="31" y="27"/>
                  </a:cxn>
                </a:cxnLst>
                <a:rect l="0" t="0" r="r" b="b"/>
                <a:pathLst>
                  <a:path w="78" h="35">
                    <a:moveTo>
                      <a:pt x="31" y="27"/>
                    </a:moveTo>
                    <a:cubicBezTo>
                      <a:pt x="35" y="25"/>
                      <a:pt x="36" y="29"/>
                      <a:pt x="39" y="33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4" y="33"/>
                      <a:pt x="47" y="32"/>
                      <a:pt x="51" y="32"/>
                    </a:cubicBezTo>
                    <a:cubicBezTo>
                      <a:pt x="54" y="31"/>
                      <a:pt x="58" y="32"/>
                      <a:pt x="61" y="33"/>
                    </a:cubicBezTo>
                    <a:cubicBezTo>
                      <a:pt x="60" y="32"/>
                      <a:pt x="60" y="31"/>
                      <a:pt x="60" y="30"/>
                    </a:cubicBezTo>
                    <a:cubicBezTo>
                      <a:pt x="61" y="28"/>
                      <a:pt x="66" y="31"/>
                      <a:pt x="68" y="33"/>
                    </a:cubicBezTo>
                    <a:cubicBezTo>
                      <a:pt x="70" y="34"/>
                      <a:pt x="75" y="35"/>
                      <a:pt x="77" y="33"/>
                    </a:cubicBezTo>
                    <a:cubicBezTo>
                      <a:pt x="78" y="32"/>
                      <a:pt x="74" y="30"/>
                      <a:pt x="73" y="28"/>
                    </a:cubicBezTo>
                    <a:cubicBezTo>
                      <a:pt x="73" y="27"/>
                      <a:pt x="74" y="26"/>
                      <a:pt x="75" y="24"/>
                    </a:cubicBezTo>
                    <a:cubicBezTo>
                      <a:pt x="72" y="22"/>
                      <a:pt x="69" y="20"/>
                      <a:pt x="68" y="21"/>
                    </a:cubicBezTo>
                    <a:cubicBezTo>
                      <a:pt x="67" y="21"/>
                      <a:pt x="67" y="14"/>
                      <a:pt x="65" y="14"/>
                    </a:cubicBezTo>
                    <a:cubicBezTo>
                      <a:pt x="63" y="14"/>
                      <a:pt x="63" y="12"/>
                      <a:pt x="61" y="12"/>
                    </a:cubicBezTo>
                    <a:cubicBezTo>
                      <a:pt x="59" y="12"/>
                      <a:pt x="51" y="12"/>
                      <a:pt x="49" y="14"/>
                    </a:cubicBezTo>
                    <a:cubicBezTo>
                      <a:pt x="47" y="15"/>
                      <a:pt x="45" y="10"/>
                      <a:pt x="42" y="10"/>
                    </a:cubicBezTo>
                    <a:cubicBezTo>
                      <a:pt x="40" y="10"/>
                      <a:pt x="37" y="8"/>
                      <a:pt x="35" y="6"/>
                    </a:cubicBezTo>
                    <a:cubicBezTo>
                      <a:pt x="34" y="4"/>
                      <a:pt x="21" y="7"/>
                      <a:pt x="18" y="4"/>
                    </a:cubicBezTo>
                    <a:cubicBezTo>
                      <a:pt x="14" y="2"/>
                      <a:pt x="8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7" y="6"/>
                      <a:pt x="16" y="5"/>
                      <a:pt x="18" y="12"/>
                    </a:cubicBezTo>
                    <a:cubicBezTo>
                      <a:pt x="19" y="20"/>
                      <a:pt x="24" y="17"/>
                      <a:pt x="22" y="23"/>
                    </a:cubicBezTo>
                    <a:cubicBezTo>
                      <a:pt x="22" y="25"/>
                      <a:pt x="21" y="26"/>
                      <a:pt x="19" y="27"/>
                    </a:cubicBezTo>
                    <a:cubicBezTo>
                      <a:pt x="24" y="28"/>
                      <a:pt x="29" y="28"/>
                      <a:pt x="31" y="2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2" name="Freeform 56"/>
              <p:cNvSpPr>
                <a:spLocks noEditPoints="1"/>
              </p:cNvSpPr>
              <p:nvPr/>
            </p:nvSpPr>
            <p:spPr bwMode="auto">
              <a:xfrm>
                <a:off x="4911725" y="2281238"/>
                <a:ext cx="406400" cy="160338"/>
              </a:xfrm>
              <a:custGeom>
                <a:avLst/>
                <a:gdLst/>
                <a:ahLst/>
                <a:cxnLst>
                  <a:cxn ang="0">
                    <a:pos x="206" y="59"/>
                  </a:cxn>
                  <a:cxn ang="0">
                    <a:pos x="206" y="47"/>
                  </a:cxn>
                  <a:cxn ang="0">
                    <a:pos x="206" y="37"/>
                  </a:cxn>
                  <a:cxn ang="0">
                    <a:pos x="209" y="32"/>
                  </a:cxn>
                  <a:cxn ang="0">
                    <a:pos x="207" y="28"/>
                  </a:cxn>
                  <a:cxn ang="0">
                    <a:pos x="198" y="24"/>
                  </a:cxn>
                  <a:cxn ang="0">
                    <a:pos x="195" y="14"/>
                  </a:cxn>
                  <a:cxn ang="0">
                    <a:pos x="187" y="8"/>
                  </a:cxn>
                  <a:cxn ang="0">
                    <a:pos x="175" y="8"/>
                  </a:cxn>
                  <a:cxn ang="0">
                    <a:pos x="154" y="15"/>
                  </a:cxn>
                  <a:cxn ang="0">
                    <a:pos x="135" y="16"/>
                  </a:cxn>
                  <a:cxn ang="0">
                    <a:pos x="121" y="11"/>
                  </a:cxn>
                  <a:cxn ang="0">
                    <a:pos x="111" y="7"/>
                  </a:cxn>
                  <a:cxn ang="0">
                    <a:pos x="95" y="2"/>
                  </a:cxn>
                  <a:cxn ang="0">
                    <a:pos x="60" y="13"/>
                  </a:cxn>
                  <a:cxn ang="0">
                    <a:pos x="36" y="14"/>
                  </a:cxn>
                  <a:cxn ang="0">
                    <a:pos x="30" y="23"/>
                  </a:cxn>
                  <a:cxn ang="0">
                    <a:pos x="6" y="25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0" y="45"/>
                  </a:cxn>
                  <a:cxn ang="0">
                    <a:pos x="10" y="53"/>
                  </a:cxn>
                  <a:cxn ang="0">
                    <a:pos x="10" y="59"/>
                  </a:cxn>
                  <a:cxn ang="0">
                    <a:pos x="16" y="65"/>
                  </a:cxn>
                  <a:cxn ang="0">
                    <a:pos x="23" y="69"/>
                  </a:cxn>
                  <a:cxn ang="0">
                    <a:pos x="29" y="71"/>
                  </a:cxn>
                  <a:cxn ang="0">
                    <a:pos x="36" y="78"/>
                  </a:cxn>
                  <a:cxn ang="0">
                    <a:pos x="50" y="75"/>
                  </a:cxn>
                  <a:cxn ang="0">
                    <a:pos x="59" y="71"/>
                  </a:cxn>
                  <a:cxn ang="0">
                    <a:pos x="75" y="80"/>
                  </a:cxn>
                  <a:cxn ang="0">
                    <a:pos x="86" y="78"/>
                  </a:cxn>
                  <a:cxn ang="0">
                    <a:pos x="97" y="71"/>
                  </a:cxn>
                  <a:cxn ang="0">
                    <a:pos x="106" y="74"/>
                  </a:cxn>
                  <a:cxn ang="0">
                    <a:pos x="114" y="71"/>
                  </a:cxn>
                  <a:cxn ang="0">
                    <a:pos x="111" y="80"/>
                  </a:cxn>
                  <a:cxn ang="0">
                    <a:pos x="111" y="84"/>
                  </a:cxn>
                  <a:cxn ang="0">
                    <a:pos x="118" y="76"/>
                  </a:cxn>
                  <a:cxn ang="0">
                    <a:pos x="123" y="74"/>
                  </a:cxn>
                  <a:cxn ang="0">
                    <a:pos x="133" y="74"/>
                  </a:cxn>
                  <a:cxn ang="0">
                    <a:pos x="140" y="72"/>
                  </a:cxn>
                  <a:cxn ang="0">
                    <a:pos x="153" y="73"/>
                  </a:cxn>
                  <a:cxn ang="0">
                    <a:pos x="168" y="68"/>
                  </a:cxn>
                  <a:cxn ang="0">
                    <a:pos x="180" y="66"/>
                  </a:cxn>
                  <a:cxn ang="0">
                    <a:pos x="185" y="68"/>
                  </a:cxn>
                  <a:cxn ang="0">
                    <a:pos x="190" y="64"/>
                  </a:cxn>
                  <a:cxn ang="0">
                    <a:pos x="200" y="66"/>
                  </a:cxn>
                  <a:cxn ang="0">
                    <a:pos x="212" y="68"/>
                  </a:cxn>
                  <a:cxn ang="0">
                    <a:pos x="206" y="59"/>
                  </a:cxn>
                  <a:cxn ang="0">
                    <a:pos x="19" y="16"/>
                  </a:cxn>
                  <a:cxn ang="0">
                    <a:pos x="34" y="14"/>
                  </a:cxn>
                  <a:cxn ang="0">
                    <a:pos x="25" y="8"/>
                  </a:cxn>
                  <a:cxn ang="0">
                    <a:pos x="22" y="2"/>
                  </a:cxn>
                  <a:cxn ang="0">
                    <a:pos x="18" y="3"/>
                  </a:cxn>
                  <a:cxn ang="0">
                    <a:pos x="6" y="3"/>
                  </a:cxn>
                  <a:cxn ang="0">
                    <a:pos x="7" y="10"/>
                  </a:cxn>
                  <a:cxn ang="0">
                    <a:pos x="4" y="15"/>
                  </a:cxn>
                  <a:cxn ang="0">
                    <a:pos x="1" y="19"/>
                  </a:cxn>
                  <a:cxn ang="0">
                    <a:pos x="8" y="22"/>
                  </a:cxn>
                  <a:cxn ang="0">
                    <a:pos x="19" y="16"/>
                  </a:cxn>
                </a:cxnLst>
                <a:rect l="0" t="0" r="r" b="b"/>
                <a:pathLst>
                  <a:path w="212" h="84">
                    <a:moveTo>
                      <a:pt x="206" y="59"/>
                    </a:moveTo>
                    <a:cubicBezTo>
                      <a:pt x="204" y="58"/>
                      <a:pt x="207" y="49"/>
                      <a:pt x="206" y="47"/>
                    </a:cubicBezTo>
                    <a:cubicBezTo>
                      <a:pt x="205" y="45"/>
                      <a:pt x="203" y="37"/>
                      <a:pt x="206" y="37"/>
                    </a:cubicBezTo>
                    <a:cubicBezTo>
                      <a:pt x="208" y="37"/>
                      <a:pt x="206" y="32"/>
                      <a:pt x="209" y="32"/>
                    </a:cubicBezTo>
                    <a:cubicBezTo>
                      <a:pt x="208" y="30"/>
                      <a:pt x="207" y="28"/>
                      <a:pt x="207" y="28"/>
                    </a:cubicBezTo>
                    <a:cubicBezTo>
                      <a:pt x="205" y="26"/>
                      <a:pt x="200" y="29"/>
                      <a:pt x="198" y="24"/>
                    </a:cubicBezTo>
                    <a:cubicBezTo>
                      <a:pt x="196" y="19"/>
                      <a:pt x="198" y="18"/>
                      <a:pt x="195" y="14"/>
                    </a:cubicBezTo>
                    <a:cubicBezTo>
                      <a:pt x="192" y="10"/>
                      <a:pt x="191" y="6"/>
                      <a:pt x="187" y="8"/>
                    </a:cubicBezTo>
                    <a:cubicBezTo>
                      <a:pt x="185" y="9"/>
                      <a:pt x="180" y="9"/>
                      <a:pt x="175" y="8"/>
                    </a:cubicBezTo>
                    <a:cubicBezTo>
                      <a:pt x="170" y="13"/>
                      <a:pt x="158" y="17"/>
                      <a:pt x="154" y="15"/>
                    </a:cubicBezTo>
                    <a:cubicBezTo>
                      <a:pt x="150" y="14"/>
                      <a:pt x="141" y="16"/>
                      <a:pt x="135" y="16"/>
                    </a:cubicBezTo>
                    <a:cubicBezTo>
                      <a:pt x="128" y="16"/>
                      <a:pt x="126" y="11"/>
                      <a:pt x="121" y="11"/>
                    </a:cubicBezTo>
                    <a:cubicBezTo>
                      <a:pt x="116" y="12"/>
                      <a:pt x="116" y="7"/>
                      <a:pt x="111" y="7"/>
                    </a:cubicBezTo>
                    <a:cubicBezTo>
                      <a:pt x="106" y="7"/>
                      <a:pt x="110" y="4"/>
                      <a:pt x="95" y="2"/>
                    </a:cubicBezTo>
                    <a:cubicBezTo>
                      <a:pt x="79" y="0"/>
                      <a:pt x="65" y="9"/>
                      <a:pt x="60" y="13"/>
                    </a:cubicBezTo>
                    <a:cubicBezTo>
                      <a:pt x="55" y="17"/>
                      <a:pt x="37" y="13"/>
                      <a:pt x="36" y="14"/>
                    </a:cubicBezTo>
                    <a:cubicBezTo>
                      <a:pt x="34" y="15"/>
                      <a:pt x="36" y="21"/>
                      <a:pt x="30" y="23"/>
                    </a:cubicBezTo>
                    <a:cubicBezTo>
                      <a:pt x="24" y="25"/>
                      <a:pt x="11" y="23"/>
                      <a:pt x="6" y="25"/>
                    </a:cubicBezTo>
                    <a:cubicBezTo>
                      <a:pt x="2" y="27"/>
                      <a:pt x="0" y="34"/>
                      <a:pt x="4" y="33"/>
                    </a:cubicBezTo>
                    <a:cubicBezTo>
                      <a:pt x="8" y="33"/>
                      <a:pt x="10" y="35"/>
                      <a:pt x="9" y="36"/>
                    </a:cubicBezTo>
                    <a:cubicBezTo>
                      <a:pt x="8" y="38"/>
                      <a:pt x="12" y="43"/>
                      <a:pt x="10" y="45"/>
                    </a:cubicBezTo>
                    <a:cubicBezTo>
                      <a:pt x="8" y="47"/>
                      <a:pt x="7" y="51"/>
                      <a:pt x="10" y="53"/>
                    </a:cubicBezTo>
                    <a:cubicBezTo>
                      <a:pt x="13" y="55"/>
                      <a:pt x="13" y="58"/>
                      <a:pt x="10" y="59"/>
                    </a:cubicBezTo>
                    <a:cubicBezTo>
                      <a:pt x="7" y="59"/>
                      <a:pt x="16" y="63"/>
                      <a:pt x="16" y="65"/>
                    </a:cubicBezTo>
                    <a:cubicBezTo>
                      <a:pt x="16" y="66"/>
                      <a:pt x="23" y="67"/>
                      <a:pt x="23" y="69"/>
                    </a:cubicBezTo>
                    <a:cubicBezTo>
                      <a:pt x="23" y="71"/>
                      <a:pt x="25" y="72"/>
                      <a:pt x="29" y="71"/>
                    </a:cubicBezTo>
                    <a:cubicBezTo>
                      <a:pt x="32" y="70"/>
                      <a:pt x="34" y="75"/>
                      <a:pt x="36" y="78"/>
                    </a:cubicBezTo>
                    <a:cubicBezTo>
                      <a:pt x="38" y="81"/>
                      <a:pt x="50" y="79"/>
                      <a:pt x="50" y="75"/>
                    </a:cubicBezTo>
                    <a:cubicBezTo>
                      <a:pt x="50" y="72"/>
                      <a:pt x="54" y="71"/>
                      <a:pt x="59" y="71"/>
                    </a:cubicBezTo>
                    <a:cubicBezTo>
                      <a:pt x="65" y="72"/>
                      <a:pt x="72" y="79"/>
                      <a:pt x="75" y="80"/>
                    </a:cubicBezTo>
                    <a:cubicBezTo>
                      <a:pt x="77" y="81"/>
                      <a:pt x="83" y="78"/>
                      <a:pt x="86" y="78"/>
                    </a:cubicBezTo>
                    <a:cubicBezTo>
                      <a:pt x="90" y="78"/>
                      <a:pt x="95" y="73"/>
                      <a:pt x="97" y="71"/>
                    </a:cubicBezTo>
                    <a:cubicBezTo>
                      <a:pt x="99" y="70"/>
                      <a:pt x="102" y="75"/>
                      <a:pt x="106" y="74"/>
                    </a:cubicBezTo>
                    <a:cubicBezTo>
                      <a:pt x="109" y="72"/>
                      <a:pt x="112" y="70"/>
                      <a:pt x="114" y="71"/>
                    </a:cubicBezTo>
                    <a:cubicBezTo>
                      <a:pt x="116" y="72"/>
                      <a:pt x="109" y="78"/>
                      <a:pt x="111" y="80"/>
                    </a:cubicBezTo>
                    <a:cubicBezTo>
                      <a:pt x="112" y="81"/>
                      <a:pt x="112" y="83"/>
                      <a:pt x="111" y="84"/>
                    </a:cubicBezTo>
                    <a:cubicBezTo>
                      <a:pt x="118" y="83"/>
                      <a:pt x="118" y="78"/>
                      <a:pt x="118" y="76"/>
                    </a:cubicBezTo>
                    <a:cubicBezTo>
                      <a:pt x="119" y="74"/>
                      <a:pt x="120" y="72"/>
                      <a:pt x="123" y="74"/>
                    </a:cubicBezTo>
                    <a:cubicBezTo>
                      <a:pt x="125" y="75"/>
                      <a:pt x="128" y="76"/>
                      <a:pt x="133" y="74"/>
                    </a:cubicBezTo>
                    <a:cubicBezTo>
                      <a:pt x="138" y="71"/>
                      <a:pt x="138" y="70"/>
                      <a:pt x="140" y="72"/>
                    </a:cubicBezTo>
                    <a:cubicBezTo>
                      <a:pt x="142" y="74"/>
                      <a:pt x="146" y="73"/>
                      <a:pt x="153" y="73"/>
                    </a:cubicBezTo>
                    <a:cubicBezTo>
                      <a:pt x="160" y="73"/>
                      <a:pt x="161" y="68"/>
                      <a:pt x="168" y="68"/>
                    </a:cubicBezTo>
                    <a:cubicBezTo>
                      <a:pt x="175" y="69"/>
                      <a:pt x="180" y="66"/>
                      <a:pt x="180" y="66"/>
                    </a:cubicBezTo>
                    <a:cubicBezTo>
                      <a:pt x="185" y="68"/>
                      <a:pt x="185" y="68"/>
                      <a:pt x="185" y="68"/>
                    </a:cubicBezTo>
                    <a:cubicBezTo>
                      <a:pt x="186" y="66"/>
                      <a:pt x="186" y="64"/>
                      <a:pt x="190" y="64"/>
                    </a:cubicBezTo>
                    <a:cubicBezTo>
                      <a:pt x="195" y="63"/>
                      <a:pt x="197" y="67"/>
                      <a:pt x="200" y="66"/>
                    </a:cubicBezTo>
                    <a:cubicBezTo>
                      <a:pt x="202" y="65"/>
                      <a:pt x="211" y="74"/>
                      <a:pt x="212" y="68"/>
                    </a:cubicBezTo>
                    <a:cubicBezTo>
                      <a:pt x="212" y="66"/>
                      <a:pt x="208" y="59"/>
                      <a:pt x="206" y="59"/>
                    </a:cubicBezTo>
                    <a:close/>
                    <a:moveTo>
                      <a:pt x="19" y="16"/>
                    </a:moveTo>
                    <a:cubicBezTo>
                      <a:pt x="23" y="14"/>
                      <a:pt x="32" y="16"/>
                      <a:pt x="34" y="14"/>
                    </a:cubicBezTo>
                    <a:cubicBezTo>
                      <a:pt x="36" y="12"/>
                      <a:pt x="28" y="10"/>
                      <a:pt x="25" y="8"/>
                    </a:cubicBezTo>
                    <a:cubicBezTo>
                      <a:pt x="24" y="6"/>
                      <a:pt x="23" y="4"/>
                      <a:pt x="22" y="2"/>
                    </a:cubicBezTo>
                    <a:cubicBezTo>
                      <a:pt x="21" y="3"/>
                      <a:pt x="19" y="3"/>
                      <a:pt x="18" y="3"/>
                    </a:cubicBezTo>
                    <a:cubicBezTo>
                      <a:pt x="15" y="1"/>
                      <a:pt x="8" y="2"/>
                      <a:pt x="6" y="3"/>
                    </a:cubicBezTo>
                    <a:cubicBezTo>
                      <a:pt x="5" y="3"/>
                      <a:pt x="7" y="7"/>
                      <a:pt x="7" y="10"/>
                    </a:cubicBezTo>
                    <a:cubicBezTo>
                      <a:pt x="7" y="13"/>
                      <a:pt x="4" y="14"/>
                      <a:pt x="4" y="15"/>
                    </a:cubicBezTo>
                    <a:cubicBezTo>
                      <a:pt x="4" y="17"/>
                      <a:pt x="3" y="18"/>
                      <a:pt x="1" y="19"/>
                    </a:cubicBezTo>
                    <a:cubicBezTo>
                      <a:pt x="4" y="21"/>
                      <a:pt x="6" y="22"/>
                      <a:pt x="8" y="22"/>
                    </a:cubicBezTo>
                    <a:cubicBezTo>
                      <a:pt x="13" y="22"/>
                      <a:pt x="15" y="17"/>
                      <a:pt x="19" y="1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3" name="Freeform 57"/>
              <p:cNvSpPr>
                <a:spLocks/>
              </p:cNvSpPr>
              <p:nvPr/>
            </p:nvSpPr>
            <p:spPr bwMode="auto">
              <a:xfrm>
                <a:off x="6043613" y="2443163"/>
                <a:ext cx="50800" cy="476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8"/>
                  </a:cxn>
                  <a:cxn ang="0">
                    <a:pos x="1" y="11"/>
                  </a:cxn>
                  <a:cxn ang="0">
                    <a:pos x="8" y="18"/>
                  </a:cxn>
                  <a:cxn ang="0">
                    <a:pos x="9" y="25"/>
                  </a:cxn>
                  <a:cxn ang="0">
                    <a:pos x="14" y="25"/>
                  </a:cxn>
                  <a:cxn ang="0">
                    <a:pos x="25" y="11"/>
                  </a:cxn>
                  <a:cxn ang="0">
                    <a:pos x="12" y="0"/>
                  </a:cxn>
                </a:cxnLst>
                <a:rect l="0" t="0" r="r" b="b"/>
                <a:pathLst>
                  <a:path w="26" h="25">
                    <a:moveTo>
                      <a:pt x="12" y="0"/>
                    </a:moveTo>
                    <a:cubicBezTo>
                      <a:pt x="8" y="0"/>
                      <a:pt x="1" y="4"/>
                      <a:pt x="0" y="8"/>
                    </a:cubicBezTo>
                    <a:cubicBezTo>
                      <a:pt x="0" y="8"/>
                      <a:pt x="1" y="10"/>
                      <a:pt x="1" y="11"/>
                    </a:cubicBezTo>
                    <a:cubicBezTo>
                      <a:pt x="2" y="14"/>
                      <a:pt x="5" y="17"/>
                      <a:pt x="8" y="18"/>
                    </a:cubicBezTo>
                    <a:cubicBezTo>
                      <a:pt x="10" y="19"/>
                      <a:pt x="10" y="22"/>
                      <a:pt x="9" y="25"/>
                    </a:cubicBezTo>
                    <a:cubicBezTo>
                      <a:pt x="11" y="25"/>
                      <a:pt x="13" y="25"/>
                      <a:pt x="14" y="25"/>
                    </a:cubicBezTo>
                    <a:cubicBezTo>
                      <a:pt x="17" y="24"/>
                      <a:pt x="24" y="14"/>
                      <a:pt x="25" y="11"/>
                    </a:cubicBezTo>
                    <a:cubicBezTo>
                      <a:pt x="26" y="8"/>
                      <a:pt x="17" y="1"/>
                      <a:pt x="12" y="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4" name="Freeform 58"/>
              <p:cNvSpPr>
                <a:spLocks/>
              </p:cNvSpPr>
              <p:nvPr/>
            </p:nvSpPr>
            <p:spPr bwMode="auto">
              <a:xfrm>
                <a:off x="7016750" y="2263775"/>
                <a:ext cx="147638" cy="141288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65" y="0"/>
                  </a:cxn>
                  <a:cxn ang="0">
                    <a:pos x="58" y="9"/>
                  </a:cxn>
                  <a:cxn ang="0">
                    <a:pos x="50" y="15"/>
                  </a:cxn>
                  <a:cxn ang="0">
                    <a:pos x="46" y="19"/>
                  </a:cxn>
                  <a:cxn ang="0">
                    <a:pos x="38" y="21"/>
                  </a:cxn>
                  <a:cxn ang="0">
                    <a:pos x="31" y="18"/>
                  </a:cxn>
                  <a:cxn ang="0">
                    <a:pos x="24" y="26"/>
                  </a:cxn>
                  <a:cxn ang="0">
                    <a:pos x="3" y="38"/>
                  </a:cxn>
                  <a:cxn ang="0">
                    <a:pos x="0" y="43"/>
                  </a:cxn>
                  <a:cxn ang="0">
                    <a:pos x="13" y="49"/>
                  </a:cxn>
                  <a:cxn ang="0">
                    <a:pos x="6" y="62"/>
                  </a:cxn>
                  <a:cxn ang="0">
                    <a:pos x="8" y="68"/>
                  </a:cxn>
                  <a:cxn ang="0">
                    <a:pos x="14" y="71"/>
                  </a:cxn>
                  <a:cxn ang="0">
                    <a:pos x="22" y="70"/>
                  </a:cxn>
                  <a:cxn ang="0">
                    <a:pos x="25" y="71"/>
                  </a:cxn>
                  <a:cxn ang="0">
                    <a:pos x="31" y="66"/>
                  </a:cxn>
                  <a:cxn ang="0">
                    <a:pos x="42" y="64"/>
                  </a:cxn>
                  <a:cxn ang="0">
                    <a:pos x="48" y="62"/>
                  </a:cxn>
                  <a:cxn ang="0">
                    <a:pos x="38" y="52"/>
                  </a:cxn>
                  <a:cxn ang="0">
                    <a:pos x="41" y="42"/>
                  </a:cxn>
                  <a:cxn ang="0">
                    <a:pos x="61" y="30"/>
                  </a:cxn>
                  <a:cxn ang="0">
                    <a:pos x="65" y="17"/>
                  </a:cxn>
                  <a:cxn ang="0">
                    <a:pos x="77" y="4"/>
                  </a:cxn>
                  <a:cxn ang="0">
                    <a:pos x="74" y="4"/>
                  </a:cxn>
                </a:cxnLst>
                <a:rect l="0" t="0" r="r" b="b"/>
                <a:pathLst>
                  <a:path w="77" h="74">
                    <a:moveTo>
                      <a:pt x="74" y="4"/>
                    </a:moveTo>
                    <a:cubicBezTo>
                      <a:pt x="70" y="5"/>
                      <a:pt x="68" y="0"/>
                      <a:pt x="65" y="0"/>
                    </a:cubicBezTo>
                    <a:cubicBezTo>
                      <a:pt x="61" y="0"/>
                      <a:pt x="62" y="9"/>
                      <a:pt x="58" y="9"/>
                    </a:cubicBezTo>
                    <a:cubicBezTo>
                      <a:pt x="54" y="9"/>
                      <a:pt x="55" y="14"/>
                      <a:pt x="50" y="15"/>
                    </a:cubicBezTo>
                    <a:cubicBezTo>
                      <a:pt x="45" y="16"/>
                      <a:pt x="43" y="16"/>
                      <a:pt x="46" y="19"/>
                    </a:cubicBezTo>
                    <a:cubicBezTo>
                      <a:pt x="48" y="23"/>
                      <a:pt x="43" y="21"/>
                      <a:pt x="38" y="21"/>
                    </a:cubicBezTo>
                    <a:cubicBezTo>
                      <a:pt x="34" y="21"/>
                      <a:pt x="34" y="18"/>
                      <a:pt x="31" y="18"/>
                    </a:cubicBezTo>
                    <a:cubicBezTo>
                      <a:pt x="28" y="18"/>
                      <a:pt x="26" y="24"/>
                      <a:pt x="24" y="26"/>
                    </a:cubicBezTo>
                    <a:cubicBezTo>
                      <a:pt x="22" y="29"/>
                      <a:pt x="7" y="36"/>
                      <a:pt x="3" y="38"/>
                    </a:cubicBezTo>
                    <a:cubicBezTo>
                      <a:pt x="2" y="39"/>
                      <a:pt x="1" y="41"/>
                      <a:pt x="0" y="43"/>
                    </a:cubicBezTo>
                    <a:cubicBezTo>
                      <a:pt x="5" y="43"/>
                      <a:pt x="10" y="46"/>
                      <a:pt x="13" y="49"/>
                    </a:cubicBezTo>
                    <a:cubicBezTo>
                      <a:pt x="16" y="53"/>
                      <a:pt x="9" y="58"/>
                      <a:pt x="6" y="62"/>
                    </a:cubicBezTo>
                    <a:cubicBezTo>
                      <a:pt x="3" y="65"/>
                      <a:pt x="8" y="65"/>
                      <a:pt x="8" y="68"/>
                    </a:cubicBezTo>
                    <a:cubicBezTo>
                      <a:pt x="8" y="71"/>
                      <a:pt x="12" y="74"/>
                      <a:pt x="14" y="71"/>
                    </a:cubicBezTo>
                    <a:cubicBezTo>
                      <a:pt x="15" y="69"/>
                      <a:pt x="18" y="70"/>
                      <a:pt x="22" y="70"/>
                    </a:cubicBezTo>
                    <a:cubicBezTo>
                      <a:pt x="24" y="70"/>
                      <a:pt x="24" y="70"/>
                      <a:pt x="25" y="71"/>
                    </a:cubicBezTo>
                    <a:cubicBezTo>
                      <a:pt x="27" y="69"/>
                      <a:pt x="30" y="67"/>
                      <a:pt x="31" y="66"/>
                    </a:cubicBezTo>
                    <a:cubicBezTo>
                      <a:pt x="33" y="64"/>
                      <a:pt x="38" y="64"/>
                      <a:pt x="42" y="64"/>
                    </a:cubicBezTo>
                    <a:cubicBezTo>
                      <a:pt x="44" y="64"/>
                      <a:pt x="46" y="63"/>
                      <a:pt x="48" y="62"/>
                    </a:cubicBezTo>
                    <a:cubicBezTo>
                      <a:pt x="43" y="57"/>
                      <a:pt x="39" y="53"/>
                      <a:pt x="38" y="52"/>
                    </a:cubicBezTo>
                    <a:cubicBezTo>
                      <a:pt x="34" y="50"/>
                      <a:pt x="36" y="43"/>
                      <a:pt x="41" y="42"/>
                    </a:cubicBezTo>
                    <a:cubicBezTo>
                      <a:pt x="46" y="41"/>
                      <a:pt x="57" y="32"/>
                      <a:pt x="61" y="30"/>
                    </a:cubicBezTo>
                    <a:cubicBezTo>
                      <a:pt x="64" y="28"/>
                      <a:pt x="62" y="22"/>
                      <a:pt x="65" y="17"/>
                    </a:cubicBezTo>
                    <a:cubicBezTo>
                      <a:pt x="66" y="14"/>
                      <a:pt x="72" y="9"/>
                      <a:pt x="77" y="4"/>
                    </a:cubicBezTo>
                    <a:cubicBezTo>
                      <a:pt x="76" y="4"/>
                      <a:pt x="75" y="4"/>
                      <a:pt x="74" y="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>
                <a:off x="6088063" y="2579688"/>
                <a:ext cx="166688" cy="95250"/>
              </a:xfrm>
              <a:custGeom>
                <a:avLst/>
                <a:gdLst/>
                <a:ahLst/>
                <a:cxnLst>
                  <a:cxn ang="0">
                    <a:pos x="85" y="32"/>
                  </a:cxn>
                  <a:cxn ang="0">
                    <a:pos x="83" y="32"/>
                  </a:cxn>
                  <a:cxn ang="0">
                    <a:pos x="68" y="29"/>
                  </a:cxn>
                  <a:cxn ang="0">
                    <a:pos x="46" y="20"/>
                  </a:cxn>
                  <a:cxn ang="0">
                    <a:pos x="23" y="3"/>
                  </a:cxn>
                  <a:cxn ang="0">
                    <a:pos x="14" y="2"/>
                  </a:cxn>
                  <a:cxn ang="0">
                    <a:pos x="7" y="4"/>
                  </a:cxn>
                  <a:cxn ang="0">
                    <a:pos x="2" y="10"/>
                  </a:cxn>
                  <a:cxn ang="0">
                    <a:pos x="0" y="19"/>
                  </a:cxn>
                  <a:cxn ang="0">
                    <a:pos x="6" y="23"/>
                  </a:cxn>
                  <a:cxn ang="0">
                    <a:pos x="15" y="27"/>
                  </a:cxn>
                  <a:cxn ang="0">
                    <a:pos x="23" y="32"/>
                  </a:cxn>
                  <a:cxn ang="0">
                    <a:pos x="33" y="37"/>
                  </a:cxn>
                  <a:cxn ang="0">
                    <a:pos x="43" y="35"/>
                  </a:cxn>
                  <a:cxn ang="0">
                    <a:pos x="50" y="42"/>
                  </a:cxn>
                  <a:cxn ang="0">
                    <a:pos x="64" y="47"/>
                  </a:cxn>
                  <a:cxn ang="0">
                    <a:pos x="84" y="46"/>
                  </a:cxn>
                  <a:cxn ang="0">
                    <a:pos x="84" y="34"/>
                  </a:cxn>
                  <a:cxn ang="0">
                    <a:pos x="85" y="32"/>
                  </a:cxn>
                </a:cxnLst>
                <a:rect l="0" t="0" r="r" b="b"/>
                <a:pathLst>
                  <a:path w="87" h="50">
                    <a:moveTo>
                      <a:pt x="85" y="32"/>
                    </a:moveTo>
                    <a:cubicBezTo>
                      <a:pt x="84" y="32"/>
                      <a:pt x="84" y="31"/>
                      <a:pt x="83" y="32"/>
                    </a:cubicBezTo>
                    <a:cubicBezTo>
                      <a:pt x="76" y="32"/>
                      <a:pt x="72" y="29"/>
                      <a:pt x="68" y="29"/>
                    </a:cubicBezTo>
                    <a:cubicBezTo>
                      <a:pt x="64" y="29"/>
                      <a:pt x="51" y="24"/>
                      <a:pt x="46" y="20"/>
                    </a:cubicBezTo>
                    <a:cubicBezTo>
                      <a:pt x="41" y="16"/>
                      <a:pt x="27" y="7"/>
                      <a:pt x="23" y="3"/>
                    </a:cubicBezTo>
                    <a:cubicBezTo>
                      <a:pt x="20" y="0"/>
                      <a:pt x="15" y="0"/>
                      <a:pt x="14" y="2"/>
                    </a:cubicBezTo>
                    <a:cubicBezTo>
                      <a:pt x="14" y="3"/>
                      <a:pt x="11" y="3"/>
                      <a:pt x="7" y="4"/>
                    </a:cubicBezTo>
                    <a:cubicBezTo>
                      <a:pt x="6" y="5"/>
                      <a:pt x="2" y="8"/>
                      <a:pt x="2" y="10"/>
                    </a:cubicBezTo>
                    <a:cubicBezTo>
                      <a:pt x="2" y="13"/>
                      <a:pt x="0" y="16"/>
                      <a:pt x="0" y="19"/>
                    </a:cubicBezTo>
                    <a:cubicBezTo>
                      <a:pt x="0" y="21"/>
                      <a:pt x="5" y="21"/>
                      <a:pt x="6" y="23"/>
                    </a:cubicBezTo>
                    <a:cubicBezTo>
                      <a:pt x="7" y="25"/>
                      <a:pt x="15" y="26"/>
                      <a:pt x="15" y="27"/>
                    </a:cubicBezTo>
                    <a:cubicBezTo>
                      <a:pt x="15" y="29"/>
                      <a:pt x="20" y="31"/>
                      <a:pt x="23" y="32"/>
                    </a:cubicBezTo>
                    <a:cubicBezTo>
                      <a:pt x="27" y="32"/>
                      <a:pt x="31" y="36"/>
                      <a:pt x="33" y="37"/>
                    </a:cubicBezTo>
                    <a:cubicBezTo>
                      <a:pt x="35" y="39"/>
                      <a:pt x="41" y="35"/>
                      <a:pt x="43" y="35"/>
                    </a:cubicBezTo>
                    <a:cubicBezTo>
                      <a:pt x="46" y="35"/>
                      <a:pt x="49" y="39"/>
                      <a:pt x="50" y="42"/>
                    </a:cubicBezTo>
                    <a:cubicBezTo>
                      <a:pt x="50" y="44"/>
                      <a:pt x="62" y="45"/>
                      <a:pt x="64" y="47"/>
                    </a:cubicBezTo>
                    <a:cubicBezTo>
                      <a:pt x="67" y="50"/>
                      <a:pt x="81" y="48"/>
                      <a:pt x="84" y="46"/>
                    </a:cubicBezTo>
                    <a:cubicBezTo>
                      <a:pt x="87" y="43"/>
                      <a:pt x="84" y="38"/>
                      <a:pt x="84" y="34"/>
                    </a:cubicBezTo>
                    <a:cubicBezTo>
                      <a:pt x="84" y="33"/>
                      <a:pt x="85" y="32"/>
                      <a:pt x="85" y="3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6329363" y="2622550"/>
                <a:ext cx="182563" cy="407988"/>
              </a:xfrm>
              <a:custGeom>
                <a:avLst/>
                <a:gdLst/>
                <a:ahLst/>
                <a:cxnLst>
                  <a:cxn ang="0">
                    <a:pos x="78" y="193"/>
                  </a:cxn>
                  <a:cxn ang="0">
                    <a:pos x="74" y="185"/>
                  </a:cxn>
                  <a:cxn ang="0">
                    <a:pos x="70" y="171"/>
                  </a:cxn>
                  <a:cxn ang="0">
                    <a:pos x="66" y="159"/>
                  </a:cxn>
                  <a:cxn ang="0">
                    <a:pos x="67" y="151"/>
                  </a:cxn>
                  <a:cxn ang="0">
                    <a:pos x="68" y="146"/>
                  </a:cxn>
                  <a:cxn ang="0">
                    <a:pos x="66" y="138"/>
                  </a:cxn>
                  <a:cxn ang="0">
                    <a:pos x="57" y="128"/>
                  </a:cxn>
                  <a:cxn ang="0">
                    <a:pos x="59" y="110"/>
                  </a:cxn>
                  <a:cxn ang="0">
                    <a:pos x="66" y="106"/>
                  </a:cxn>
                  <a:cxn ang="0">
                    <a:pos x="74" y="104"/>
                  </a:cxn>
                  <a:cxn ang="0">
                    <a:pos x="84" y="98"/>
                  </a:cxn>
                  <a:cxn ang="0">
                    <a:pos x="90" y="93"/>
                  </a:cxn>
                  <a:cxn ang="0">
                    <a:pos x="96" y="84"/>
                  </a:cxn>
                  <a:cxn ang="0">
                    <a:pos x="96" y="84"/>
                  </a:cxn>
                  <a:cxn ang="0">
                    <a:pos x="91" y="85"/>
                  </a:cxn>
                  <a:cxn ang="0">
                    <a:pos x="84" y="81"/>
                  </a:cxn>
                  <a:cxn ang="0">
                    <a:pos x="78" y="78"/>
                  </a:cxn>
                  <a:cxn ang="0">
                    <a:pos x="78" y="71"/>
                  </a:cxn>
                  <a:cxn ang="0">
                    <a:pos x="74" y="66"/>
                  </a:cxn>
                  <a:cxn ang="0">
                    <a:pos x="70" y="56"/>
                  </a:cxn>
                  <a:cxn ang="0">
                    <a:pos x="60" y="54"/>
                  </a:cxn>
                  <a:cxn ang="0">
                    <a:pos x="58" y="49"/>
                  </a:cxn>
                  <a:cxn ang="0">
                    <a:pos x="67" y="33"/>
                  </a:cxn>
                  <a:cxn ang="0">
                    <a:pos x="70" y="17"/>
                  </a:cxn>
                  <a:cxn ang="0">
                    <a:pos x="65" y="11"/>
                  </a:cxn>
                  <a:cxn ang="0">
                    <a:pos x="63" y="5"/>
                  </a:cxn>
                  <a:cxn ang="0">
                    <a:pos x="55" y="2"/>
                  </a:cxn>
                  <a:cxn ang="0">
                    <a:pos x="53" y="3"/>
                  </a:cxn>
                  <a:cxn ang="0">
                    <a:pos x="54" y="3"/>
                  </a:cxn>
                  <a:cxn ang="0">
                    <a:pos x="51" y="8"/>
                  </a:cxn>
                  <a:cxn ang="0">
                    <a:pos x="52" y="16"/>
                  </a:cxn>
                  <a:cxn ang="0">
                    <a:pos x="47" y="16"/>
                  </a:cxn>
                  <a:cxn ang="0">
                    <a:pos x="38" y="20"/>
                  </a:cxn>
                  <a:cxn ang="0">
                    <a:pos x="30" y="28"/>
                  </a:cxn>
                  <a:cxn ang="0">
                    <a:pos x="27" y="42"/>
                  </a:cxn>
                  <a:cxn ang="0">
                    <a:pos x="23" y="56"/>
                  </a:cxn>
                  <a:cxn ang="0">
                    <a:pos x="14" y="56"/>
                  </a:cxn>
                  <a:cxn ang="0">
                    <a:pos x="12" y="67"/>
                  </a:cxn>
                  <a:cxn ang="0">
                    <a:pos x="9" y="79"/>
                  </a:cxn>
                  <a:cxn ang="0">
                    <a:pos x="4" y="87"/>
                  </a:cxn>
                  <a:cxn ang="0">
                    <a:pos x="0" y="91"/>
                  </a:cxn>
                  <a:cxn ang="0">
                    <a:pos x="10" y="102"/>
                  </a:cxn>
                  <a:cxn ang="0">
                    <a:pos x="23" y="125"/>
                  </a:cxn>
                  <a:cxn ang="0">
                    <a:pos x="22" y="143"/>
                  </a:cxn>
                  <a:cxn ang="0">
                    <a:pos x="26" y="149"/>
                  </a:cxn>
                  <a:cxn ang="0">
                    <a:pos x="37" y="148"/>
                  </a:cxn>
                  <a:cxn ang="0">
                    <a:pos x="47" y="136"/>
                  </a:cxn>
                  <a:cxn ang="0">
                    <a:pos x="53" y="141"/>
                  </a:cxn>
                  <a:cxn ang="0">
                    <a:pos x="57" y="153"/>
                  </a:cxn>
                  <a:cxn ang="0">
                    <a:pos x="63" y="178"/>
                  </a:cxn>
                  <a:cxn ang="0">
                    <a:pos x="67" y="195"/>
                  </a:cxn>
                  <a:cxn ang="0">
                    <a:pos x="69" y="209"/>
                  </a:cxn>
                  <a:cxn ang="0">
                    <a:pos x="68" y="212"/>
                  </a:cxn>
                  <a:cxn ang="0">
                    <a:pos x="78" y="193"/>
                  </a:cxn>
                </a:cxnLst>
                <a:rect l="0" t="0" r="r" b="b"/>
                <a:pathLst>
                  <a:path w="96" h="213">
                    <a:moveTo>
                      <a:pt x="78" y="193"/>
                    </a:moveTo>
                    <a:cubicBezTo>
                      <a:pt x="78" y="189"/>
                      <a:pt x="74" y="188"/>
                      <a:pt x="74" y="185"/>
                    </a:cubicBezTo>
                    <a:cubicBezTo>
                      <a:pt x="74" y="181"/>
                      <a:pt x="74" y="175"/>
                      <a:pt x="70" y="171"/>
                    </a:cubicBezTo>
                    <a:cubicBezTo>
                      <a:pt x="65" y="167"/>
                      <a:pt x="63" y="161"/>
                      <a:pt x="66" y="159"/>
                    </a:cubicBezTo>
                    <a:cubicBezTo>
                      <a:pt x="68" y="157"/>
                      <a:pt x="66" y="150"/>
                      <a:pt x="67" y="151"/>
                    </a:cubicBezTo>
                    <a:cubicBezTo>
                      <a:pt x="69" y="151"/>
                      <a:pt x="71" y="147"/>
                      <a:pt x="68" y="146"/>
                    </a:cubicBezTo>
                    <a:cubicBezTo>
                      <a:pt x="65" y="144"/>
                      <a:pt x="68" y="139"/>
                      <a:pt x="66" y="138"/>
                    </a:cubicBezTo>
                    <a:cubicBezTo>
                      <a:pt x="63" y="137"/>
                      <a:pt x="57" y="130"/>
                      <a:pt x="57" y="128"/>
                    </a:cubicBezTo>
                    <a:cubicBezTo>
                      <a:pt x="57" y="126"/>
                      <a:pt x="59" y="113"/>
                      <a:pt x="59" y="110"/>
                    </a:cubicBezTo>
                    <a:cubicBezTo>
                      <a:pt x="60" y="107"/>
                      <a:pt x="64" y="106"/>
                      <a:pt x="66" y="106"/>
                    </a:cubicBezTo>
                    <a:cubicBezTo>
                      <a:pt x="67" y="106"/>
                      <a:pt x="72" y="107"/>
                      <a:pt x="74" y="104"/>
                    </a:cubicBezTo>
                    <a:cubicBezTo>
                      <a:pt x="76" y="101"/>
                      <a:pt x="83" y="100"/>
                      <a:pt x="84" y="98"/>
                    </a:cubicBezTo>
                    <a:cubicBezTo>
                      <a:pt x="85" y="96"/>
                      <a:pt x="90" y="96"/>
                      <a:pt x="90" y="93"/>
                    </a:cubicBezTo>
                    <a:cubicBezTo>
                      <a:pt x="90" y="90"/>
                      <a:pt x="96" y="84"/>
                      <a:pt x="96" y="84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6" y="83"/>
                      <a:pt x="94" y="84"/>
                      <a:pt x="91" y="85"/>
                    </a:cubicBezTo>
                    <a:cubicBezTo>
                      <a:pt x="86" y="87"/>
                      <a:pt x="84" y="84"/>
                      <a:pt x="84" y="81"/>
                    </a:cubicBezTo>
                    <a:cubicBezTo>
                      <a:pt x="85" y="78"/>
                      <a:pt x="81" y="78"/>
                      <a:pt x="78" y="78"/>
                    </a:cubicBezTo>
                    <a:cubicBezTo>
                      <a:pt x="75" y="78"/>
                      <a:pt x="77" y="74"/>
                      <a:pt x="78" y="71"/>
                    </a:cubicBezTo>
                    <a:cubicBezTo>
                      <a:pt x="79" y="68"/>
                      <a:pt x="77" y="66"/>
                      <a:pt x="74" y="66"/>
                    </a:cubicBezTo>
                    <a:cubicBezTo>
                      <a:pt x="70" y="65"/>
                      <a:pt x="69" y="58"/>
                      <a:pt x="70" y="56"/>
                    </a:cubicBezTo>
                    <a:cubicBezTo>
                      <a:pt x="71" y="54"/>
                      <a:pt x="63" y="53"/>
                      <a:pt x="60" y="54"/>
                    </a:cubicBezTo>
                    <a:cubicBezTo>
                      <a:pt x="56" y="56"/>
                      <a:pt x="59" y="51"/>
                      <a:pt x="58" y="49"/>
                    </a:cubicBezTo>
                    <a:cubicBezTo>
                      <a:pt x="57" y="46"/>
                      <a:pt x="62" y="38"/>
                      <a:pt x="67" y="33"/>
                    </a:cubicBezTo>
                    <a:cubicBezTo>
                      <a:pt x="72" y="28"/>
                      <a:pt x="70" y="22"/>
                      <a:pt x="70" y="17"/>
                    </a:cubicBezTo>
                    <a:cubicBezTo>
                      <a:pt x="70" y="11"/>
                      <a:pt x="68" y="11"/>
                      <a:pt x="65" y="11"/>
                    </a:cubicBezTo>
                    <a:cubicBezTo>
                      <a:pt x="63" y="11"/>
                      <a:pt x="63" y="8"/>
                      <a:pt x="63" y="5"/>
                    </a:cubicBezTo>
                    <a:cubicBezTo>
                      <a:pt x="63" y="2"/>
                      <a:pt x="58" y="0"/>
                      <a:pt x="55" y="2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7"/>
                      <a:pt x="51" y="8"/>
                    </a:cubicBezTo>
                    <a:cubicBezTo>
                      <a:pt x="49" y="9"/>
                      <a:pt x="49" y="12"/>
                      <a:pt x="52" y="16"/>
                    </a:cubicBezTo>
                    <a:cubicBezTo>
                      <a:pt x="55" y="20"/>
                      <a:pt x="48" y="18"/>
                      <a:pt x="47" y="16"/>
                    </a:cubicBezTo>
                    <a:cubicBezTo>
                      <a:pt x="46" y="13"/>
                      <a:pt x="41" y="17"/>
                      <a:pt x="38" y="20"/>
                    </a:cubicBezTo>
                    <a:cubicBezTo>
                      <a:pt x="35" y="22"/>
                      <a:pt x="30" y="24"/>
                      <a:pt x="30" y="28"/>
                    </a:cubicBezTo>
                    <a:cubicBezTo>
                      <a:pt x="30" y="33"/>
                      <a:pt x="26" y="38"/>
                      <a:pt x="27" y="42"/>
                    </a:cubicBezTo>
                    <a:cubicBezTo>
                      <a:pt x="28" y="46"/>
                      <a:pt x="23" y="54"/>
                      <a:pt x="23" y="56"/>
                    </a:cubicBezTo>
                    <a:cubicBezTo>
                      <a:pt x="23" y="58"/>
                      <a:pt x="15" y="56"/>
                      <a:pt x="14" y="56"/>
                    </a:cubicBezTo>
                    <a:cubicBezTo>
                      <a:pt x="13" y="56"/>
                      <a:pt x="14" y="64"/>
                      <a:pt x="12" y="67"/>
                    </a:cubicBezTo>
                    <a:cubicBezTo>
                      <a:pt x="10" y="69"/>
                      <a:pt x="11" y="79"/>
                      <a:pt x="9" y="79"/>
                    </a:cubicBezTo>
                    <a:cubicBezTo>
                      <a:pt x="6" y="79"/>
                      <a:pt x="4" y="87"/>
                      <a:pt x="4" y="87"/>
                    </a:cubicBezTo>
                    <a:cubicBezTo>
                      <a:pt x="4" y="87"/>
                      <a:pt x="2" y="89"/>
                      <a:pt x="0" y="91"/>
                    </a:cubicBezTo>
                    <a:cubicBezTo>
                      <a:pt x="2" y="95"/>
                      <a:pt x="6" y="100"/>
                      <a:pt x="10" y="102"/>
                    </a:cubicBezTo>
                    <a:cubicBezTo>
                      <a:pt x="17" y="104"/>
                      <a:pt x="21" y="118"/>
                      <a:pt x="23" y="125"/>
                    </a:cubicBezTo>
                    <a:cubicBezTo>
                      <a:pt x="25" y="132"/>
                      <a:pt x="24" y="139"/>
                      <a:pt x="22" y="143"/>
                    </a:cubicBezTo>
                    <a:cubicBezTo>
                      <a:pt x="19" y="147"/>
                      <a:pt x="22" y="147"/>
                      <a:pt x="26" y="149"/>
                    </a:cubicBezTo>
                    <a:cubicBezTo>
                      <a:pt x="30" y="151"/>
                      <a:pt x="34" y="152"/>
                      <a:pt x="37" y="148"/>
                    </a:cubicBezTo>
                    <a:cubicBezTo>
                      <a:pt x="40" y="144"/>
                      <a:pt x="46" y="141"/>
                      <a:pt x="47" y="136"/>
                    </a:cubicBezTo>
                    <a:cubicBezTo>
                      <a:pt x="48" y="132"/>
                      <a:pt x="50" y="138"/>
                      <a:pt x="53" y="141"/>
                    </a:cubicBezTo>
                    <a:cubicBezTo>
                      <a:pt x="55" y="143"/>
                      <a:pt x="57" y="148"/>
                      <a:pt x="57" y="153"/>
                    </a:cubicBezTo>
                    <a:cubicBezTo>
                      <a:pt x="58" y="159"/>
                      <a:pt x="58" y="173"/>
                      <a:pt x="63" y="178"/>
                    </a:cubicBezTo>
                    <a:cubicBezTo>
                      <a:pt x="68" y="182"/>
                      <a:pt x="69" y="192"/>
                      <a:pt x="67" y="195"/>
                    </a:cubicBezTo>
                    <a:cubicBezTo>
                      <a:pt x="66" y="199"/>
                      <a:pt x="70" y="205"/>
                      <a:pt x="69" y="209"/>
                    </a:cubicBezTo>
                    <a:cubicBezTo>
                      <a:pt x="68" y="209"/>
                      <a:pt x="68" y="211"/>
                      <a:pt x="68" y="212"/>
                    </a:cubicBezTo>
                    <a:cubicBezTo>
                      <a:pt x="72" y="213"/>
                      <a:pt x="78" y="193"/>
                      <a:pt x="78" y="19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>
                <a:off x="6265863" y="2628900"/>
                <a:ext cx="65088" cy="39688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20" y="3"/>
                  </a:cxn>
                  <a:cxn ang="0">
                    <a:pos x="11" y="2"/>
                  </a:cxn>
                  <a:cxn ang="0">
                    <a:pos x="3" y="9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11" y="18"/>
                  </a:cxn>
                  <a:cxn ang="0">
                    <a:pos x="21" y="19"/>
                  </a:cxn>
                  <a:cxn ang="0">
                    <a:pos x="32" y="17"/>
                  </a:cxn>
                  <a:cxn ang="0">
                    <a:pos x="31" y="8"/>
                  </a:cxn>
                  <a:cxn ang="0">
                    <a:pos x="33" y="7"/>
                  </a:cxn>
                </a:cxnLst>
                <a:rect l="0" t="0" r="r" b="b"/>
                <a:pathLst>
                  <a:path w="34" h="21">
                    <a:moveTo>
                      <a:pt x="33" y="7"/>
                    </a:moveTo>
                    <a:cubicBezTo>
                      <a:pt x="26" y="1"/>
                      <a:pt x="24" y="6"/>
                      <a:pt x="20" y="3"/>
                    </a:cubicBezTo>
                    <a:cubicBezTo>
                      <a:pt x="15" y="1"/>
                      <a:pt x="13" y="0"/>
                      <a:pt x="11" y="2"/>
                    </a:cubicBezTo>
                    <a:cubicBezTo>
                      <a:pt x="8" y="4"/>
                      <a:pt x="5" y="3"/>
                      <a:pt x="3" y="9"/>
                    </a:cubicBezTo>
                    <a:cubicBezTo>
                      <a:pt x="2" y="11"/>
                      <a:pt x="1" y="12"/>
                      <a:pt x="0" y="14"/>
                    </a:cubicBezTo>
                    <a:cubicBezTo>
                      <a:pt x="1" y="15"/>
                      <a:pt x="2" y="16"/>
                      <a:pt x="3" y="16"/>
                    </a:cubicBezTo>
                    <a:cubicBezTo>
                      <a:pt x="5" y="16"/>
                      <a:pt x="7" y="19"/>
                      <a:pt x="11" y="18"/>
                    </a:cubicBezTo>
                    <a:cubicBezTo>
                      <a:pt x="14" y="17"/>
                      <a:pt x="16" y="20"/>
                      <a:pt x="21" y="19"/>
                    </a:cubicBezTo>
                    <a:cubicBezTo>
                      <a:pt x="26" y="17"/>
                      <a:pt x="31" y="21"/>
                      <a:pt x="32" y="17"/>
                    </a:cubicBezTo>
                    <a:cubicBezTo>
                      <a:pt x="34" y="14"/>
                      <a:pt x="31" y="8"/>
                      <a:pt x="31" y="8"/>
                    </a:cubicBezTo>
                    <a:cubicBezTo>
                      <a:pt x="31" y="8"/>
                      <a:pt x="32" y="7"/>
                      <a:pt x="33" y="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6535738" y="2741613"/>
                <a:ext cx="160338" cy="331788"/>
              </a:xfrm>
              <a:custGeom>
                <a:avLst/>
                <a:gdLst/>
                <a:ahLst/>
                <a:cxnLst>
                  <a:cxn ang="0">
                    <a:pos x="62" y="22"/>
                  </a:cxn>
                  <a:cxn ang="0">
                    <a:pos x="51" y="13"/>
                  </a:cxn>
                  <a:cxn ang="0">
                    <a:pos x="48" y="7"/>
                  </a:cxn>
                  <a:cxn ang="0">
                    <a:pos x="38" y="2"/>
                  </a:cxn>
                  <a:cxn ang="0">
                    <a:pos x="29" y="7"/>
                  </a:cxn>
                  <a:cxn ang="0">
                    <a:pos x="22" y="9"/>
                  </a:cxn>
                  <a:cxn ang="0">
                    <a:pos x="12" y="9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5" y="18"/>
                  </a:cxn>
                  <a:cxn ang="0">
                    <a:pos x="10" y="27"/>
                  </a:cxn>
                  <a:cxn ang="0">
                    <a:pos x="20" y="32"/>
                  </a:cxn>
                  <a:cxn ang="0">
                    <a:pos x="27" y="34"/>
                  </a:cxn>
                  <a:cxn ang="0">
                    <a:pos x="31" y="42"/>
                  </a:cxn>
                  <a:cxn ang="0">
                    <a:pos x="22" y="47"/>
                  </a:cxn>
                  <a:cxn ang="0">
                    <a:pos x="35" y="58"/>
                  </a:cxn>
                  <a:cxn ang="0">
                    <a:pos x="40" y="68"/>
                  </a:cxn>
                  <a:cxn ang="0">
                    <a:pos x="50" y="80"/>
                  </a:cxn>
                  <a:cxn ang="0">
                    <a:pos x="59" y="89"/>
                  </a:cxn>
                  <a:cxn ang="0">
                    <a:pos x="61" y="100"/>
                  </a:cxn>
                  <a:cxn ang="0">
                    <a:pos x="65" y="119"/>
                  </a:cxn>
                  <a:cxn ang="0">
                    <a:pos x="57" y="132"/>
                  </a:cxn>
                  <a:cxn ang="0">
                    <a:pos x="47" y="138"/>
                  </a:cxn>
                  <a:cxn ang="0">
                    <a:pos x="47" y="148"/>
                  </a:cxn>
                  <a:cxn ang="0">
                    <a:pos x="34" y="148"/>
                  </a:cxn>
                  <a:cxn ang="0">
                    <a:pos x="27" y="153"/>
                  </a:cxn>
                  <a:cxn ang="0">
                    <a:pos x="32" y="157"/>
                  </a:cxn>
                  <a:cxn ang="0">
                    <a:pos x="29" y="167"/>
                  </a:cxn>
                  <a:cxn ang="0">
                    <a:pos x="34" y="172"/>
                  </a:cxn>
                  <a:cxn ang="0">
                    <a:pos x="45" y="164"/>
                  </a:cxn>
                  <a:cxn ang="0">
                    <a:pos x="47" y="159"/>
                  </a:cxn>
                  <a:cxn ang="0">
                    <a:pos x="50" y="153"/>
                  </a:cxn>
                  <a:cxn ang="0">
                    <a:pos x="57" y="152"/>
                  </a:cxn>
                  <a:cxn ang="0">
                    <a:pos x="73" y="145"/>
                  </a:cxn>
                  <a:cxn ang="0">
                    <a:pos x="81" y="130"/>
                  </a:cxn>
                  <a:cxn ang="0">
                    <a:pos x="79" y="104"/>
                  </a:cxn>
                  <a:cxn ang="0">
                    <a:pos x="68" y="86"/>
                  </a:cxn>
                  <a:cxn ang="0">
                    <a:pos x="50" y="71"/>
                  </a:cxn>
                  <a:cxn ang="0">
                    <a:pos x="45" y="62"/>
                  </a:cxn>
                  <a:cxn ang="0">
                    <a:pos x="42" y="47"/>
                  </a:cxn>
                  <a:cxn ang="0">
                    <a:pos x="50" y="37"/>
                  </a:cxn>
                  <a:cxn ang="0">
                    <a:pos x="54" y="30"/>
                  </a:cxn>
                  <a:cxn ang="0">
                    <a:pos x="63" y="24"/>
                  </a:cxn>
                  <a:cxn ang="0">
                    <a:pos x="64" y="24"/>
                  </a:cxn>
                  <a:cxn ang="0">
                    <a:pos x="62" y="22"/>
                  </a:cxn>
                </a:cxnLst>
                <a:rect l="0" t="0" r="r" b="b"/>
                <a:pathLst>
                  <a:path w="84" h="174">
                    <a:moveTo>
                      <a:pt x="62" y="22"/>
                    </a:moveTo>
                    <a:cubicBezTo>
                      <a:pt x="59" y="21"/>
                      <a:pt x="51" y="15"/>
                      <a:pt x="51" y="13"/>
                    </a:cubicBezTo>
                    <a:cubicBezTo>
                      <a:pt x="51" y="11"/>
                      <a:pt x="55" y="7"/>
                      <a:pt x="48" y="7"/>
                    </a:cubicBezTo>
                    <a:cubicBezTo>
                      <a:pt x="40" y="6"/>
                      <a:pt x="40" y="3"/>
                      <a:pt x="38" y="2"/>
                    </a:cubicBezTo>
                    <a:cubicBezTo>
                      <a:pt x="37" y="0"/>
                      <a:pt x="31" y="4"/>
                      <a:pt x="29" y="7"/>
                    </a:cubicBezTo>
                    <a:cubicBezTo>
                      <a:pt x="28" y="11"/>
                      <a:pt x="26" y="7"/>
                      <a:pt x="22" y="9"/>
                    </a:cubicBezTo>
                    <a:cubicBezTo>
                      <a:pt x="18" y="11"/>
                      <a:pt x="14" y="6"/>
                      <a:pt x="12" y="9"/>
                    </a:cubicBezTo>
                    <a:cubicBezTo>
                      <a:pt x="10" y="12"/>
                      <a:pt x="6" y="7"/>
                      <a:pt x="4" y="10"/>
                    </a:cubicBezTo>
                    <a:cubicBezTo>
                      <a:pt x="3" y="11"/>
                      <a:pt x="2" y="11"/>
                      <a:pt x="0" y="12"/>
                    </a:cubicBezTo>
                    <a:cubicBezTo>
                      <a:pt x="2" y="14"/>
                      <a:pt x="5" y="16"/>
                      <a:pt x="5" y="18"/>
                    </a:cubicBezTo>
                    <a:cubicBezTo>
                      <a:pt x="5" y="21"/>
                      <a:pt x="10" y="23"/>
                      <a:pt x="10" y="27"/>
                    </a:cubicBezTo>
                    <a:cubicBezTo>
                      <a:pt x="10" y="30"/>
                      <a:pt x="17" y="33"/>
                      <a:pt x="20" y="32"/>
                    </a:cubicBezTo>
                    <a:cubicBezTo>
                      <a:pt x="22" y="30"/>
                      <a:pt x="27" y="29"/>
                      <a:pt x="27" y="34"/>
                    </a:cubicBezTo>
                    <a:cubicBezTo>
                      <a:pt x="28" y="39"/>
                      <a:pt x="31" y="39"/>
                      <a:pt x="31" y="42"/>
                    </a:cubicBezTo>
                    <a:cubicBezTo>
                      <a:pt x="31" y="46"/>
                      <a:pt x="24" y="44"/>
                      <a:pt x="22" y="47"/>
                    </a:cubicBezTo>
                    <a:cubicBezTo>
                      <a:pt x="21" y="51"/>
                      <a:pt x="35" y="55"/>
                      <a:pt x="35" y="58"/>
                    </a:cubicBezTo>
                    <a:cubicBezTo>
                      <a:pt x="35" y="61"/>
                      <a:pt x="39" y="64"/>
                      <a:pt x="40" y="68"/>
                    </a:cubicBezTo>
                    <a:cubicBezTo>
                      <a:pt x="42" y="72"/>
                      <a:pt x="48" y="76"/>
                      <a:pt x="50" y="80"/>
                    </a:cubicBezTo>
                    <a:cubicBezTo>
                      <a:pt x="51" y="84"/>
                      <a:pt x="57" y="87"/>
                      <a:pt x="59" y="89"/>
                    </a:cubicBezTo>
                    <a:cubicBezTo>
                      <a:pt x="61" y="91"/>
                      <a:pt x="62" y="96"/>
                      <a:pt x="61" y="100"/>
                    </a:cubicBezTo>
                    <a:cubicBezTo>
                      <a:pt x="60" y="104"/>
                      <a:pt x="60" y="112"/>
                      <a:pt x="65" y="119"/>
                    </a:cubicBezTo>
                    <a:cubicBezTo>
                      <a:pt x="69" y="125"/>
                      <a:pt x="60" y="128"/>
                      <a:pt x="57" y="132"/>
                    </a:cubicBezTo>
                    <a:cubicBezTo>
                      <a:pt x="54" y="135"/>
                      <a:pt x="55" y="140"/>
                      <a:pt x="47" y="138"/>
                    </a:cubicBezTo>
                    <a:cubicBezTo>
                      <a:pt x="38" y="136"/>
                      <a:pt x="48" y="145"/>
                      <a:pt x="47" y="148"/>
                    </a:cubicBezTo>
                    <a:cubicBezTo>
                      <a:pt x="45" y="151"/>
                      <a:pt x="34" y="145"/>
                      <a:pt x="34" y="148"/>
                    </a:cubicBezTo>
                    <a:cubicBezTo>
                      <a:pt x="34" y="150"/>
                      <a:pt x="30" y="152"/>
                      <a:pt x="27" y="153"/>
                    </a:cubicBezTo>
                    <a:cubicBezTo>
                      <a:pt x="28" y="155"/>
                      <a:pt x="30" y="156"/>
                      <a:pt x="32" y="157"/>
                    </a:cubicBezTo>
                    <a:cubicBezTo>
                      <a:pt x="35" y="159"/>
                      <a:pt x="29" y="162"/>
                      <a:pt x="29" y="167"/>
                    </a:cubicBezTo>
                    <a:cubicBezTo>
                      <a:pt x="29" y="172"/>
                      <a:pt x="33" y="174"/>
                      <a:pt x="34" y="172"/>
                    </a:cubicBezTo>
                    <a:cubicBezTo>
                      <a:pt x="36" y="169"/>
                      <a:pt x="42" y="165"/>
                      <a:pt x="45" y="164"/>
                    </a:cubicBezTo>
                    <a:cubicBezTo>
                      <a:pt x="47" y="163"/>
                      <a:pt x="45" y="159"/>
                      <a:pt x="47" y="159"/>
                    </a:cubicBezTo>
                    <a:cubicBezTo>
                      <a:pt x="50" y="160"/>
                      <a:pt x="49" y="156"/>
                      <a:pt x="50" y="153"/>
                    </a:cubicBezTo>
                    <a:cubicBezTo>
                      <a:pt x="51" y="151"/>
                      <a:pt x="53" y="152"/>
                      <a:pt x="57" y="152"/>
                    </a:cubicBezTo>
                    <a:cubicBezTo>
                      <a:pt x="61" y="152"/>
                      <a:pt x="67" y="149"/>
                      <a:pt x="73" y="145"/>
                    </a:cubicBezTo>
                    <a:cubicBezTo>
                      <a:pt x="78" y="141"/>
                      <a:pt x="79" y="140"/>
                      <a:pt x="81" y="130"/>
                    </a:cubicBezTo>
                    <a:cubicBezTo>
                      <a:pt x="84" y="119"/>
                      <a:pt x="79" y="107"/>
                      <a:pt x="79" y="104"/>
                    </a:cubicBezTo>
                    <a:cubicBezTo>
                      <a:pt x="79" y="101"/>
                      <a:pt x="71" y="86"/>
                      <a:pt x="68" y="86"/>
                    </a:cubicBezTo>
                    <a:cubicBezTo>
                      <a:pt x="65" y="86"/>
                      <a:pt x="52" y="73"/>
                      <a:pt x="50" y="71"/>
                    </a:cubicBezTo>
                    <a:cubicBezTo>
                      <a:pt x="48" y="69"/>
                      <a:pt x="48" y="65"/>
                      <a:pt x="45" y="62"/>
                    </a:cubicBezTo>
                    <a:cubicBezTo>
                      <a:pt x="42" y="59"/>
                      <a:pt x="41" y="52"/>
                      <a:pt x="42" y="47"/>
                    </a:cubicBezTo>
                    <a:cubicBezTo>
                      <a:pt x="43" y="42"/>
                      <a:pt x="50" y="40"/>
                      <a:pt x="50" y="37"/>
                    </a:cubicBezTo>
                    <a:cubicBezTo>
                      <a:pt x="50" y="33"/>
                      <a:pt x="51" y="30"/>
                      <a:pt x="54" y="30"/>
                    </a:cubicBezTo>
                    <a:cubicBezTo>
                      <a:pt x="58" y="30"/>
                      <a:pt x="62" y="27"/>
                      <a:pt x="63" y="24"/>
                    </a:cubicBezTo>
                    <a:cubicBezTo>
                      <a:pt x="63" y="24"/>
                      <a:pt x="64" y="24"/>
                      <a:pt x="64" y="24"/>
                    </a:cubicBezTo>
                    <a:cubicBezTo>
                      <a:pt x="63" y="22"/>
                      <a:pt x="62" y="22"/>
                      <a:pt x="62" y="2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6535738" y="2940050"/>
                <a:ext cx="131763" cy="93663"/>
              </a:xfrm>
              <a:custGeom>
                <a:avLst/>
                <a:gdLst/>
                <a:ahLst/>
                <a:cxnLst>
                  <a:cxn ang="0">
                    <a:pos x="34" y="44"/>
                  </a:cxn>
                  <a:cxn ang="0">
                    <a:pos x="47" y="44"/>
                  </a:cxn>
                  <a:cxn ang="0">
                    <a:pos x="47" y="34"/>
                  </a:cxn>
                  <a:cxn ang="0">
                    <a:pos x="57" y="28"/>
                  </a:cxn>
                  <a:cxn ang="0">
                    <a:pos x="65" y="15"/>
                  </a:cxn>
                  <a:cxn ang="0">
                    <a:pos x="61" y="1"/>
                  </a:cxn>
                  <a:cxn ang="0">
                    <a:pos x="53" y="2"/>
                  </a:cxn>
                  <a:cxn ang="0">
                    <a:pos x="45" y="5"/>
                  </a:cxn>
                  <a:cxn ang="0">
                    <a:pos x="42" y="8"/>
                  </a:cxn>
                  <a:cxn ang="0">
                    <a:pos x="35" y="3"/>
                  </a:cxn>
                  <a:cxn ang="0">
                    <a:pos x="20" y="3"/>
                  </a:cxn>
                  <a:cxn ang="0">
                    <a:pos x="4" y="10"/>
                  </a:cxn>
                  <a:cxn ang="0">
                    <a:pos x="5" y="21"/>
                  </a:cxn>
                  <a:cxn ang="0">
                    <a:pos x="6" y="29"/>
                  </a:cxn>
                  <a:cxn ang="0">
                    <a:pos x="6" y="30"/>
                  </a:cxn>
                  <a:cxn ang="0">
                    <a:pos x="9" y="40"/>
                  </a:cxn>
                  <a:cxn ang="0">
                    <a:pos x="16" y="41"/>
                  </a:cxn>
                  <a:cxn ang="0">
                    <a:pos x="17" y="47"/>
                  </a:cxn>
                  <a:cxn ang="0">
                    <a:pos x="26" y="48"/>
                  </a:cxn>
                  <a:cxn ang="0">
                    <a:pos x="27" y="49"/>
                  </a:cxn>
                  <a:cxn ang="0">
                    <a:pos x="34" y="44"/>
                  </a:cxn>
                </a:cxnLst>
                <a:rect l="0" t="0" r="r" b="b"/>
                <a:pathLst>
                  <a:path w="69" h="49">
                    <a:moveTo>
                      <a:pt x="34" y="44"/>
                    </a:moveTo>
                    <a:cubicBezTo>
                      <a:pt x="34" y="41"/>
                      <a:pt x="45" y="47"/>
                      <a:pt x="47" y="44"/>
                    </a:cubicBezTo>
                    <a:cubicBezTo>
                      <a:pt x="48" y="41"/>
                      <a:pt x="38" y="32"/>
                      <a:pt x="47" y="34"/>
                    </a:cubicBezTo>
                    <a:cubicBezTo>
                      <a:pt x="55" y="36"/>
                      <a:pt x="54" y="31"/>
                      <a:pt x="57" y="28"/>
                    </a:cubicBezTo>
                    <a:cubicBezTo>
                      <a:pt x="60" y="24"/>
                      <a:pt x="69" y="21"/>
                      <a:pt x="65" y="15"/>
                    </a:cubicBezTo>
                    <a:cubicBezTo>
                      <a:pt x="61" y="10"/>
                      <a:pt x="61" y="5"/>
                      <a:pt x="61" y="1"/>
                    </a:cubicBezTo>
                    <a:cubicBezTo>
                      <a:pt x="58" y="3"/>
                      <a:pt x="54" y="3"/>
                      <a:pt x="53" y="2"/>
                    </a:cubicBezTo>
                    <a:cubicBezTo>
                      <a:pt x="50" y="1"/>
                      <a:pt x="45" y="1"/>
                      <a:pt x="45" y="5"/>
                    </a:cubicBezTo>
                    <a:cubicBezTo>
                      <a:pt x="45" y="9"/>
                      <a:pt x="41" y="9"/>
                      <a:pt x="42" y="8"/>
                    </a:cubicBezTo>
                    <a:cubicBezTo>
                      <a:pt x="42" y="6"/>
                      <a:pt x="38" y="6"/>
                      <a:pt x="35" y="3"/>
                    </a:cubicBezTo>
                    <a:cubicBezTo>
                      <a:pt x="33" y="0"/>
                      <a:pt x="24" y="4"/>
                      <a:pt x="20" y="3"/>
                    </a:cubicBezTo>
                    <a:cubicBezTo>
                      <a:pt x="16" y="1"/>
                      <a:pt x="9" y="5"/>
                      <a:pt x="4" y="10"/>
                    </a:cubicBezTo>
                    <a:cubicBezTo>
                      <a:pt x="0" y="16"/>
                      <a:pt x="5" y="16"/>
                      <a:pt x="5" y="21"/>
                    </a:cubicBezTo>
                    <a:cubicBezTo>
                      <a:pt x="5" y="25"/>
                      <a:pt x="8" y="25"/>
                      <a:pt x="6" y="29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11" y="31"/>
                      <a:pt x="9" y="37"/>
                      <a:pt x="9" y="40"/>
                    </a:cubicBezTo>
                    <a:cubicBezTo>
                      <a:pt x="10" y="43"/>
                      <a:pt x="14" y="41"/>
                      <a:pt x="16" y="41"/>
                    </a:cubicBezTo>
                    <a:cubicBezTo>
                      <a:pt x="19" y="41"/>
                      <a:pt x="15" y="45"/>
                      <a:pt x="17" y="47"/>
                    </a:cubicBezTo>
                    <a:cubicBezTo>
                      <a:pt x="19" y="49"/>
                      <a:pt x="25" y="45"/>
                      <a:pt x="26" y="48"/>
                    </a:cubicBezTo>
                    <a:cubicBezTo>
                      <a:pt x="26" y="48"/>
                      <a:pt x="26" y="49"/>
                      <a:pt x="27" y="49"/>
                    </a:cubicBezTo>
                    <a:cubicBezTo>
                      <a:pt x="30" y="48"/>
                      <a:pt x="34" y="46"/>
                      <a:pt x="34" y="4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6492875" y="2762250"/>
                <a:ext cx="160338" cy="195263"/>
              </a:xfrm>
              <a:custGeom>
                <a:avLst/>
                <a:gdLst/>
                <a:ahLst/>
                <a:cxnLst>
                  <a:cxn ang="0">
                    <a:pos x="57" y="47"/>
                  </a:cxn>
                  <a:cxn ang="0">
                    <a:pos x="44" y="36"/>
                  </a:cxn>
                  <a:cxn ang="0">
                    <a:pos x="53" y="31"/>
                  </a:cxn>
                  <a:cxn ang="0">
                    <a:pos x="49" y="23"/>
                  </a:cxn>
                  <a:cxn ang="0">
                    <a:pos x="42" y="21"/>
                  </a:cxn>
                  <a:cxn ang="0">
                    <a:pos x="32" y="16"/>
                  </a:cxn>
                  <a:cxn ang="0">
                    <a:pos x="27" y="7"/>
                  </a:cxn>
                  <a:cxn ang="0">
                    <a:pos x="22" y="1"/>
                  </a:cxn>
                  <a:cxn ang="0">
                    <a:pos x="18" y="1"/>
                  </a:cxn>
                  <a:cxn ang="0">
                    <a:pos x="16" y="7"/>
                  </a:cxn>
                  <a:cxn ang="0">
                    <a:pos x="16" y="16"/>
                  </a:cxn>
                  <a:cxn ang="0">
                    <a:pos x="10" y="11"/>
                  </a:cxn>
                  <a:cxn ang="0">
                    <a:pos x="4" y="2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3" y="34"/>
                  </a:cxn>
                  <a:cxn ang="0">
                    <a:pos x="11" y="37"/>
                  </a:cxn>
                  <a:cxn ang="0">
                    <a:pos x="10" y="49"/>
                  </a:cxn>
                  <a:cxn ang="0">
                    <a:pos x="7" y="58"/>
                  </a:cxn>
                  <a:cxn ang="0">
                    <a:pos x="17" y="54"/>
                  </a:cxn>
                  <a:cxn ang="0">
                    <a:pos x="26" y="53"/>
                  </a:cxn>
                  <a:cxn ang="0">
                    <a:pos x="33" y="51"/>
                  </a:cxn>
                  <a:cxn ang="0">
                    <a:pos x="43" y="51"/>
                  </a:cxn>
                  <a:cxn ang="0">
                    <a:pos x="52" y="59"/>
                  </a:cxn>
                  <a:cxn ang="0">
                    <a:pos x="52" y="73"/>
                  </a:cxn>
                  <a:cxn ang="0">
                    <a:pos x="60" y="85"/>
                  </a:cxn>
                  <a:cxn ang="0">
                    <a:pos x="59" y="97"/>
                  </a:cxn>
                  <a:cxn ang="0">
                    <a:pos x="64" y="101"/>
                  </a:cxn>
                  <a:cxn ang="0">
                    <a:pos x="67" y="98"/>
                  </a:cxn>
                  <a:cxn ang="0">
                    <a:pos x="75" y="95"/>
                  </a:cxn>
                  <a:cxn ang="0">
                    <a:pos x="83" y="94"/>
                  </a:cxn>
                  <a:cxn ang="0">
                    <a:pos x="83" y="89"/>
                  </a:cxn>
                  <a:cxn ang="0">
                    <a:pos x="81" y="78"/>
                  </a:cxn>
                  <a:cxn ang="0">
                    <a:pos x="72" y="69"/>
                  </a:cxn>
                  <a:cxn ang="0">
                    <a:pos x="62" y="57"/>
                  </a:cxn>
                  <a:cxn ang="0">
                    <a:pos x="57" y="47"/>
                  </a:cxn>
                </a:cxnLst>
                <a:rect l="0" t="0" r="r" b="b"/>
                <a:pathLst>
                  <a:path w="84" h="102">
                    <a:moveTo>
                      <a:pt x="57" y="47"/>
                    </a:moveTo>
                    <a:cubicBezTo>
                      <a:pt x="57" y="44"/>
                      <a:pt x="43" y="40"/>
                      <a:pt x="44" y="36"/>
                    </a:cubicBezTo>
                    <a:cubicBezTo>
                      <a:pt x="46" y="33"/>
                      <a:pt x="53" y="35"/>
                      <a:pt x="53" y="31"/>
                    </a:cubicBezTo>
                    <a:cubicBezTo>
                      <a:pt x="53" y="28"/>
                      <a:pt x="50" y="28"/>
                      <a:pt x="49" y="23"/>
                    </a:cubicBezTo>
                    <a:cubicBezTo>
                      <a:pt x="49" y="18"/>
                      <a:pt x="44" y="19"/>
                      <a:pt x="42" y="21"/>
                    </a:cubicBezTo>
                    <a:cubicBezTo>
                      <a:pt x="39" y="22"/>
                      <a:pt x="32" y="19"/>
                      <a:pt x="32" y="16"/>
                    </a:cubicBezTo>
                    <a:cubicBezTo>
                      <a:pt x="32" y="12"/>
                      <a:pt x="27" y="10"/>
                      <a:pt x="27" y="7"/>
                    </a:cubicBezTo>
                    <a:cubicBezTo>
                      <a:pt x="27" y="5"/>
                      <a:pt x="24" y="3"/>
                      <a:pt x="22" y="1"/>
                    </a:cubicBezTo>
                    <a:cubicBezTo>
                      <a:pt x="21" y="2"/>
                      <a:pt x="19" y="2"/>
                      <a:pt x="18" y="1"/>
                    </a:cubicBezTo>
                    <a:cubicBezTo>
                      <a:pt x="17" y="0"/>
                      <a:pt x="15" y="6"/>
                      <a:pt x="16" y="7"/>
                    </a:cubicBezTo>
                    <a:cubicBezTo>
                      <a:pt x="18" y="8"/>
                      <a:pt x="19" y="17"/>
                      <a:pt x="16" y="16"/>
                    </a:cubicBezTo>
                    <a:cubicBezTo>
                      <a:pt x="12" y="15"/>
                      <a:pt x="12" y="10"/>
                      <a:pt x="10" y="11"/>
                    </a:cubicBezTo>
                    <a:cubicBezTo>
                      <a:pt x="10" y="11"/>
                      <a:pt x="4" y="17"/>
                      <a:pt x="4" y="20"/>
                    </a:cubicBezTo>
                    <a:cubicBezTo>
                      <a:pt x="4" y="22"/>
                      <a:pt x="2" y="22"/>
                      <a:pt x="0" y="23"/>
                    </a:cubicBezTo>
                    <a:cubicBezTo>
                      <a:pt x="1" y="24"/>
                      <a:pt x="2" y="25"/>
                      <a:pt x="2" y="25"/>
                    </a:cubicBezTo>
                    <a:cubicBezTo>
                      <a:pt x="3" y="27"/>
                      <a:pt x="2" y="31"/>
                      <a:pt x="3" y="34"/>
                    </a:cubicBezTo>
                    <a:cubicBezTo>
                      <a:pt x="5" y="38"/>
                      <a:pt x="10" y="32"/>
                      <a:pt x="11" y="37"/>
                    </a:cubicBezTo>
                    <a:cubicBezTo>
                      <a:pt x="13" y="42"/>
                      <a:pt x="10" y="44"/>
                      <a:pt x="10" y="49"/>
                    </a:cubicBezTo>
                    <a:cubicBezTo>
                      <a:pt x="10" y="54"/>
                      <a:pt x="6" y="53"/>
                      <a:pt x="7" y="58"/>
                    </a:cubicBezTo>
                    <a:cubicBezTo>
                      <a:pt x="8" y="62"/>
                      <a:pt x="14" y="57"/>
                      <a:pt x="17" y="54"/>
                    </a:cubicBezTo>
                    <a:cubicBezTo>
                      <a:pt x="21" y="51"/>
                      <a:pt x="24" y="51"/>
                      <a:pt x="26" y="53"/>
                    </a:cubicBezTo>
                    <a:cubicBezTo>
                      <a:pt x="27" y="55"/>
                      <a:pt x="32" y="54"/>
                      <a:pt x="33" y="51"/>
                    </a:cubicBezTo>
                    <a:cubicBezTo>
                      <a:pt x="34" y="49"/>
                      <a:pt x="41" y="48"/>
                      <a:pt x="43" y="51"/>
                    </a:cubicBezTo>
                    <a:cubicBezTo>
                      <a:pt x="46" y="54"/>
                      <a:pt x="48" y="57"/>
                      <a:pt x="52" y="59"/>
                    </a:cubicBezTo>
                    <a:cubicBezTo>
                      <a:pt x="55" y="61"/>
                      <a:pt x="49" y="72"/>
                      <a:pt x="52" y="73"/>
                    </a:cubicBezTo>
                    <a:cubicBezTo>
                      <a:pt x="56" y="74"/>
                      <a:pt x="61" y="79"/>
                      <a:pt x="60" y="85"/>
                    </a:cubicBezTo>
                    <a:cubicBezTo>
                      <a:pt x="60" y="90"/>
                      <a:pt x="63" y="93"/>
                      <a:pt x="59" y="97"/>
                    </a:cubicBezTo>
                    <a:cubicBezTo>
                      <a:pt x="61" y="99"/>
                      <a:pt x="64" y="99"/>
                      <a:pt x="64" y="101"/>
                    </a:cubicBezTo>
                    <a:cubicBezTo>
                      <a:pt x="63" y="102"/>
                      <a:pt x="67" y="102"/>
                      <a:pt x="67" y="98"/>
                    </a:cubicBezTo>
                    <a:cubicBezTo>
                      <a:pt x="67" y="94"/>
                      <a:pt x="72" y="94"/>
                      <a:pt x="75" y="95"/>
                    </a:cubicBezTo>
                    <a:cubicBezTo>
                      <a:pt x="76" y="96"/>
                      <a:pt x="80" y="96"/>
                      <a:pt x="83" y="94"/>
                    </a:cubicBezTo>
                    <a:cubicBezTo>
                      <a:pt x="83" y="92"/>
                      <a:pt x="83" y="90"/>
                      <a:pt x="83" y="89"/>
                    </a:cubicBezTo>
                    <a:cubicBezTo>
                      <a:pt x="84" y="85"/>
                      <a:pt x="83" y="80"/>
                      <a:pt x="81" y="78"/>
                    </a:cubicBezTo>
                    <a:cubicBezTo>
                      <a:pt x="79" y="76"/>
                      <a:pt x="73" y="73"/>
                      <a:pt x="72" y="69"/>
                    </a:cubicBezTo>
                    <a:cubicBezTo>
                      <a:pt x="70" y="65"/>
                      <a:pt x="64" y="61"/>
                      <a:pt x="62" y="57"/>
                    </a:cubicBezTo>
                    <a:cubicBezTo>
                      <a:pt x="61" y="53"/>
                      <a:pt x="57" y="50"/>
                      <a:pt x="57" y="4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1" name="Freeform 65"/>
              <p:cNvSpPr>
                <a:spLocks/>
              </p:cNvSpPr>
              <p:nvPr/>
            </p:nvSpPr>
            <p:spPr bwMode="auto">
              <a:xfrm>
                <a:off x="6437313" y="2806700"/>
                <a:ext cx="176213" cy="328613"/>
              </a:xfrm>
              <a:custGeom>
                <a:avLst/>
                <a:gdLst/>
                <a:ahLst/>
                <a:cxnLst>
                  <a:cxn ang="0">
                    <a:pos x="56" y="91"/>
                  </a:cxn>
                  <a:cxn ang="0">
                    <a:pos x="55" y="80"/>
                  </a:cxn>
                  <a:cxn ang="0">
                    <a:pos x="71" y="73"/>
                  </a:cxn>
                  <a:cxn ang="0">
                    <a:pos x="86" y="73"/>
                  </a:cxn>
                  <a:cxn ang="0">
                    <a:pos x="88" y="74"/>
                  </a:cxn>
                  <a:cxn ang="0">
                    <a:pos x="89" y="62"/>
                  </a:cxn>
                  <a:cxn ang="0">
                    <a:pos x="81" y="50"/>
                  </a:cxn>
                  <a:cxn ang="0">
                    <a:pos x="81" y="36"/>
                  </a:cxn>
                  <a:cxn ang="0">
                    <a:pos x="72" y="28"/>
                  </a:cxn>
                  <a:cxn ang="0">
                    <a:pos x="62" y="28"/>
                  </a:cxn>
                  <a:cxn ang="0">
                    <a:pos x="55" y="30"/>
                  </a:cxn>
                  <a:cxn ang="0">
                    <a:pos x="46" y="31"/>
                  </a:cxn>
                  <a:cxn ang="0">
                    <a:pos x="36" y="35"/>
                  </a:cxn>
                  <a:cxn ang="0">
                    <a:pos x="39" y="26"/>
                  </a:cxn>
                  <a:cxn ang="0">
                    <a:pos x="40" y="14"/>
                  </a:cxn>
                  <a:cxn ang="0">
                    <a:pos x="32" y="11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27" y="2"/>
                  </a:cxn>
                  <a:cxn ang="0">
                    <a:pos x="17" y="8"/>
                  </a:cxn>
                  <a:cxn ang="0">
                    <a:pos x="9" y="10"/>
                  </a:cxn>
                  <a:cxn ang="0">
                    <a:pos x="2" y="14"/>
                  </a:cxn>
                  <a:cxn ang="0">
                    <a:pos x="0" y="32"/>
                  </a:cxn>
                  <a:cxn ang="0">
                    <a:pos x="9" y="42"/>
                  </a:cxn>
                  <a:cxn ang="0">
                    <a:pos x="11" y="50"/>
                  </a:cxn>
                  <a:cxn ang="0">
                    <a:pos x="10" y="55"/>
                  </a:cxn>
                  <a:cxn ang="0">
                    <a:pos x="9" y="63"/>
                  </a:cxn>
                  <a:cxn ang="0">
                    <a:pos x="13" y="75"/>
                  </a:cxn>
                  <a:cxn ang="0">
                    <a:pos x="17" y="89"/>
                  </a:cxn>
                  <a:cxn ang="0">
                    <a:pos x="21" y="97"/>
                  </a:cxn>
                  <a:cxn ang="0">
                    <a:pos x="11" y="116"/>
                  </a:cxn>
                  <a:cxn ang="0">
                    <a:pos x="8" y="132"/>
                  </a:cxn>
                  <a:cxn ang="0">
                    <a:pos x="9" y="142"/>
                  </a:cxn>
                  <a:cxn ang="0">
                    <a:pos x="23" y="157"/>
                  </a:cxn>
                  <a:cxn ang="0">
                    <a:pos x="27" y="162"/>
                  </a:cxn>
                  <a:cxn ang="0">
                    <a:pos x="33" y="163"/>
                  </a:cxn>
                  <a:cxn ang="0">
                    <a:pos x="39" y="170"/>
                  </a:cxn>
                  <a:cxn ang="0">
                    <a:pos x="48" y="171"/>
                  </a:cxn>
                  <a:cxn ang="0">
                    <a:pos x="51" y="166"/>
                  </a:cxn>
                  <a:cxn ang="0">
                    <a:pos x="38" y="159"/>
                  </a:cxn>
                  <a:cxn ang="0">
                    <a:pos x="30" y="146"/>
                  </a:cxn>
                  <a:cxn ang="0">
                    <a:pos x="26" y="135"/>
                  </a:cxn>
                  <a:cxn ang="0">
                    <a:pos x="19" y="130"/>
                  </a:cxn>
                  <a:cxn ang="0">
                    <a:pos x="20" y="112"/>
                  </a:cxn>
                  <a:cxn ang="0">
                    <a:pos x="27" y="89"/>
                  </a:cxn>
                  <a:cxn ang="0">
                    <a:pos x="36" y="86"/>
                  </a:cxn>
                  <a:cxn ang="0">
                    <a:pos x="45" y="93"/>
                  </a:cxn>
                  <a:cxn ang="0">
                    <a:pos x="57" y="99"/>
                  </a:cxn>
                  <a:cxn ang="0">
                    <a:pos x="57" y="100"/>
                  </a:cxn>
                  <a:cxn ang="0">
                    <a:pos x="57" y="99"/>
                  </a:cxn>
                  <a:cxn ang="0">
                    <a:pos x="56" y="91"/>
                  </a:cxn>
                </a:cxnLst>
                <a:rect l="0" t="0" r="r" b="b"/>
                <a:pathLst>
                  <a:path w="92" h="172">
                    <a:moveTo>
                      <a:pt x="56" y="91"/>
                    </a:moveTo>
                    <a:cubicBezTo>
                      <a:pt x="56" y="86"/>
                      <a:pt x="51" y="86"/>
                      <a:pt x="55" y="80"/>
                    </a:cubicBezTo>
                    <a:cubicBezTo>
                      <a:pt x="60" y="75"/>
                      <a:pt x="67" y="71"/>
                      <a:pt x="71" y="73"/>
                    </a:cubicBezTo>
                    <a:cubicBezTo>
                      <a:pt x="75" y="74"/>
                      <a:pt x="84" y="70"/>
                      <a:pt x="86" y="73"/>
                    </a:cubicBezTo>
                    <a:cubicBezTo>
                      <a:pt x="87" y="74"/>
                      <a:pt x="87" y="74"/>
                      <a:pt x="88" y="74"/>
                    </a:cubicBezTo>
                    <a:cubicBezTo>
                      <a:pt x="92" y="70"/>
                      <a:pt x="89" y="67"/>
                      <a:pt x="89" y="62"/>
                    </a:cubicBezTo>
                    <a:cubicBezTo>
                      <a:pt x="90" y="56"/>
                      <a:pt x="85" y="51"/>
                      <a:pt x="81" y="50"/>
                    </a:cubicBezTo>
                    <a:cubicBezTo>
                      <a:pt x="78" y="49"/>
                      <a:pt x="84" y="38"/>
                      <a:pt x="81" y="36"/>
                    </a:cubicBezTo>
                    <a:cubicBezTo>
                      <a:pt x="77" y="34"/>
                      <a:pt x="75" y="31"/>
                      <a:pt x="72" y="28"/>
                    </a:cubicBezTo>
                    <a:cubicBezTo>
                      <a:pt x="70" y="25"/>
                      <a:pt x="63" y="26"/>
                      <a:pt x="62" y="28"/>
                    </a:cubicBezTo>
                    <a:cubicBezTo>
                      <a:pt x="61" y="31"/>
                      <a:pt x="56" y="32"/>
                      <a:pt x="55" y="30"/>
                    </a:cubicBezTo>
                    <a:cubicBezTo>
                      <a:pt x="53" y="28"/>
                      <a:pt x="50" y="28"/>
                      <a:pt x="46" y="31"/>
                    </a:cubicBezTo>
                    <a:cubicBezTo>
                      <a:pt x="43" y="34"/>
                      <a:pt x="37" y="39"/>
                      <a:pt x="36" y="35"/>
                    </a:cubicBezTo>
                    <a:cubicBezTo>
                      <a:pt x="35" y="30"/>
                      <a:pt x="39" y="31"/>
                      <a:pt x="39" y="26"/>
                    </a:cubicBezTo>
                    <a:cubicBezTo>
                      <a:pt x="39" y="21"/>
                      <a:pt x="42" y="19"/>
                      <a:pt x="40" y="14"/>
                    </a:cubicBezTo>
                    <a:cubicBezTo>
                      <a:pt x="39" y="9"/>
                      <a:pt x="34" y="15"/>
                      <a:pt x="32" y="11"/>
                    </a:cubicBezTo>
                    <a:cubicBezTo>
                      <a:pt x="31" y="8"/>
                      <a:pt x="32" y="4"/>
                      <a:pt x="31" y="2"/>
                    </a:cubicBezTo>
                    <a:cubicBezTo>
                      <a:pt x="31" y="2"/>
                      <a:pt x="30" y="1"/>
                      <a:pt x="29" y="0"/>
                    </a:cubicBezTo>
                    <a:cubicBezTo>
                      <a:pt x="28" y="1"/>
                      <a:pt x="28" y="1"/>
                      <a:pt x="27" y="2"/>
                    </a:cubicBezTo>
                    <a:cubicBezTo>
                      <a:pt x="26" y="4"/>
                      <a:pt x="19" y="5"/>
                      <a:pt x="17" y="8"/>
                    </a:cubicBezTo>
                    <a:cubicBezTo>
                      <a:pt x="15" y="11"/>
                      <a:pt x="10" y="10"/>
                      <a:pt x="9" y="10"/>
                    </a:cubicBezTo>
                    <a:cubicBezTo>
                      <a:pt x="7" y="10"/>
                      <a:pt x="3" y="11"/>
                      <a:pt x="2" y="14"/>
                    </a:cubicBezTo>
                    <a:cubicBezTo>
                      <a:pt x="2" y="17"/>
                      <a:pt x="0" y="30"/>
                      <a:pt x="0" y="32"/>
                    </a:cubicBezTo>
                    <a:cubicBezTo>
                      <a:pt x="0" y="34"/>
                      <a:pt x="6" y="41"/>
                      <a:pt x="9" y="42"/>
                    </a:cubicBezTo>
                    <a:cubicBezTo>
                      <a:pt x="11" y="43"/>
                      <a:pt x="8" y="48"/>
                      <a:pt x="11" y="50"/>
                    </a:cubicBezTo>
                    <a:cubicBezTo>
                      <a:pt x="14" y="51"/>
                      <a:pt x="12" y="55"/>
                      <a:pt x="10" y="55"/>
                    </a:cubicBezTo>
                    <a:cubicBezTo>
                      <a:pt x="9" y="54"/>
                      <a:pt x="11" y="61"/>
                      <a:pt x="9" y="63"/>
                    </a:cubicBezTo>
                    <a:cubicBezTo>
                      <a:pt x="6" y="65"/>
                      <a:pt x="8" y="71"/>
                      <a:pt x="13" y="75"/>
                    </a:cubicBezTo>
                    <a:cubicBezTo>
                      <a:pt x="17" y="79"/>
                      <a:pt x="17" y="85"/>
                      <a:pt x="17" y="89"/>
                    </a:cubicBezTo>
                    <a:cubicBezTo>
                      <a:pt x="17" y="92"/>
                      <a:pt x="21" y="93"/>
                      <a:pt x="21" y="97"/>
                    </a:cubicBezTo>
                    <a:cubicBezTo>
                      <a:pt x="21" y="97"/>
                      <a:pt x="15" y="117"/>
                      <a:pt x="11" y="116"/>
                    </a:cubicBezTo>
                    <a:cubicBezTo>
                      <a:pt x="10" y="121"/>
                      <a:pt x="9" y="128"/>
                      <a:pt x="8" y="132"/>
                    </a:cubicBezTo>
                    <a:cubicBezTo>
                      <a:pt x="7" y="138"/>
                      <a:pt x="6" y="142"/>
                      <a:pt x="9" y="142"/>
                    </a:cubicBezTo>
                    <a:cubicBezTo>
                      <a:pt x="12" y="143"/>
                      <a:pt x="18" y="150"/>
                      <a:pt x="23" y="157"/>
                    </a:cubicBezTo>
                    <a:cubicBezTo>
                      <a:pt x="25" y="159"/>
                      <a:pt x="26" y="161"/>
                      <a:pt x="27" y="162"/>
                    </a:cubicBezTo>
                    <a:cubicBezTo>
                      <a:pt x="29" y="162"/>
                      <a:pt x="31" y="162"/>
                      <a:pt x="33" y="163"/>
                    </a:cubicBezTo>
                    <a:cubicBezTo>
                      <a:pt x="38" y="164"/>
                      <a:pt x="39" y="167"/>
                      <a:pt x="39" y="170"/>
                    </a:cubicBezTo>
                    <a:cubicBezTo>
                      <a:pt x="39" y="172"/>
                      <a:pt x="46" y="171"/>
                      <a:pt x="48" y="171"/>
                    </a:cubicBezTo>
                    <a:cubicBezTo>
                      <a:pt x="49" y="170"/>
                      <a:pt x="47" y="167"/>
                      <a:pt x="51" y="166"/>
                    </a:cubicBezTo>
                    <a:cubicBezTo>
                      <a:pt x="49" y="163"/>
                      <a:pt x="43" y="159"/>
                      <a:pt x="38" y="159"/>
                    </a:cubicBezTo>
                    <a:cubicBezTo>
                      <a:pt x="33" y="158"/>
                      <a:pt x="30" y="150"/>
                      <a:pt x="30" y="146"/>
                    </a:cubicBezTo>
                    <a:cubicBezTo>
                      <a:pt x="31" y="142"/>
                      <a:pt x="26" y="139"/>
                      <a:pt x="26" y="135"/>
                    </a:cubicBezTo>
                    <a:cubicBezTo>
                      <a:pt x="26" y="132"/>
                      <a:pt x="23" y="132"/>
                      <a:pt x="19" y="130"/>
                    </a:cubicBezTo>
                    <a:cubicBezTo>
                      <a:pt x="15" y="128"/>
                      <a:pt x="20" y="117"/>
                      <a:pt x="20" y="112"/>
                    </a:cubicBezTo>
                    <a:cubicBezTo>
                      <a:pt x="21" y="107"/>
                      <a:pt x="29" y="93"/>
                      <a:pt x="27" y="89"/>
                    </a:cubicBezTo>
                    <a:cubicBezTo>
                      <a:pt x="24" y="85"/>
                      <a:pt x="35" y="81"/>
                      <a:pt x="36" y="86"/>
                    </a:cubicBezTo>
                    <a:cubicBezTo>
                      <a:pt x="37" y="91"/>
                      <a:pt x="38" y="93"/>
                      <a:pt x="45" y="93"/>
                    </a:cubicBezTo>
                    <a:cubicBezTo>
                      <a:pt x="51" y="93"/>
                      <a:pt x="51" y="98"/>
                      <a:pt x="57" y="99"/>
                    </a:cubicBezTo>
                    <a:cubicBezTo>
                      <a:pt x="57" y="99"/>
                      <a:pt x="57" y="99"/>
                      <a:pt x="57" y="100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9" y="95"/>
                      <a:pt x="56" y="95"/>
                      <a:pt x="56" y="9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2" name="Freeform 66"/>
              <p:cNvSpPr>
                <a:spLocks/>
              </p:cNvSpPr>
              <p:nvPr/>
            </p:nvSpPr>
            <p:spPr bwMode="auto">
              <a:xfrm>
                <a:off x="4665663" y="1922463"/>
                <a:ext cx="207963" cy="169863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31"/>
                  </a:cxn>
                  <a:cxn ang="0">
                    <a:pos x="3" y="36"/>
                  </a:cxn>
                  <a:cxn ang="0">
                    <a:pos x="5" y="41"/>
                  </a:cxn>
                  <a:cxn ang="0">
                    <a:pos x="7" y="47"/>
                  </a:cxn>
                  <a:cxn ang="0">
                    <a:pos x="10" y="56"/>
                  </a:cxn>
                  <a:cxn ang="0">
                    <a:pos x="10" y="61"/>
                  </a:cxn>
                  <a:cxn ang="0">
                    <a:pos x="16" y="65"/>
                  </a:cxn>
                  <a:cxn ang="0">
                    <a:pos x="24" y="70"/>
                  </a:cxn>
                  <a:cxn ang="0">
                    <a:pos x="30" y="73"/>
                  </a:cxn>
                  <a:cxn ang="0">
                    <a:pos x="36" y="72"/>
                  </a:cxn>
                  <a:cxn ang="0">
                    <a:pos x="39" y="76"/>
                  </a:cxn>
                  <a:cxn ang="0">
                    <a:pos x="47" y="78"/>
                  </a:cxn>
                  <a:cxn ang="0">
                    <a:pos x="52" y="84"/>
                  </a:cxn>
                  <a:cxn ang="0">
                    <a:pos x="59" y="83"/>
                  </a:cxn>
                  <a:cxn ang="0">
                    <a:pos x="68" y="85"/>
                  </a:cxn>
                  <a:cxn ang="0">
                    <a:pos x="77" y="85"/>
                  </a:cxn>
                  <a:cxn ang="0">
                    <a:pos x="86" y="88"/>
                  </a:cxn>
                  <a:cxn ang="0">
                    <a:pos x="93" y="89"/>
                  </a:cxn>
                  <a:cxn ang="0">
                    <a:pos x="93" y="82"/>
                  </a:cxn>
                  <a:cxn ang="0">
                    <a:pos x="103" y="71"/>
                  </a:cxn>
                  <a:cxn ang="0">
                    <a:pos x="108" y="67"/>
                  </a:cxn>
                  <a:cxn ang="0">
                    <a:pos x="104" y="56"/>
                  </a:cxn>
                  <a:cxn ang="0">
                    <a:pos x="103" y="46"/>
                  </a:cxn>
                  <a:cxn ang="0">
                    <a:pos x="99" y="40"/>
                  </a:cxn>
                  <a:cxn ang="0">
                    <a:pos x="106" y="35"/>
                  </a:cxn>
                  <a:cxn ang="0">
                    <a:pos x="105" y="25"/>
                  </a:cxn>
                  <a:cxn ang="0">
                    <a:pos x="103" y="16"/>
                  </a:cxn>
                  <a:cxn ang="0">
                    <a:pos x="95" y="10"/>
                  </a:cxn>
                  <a:cxn ang="0">
                    <a:pos x="94" y="9"/>
                  </a:cxn>
                  <a:cxn ang="0">
                    <a:pos x="65" y="8"/>
                  </a:cxn>
                  <a:cxn ang="0">
                    <a:pos x="59" y="6"/>
                  </a:cxn>
                  <a:cxn ang="0">
                    <a:pos x="53" y="9"/>
                  </a:cxn>
                  <a:cxn ang="0">
                    <a:pos x="48" y="2"/>
                  </a:cxn>
                  <a:cxn ang="0">
                    <a:pos x="23" y="9"/>
                  </a:cxn>
                  <a:cxn ang="0">
                    <a:pos x="6" y="15"/>
                  </a:cxn>
                  <a:cxn ang="0">
                    <a:pos x="2" y="18"/>
                  </a:cxn>
                  <a:cxn ang="0">
                    <a:pos x="2" y="19"/>
                  </a:cxn>
                </a:cxnLst>
                <a:rect l="0" t="0" r="r" b="b"/>
                <a:pathLst>
                  <a:path w="109" h="89">
                    <a:moveTo>
                      <a:pt x="2" y="19"/>
                    </a:moveTo>
                    <a:cubicBezTo>
                      <a:pt x="3" y="21"/>
                      <a:pt x="4" y="28"/>
                      <a:pt x="2" y="31"/>
                    </a:cubicBezTo>
                    <a:cubicBezTo>
                      <a:pt x="0" y="34"/>
                      <a:pt x="1" y="35"/>
                      <a:pt x="3" y="36"/>
                    </a:cubicBezTo>
                    <a:cubicBezTo>
                      <a:pt x="5" y="37"/>
                      <a:pt x="5" y="39"/>
                      <a:pt x="5" y="41"/>
                    </a:cubicBezTo>
                    <a:cubicBezTo>
                      <a:pt x="5" y="43"/>
                      <a:pt x="7" y="43"/>
                      <a:pt x="7" y="47"/>
                    </a:cubicBezTo>
                    <a:cubicBezTo>
                      <a:pt x="7" y="51"/>
                      <a:pt x="8" y="54"/>
                      <a:pt x="10" y="56"/>
                    </a:cubicBezTo>
                    <a:cubicBezTo>
                      <a:pt x="11" y="57"/>
                      <a:pt x="11" y="59"/>
                      <a:pt x="10" y="61"/>
                    </a:cubicBezTo>
                    <a:cubicBezTo>
                      <a:pt x="12" y="63"/>
                      <a:pt x="14" y="64"/>
                      <a:pt x="16" y="65"/>
                    </a:cubicBezTo>
                    <a:cubicBezTo>
                      <a:pt x="22" y="67"/>
                      <a:pt x="24" y="68"/>
                      <a:pt x="24" y="70"/>
                    </a:cubicBezTo>
                    <a:cubicBezTo>
                      <a:pt x="24" y="72"/>
                      <a:pt x="29" y="75"/>
                      <a:pt x="30" y="73"/>
                    </a:cubicBezTo>
                    <a:cubicBezTo>
                      <a:pt x="31" y="70"/>
                      <a:pt x="34" y="72"/>
                      <a:pt x="36" y="72"/>
                    </a:cubicBezTo>
                    <a:cubicBezTo>
                      <a:pt x="38" y="72"/>
                      <a:pt x="39" y="74"/>
                      <a:pt x="39" y="76"/>
                    </a:cubicBezTo>
                    <a:cubicBezTo>
                      <a:pt x="40" y="77"/>
                      <a:pt x="45" y="76"/>
                      <a:pt x="47" y="78"/>
                    </a:cubicBezTo>
                    <a:cubicBezTo>
                      <a:pt x="48" y="79"/>
                      <a:pt x="49" y="83"/>
                      <a:pt x="52" y="84"/>
                    </a:cubicBezTo>
                    <a:cubicBezTo>
                      <a:pt x="54" y="86"/>
                      <a:pt x="57" y="82"/>
                      <a:pt x="59" y="83"/>
                    </a:cubicBezTo>
                    <a:cubicBezTo>
                      <a:pt x="60" y="85"/>
                      <a:pt x="65" y="86"/>
                      <a:pt x="68" y="85"/>
                    </a:cubicBezTo>
                    <a:cubicBezTo>
                      <a:pt x="71" y="83"/>
                      <a:pt x="73" y="86"/>
                      <a:pt x="77" y="85"/>
                    </a:cubicBezTo>
                    <a:cubicBezTo>
                      <a:pt x="81" y="85"/>
                      <a:pt x="85" y="86"/>
                      <a:pt x="86" y="88"/>
                    </a:cubicBezTo>
                    <a:cubicBezTo>
                      <a:pt x="87" y="88"/>
                      <a:pt x="90" y="89"/>
                      <a:pt x="93" y="89"/>
                    </a:cubicBezTo>
                    <a:cubicBezTo>
                      <a:pt x="94" y="88"/>
                      <a:pt x="92" y="83"/>
                      <a:pt x="93" y="82"/>
                    </a:cubicBezTo>
                    <a:cubicBezTo>
                      <a:pt x="93" y="81"/>
                      <a:pt x="102" y="73"/>
                      <a:pt x="103" y="71"/>
                    </a:cubicBezTo>
                    <a:cubicBezTo>
                      <a:pt x="105" y="69"/>
                      <a:pt x="107" y="69"/>
                      <a:pt x="108" y="67"/>
                    </a:cubicBezTo>
                    <a:cubicBezTo>
                      <a:pt x="109" y="65"/>
                      <a:pt x="105" y="58"/>
                      <a:pt x="104" y="56"/>
                    </a:cubicBezTo>
                    <a:cubicBezTo>
                      <a:pt x="103" y="55"/>
                      <a:pt x="102" y="49"/>
                      <a:pt x="103" y="46"/>
                    </a:cubicBezTo>
                    <a:cubicBezTo>
                      <a:pt x="104" y="44"/>
                      <a:pt x="99" y="42"/>
                      <a:pt x="99" y="40"/>
                    </a:cubicBezTo>
                    <a:cubicBezTo>
                      <a:pt x="99" y="39"/>
                      <a:pt x="103" y="36"/>
                      <a:pt x="106" y="35"/>
                    </a:cubicBezTo>
                    <a:cubicBezTo>
                      <a:pt x="108" y="34"/>
                      <a:pt x="107" y="27"/>
                      <a:pt x="105" y="25"/>
                    </a:cubicBezTo>
                    <a:cubicBezTo>
                      <a:pt x="103" y="23"/>
                      <a:pt x="102" y="20"/>
                      <a:pt x="103" y="16"/>
                    </a:cubicBezTo>
                    <a:cubicBezTo>
                      <a:pt x="105" y="13"/>
                      <a:pt x="96" y="10"/>
                      <a:pt x="95" y="10"/>
                    </a:cubicBezTo>
                    <a:cubicBezTo>
                      <a:pt x="94" y="10"/>
                      <a:pt x="94" y="10"/>
                      <a:pt x="94" y="9"/>
                    </a:cubicBezTo>
                    <a:cubicBezTo>
                      <a:pt x="86" y="11"/>
                      <a:pt x="66" y="9"/>
                      <a:pt x="65" y="8"/>
                    </a:cubicBezTo>
                    <a:cubicBezTo>
                      <a:pt x="64" y="8"/>
                      <a:pt x="61" y="7"/>
                      <a:pt x="59" y="6"/>
                    </a:cubicBezTo>
                    <a:cubicBezTo>
                      <a:pt x="58" y="8"/>
                      <a:pt x="56" y="9"/>
                      <a:pt x="53" y="9"/>
                    </a:cubicBezTo>
                    <a:cubicBezTo>
                      <a:pt x="48" y="9"/>
                      <a:pt x="48" y="5"/>
                      <a:pt x="48" y="2"/>
                    </a:cubicBezTo>
                    <a:cubicBezTo>
                      <a:pt x="48" y="0"/>
                      <a:pt x="28" y="4"/>
                      <a:pt x="23" y="9"/>
                    </a:cubicBezTo>
                    <a:cubicBezTo>
                      <a:pt x="18" y="15"/>
                      <a:pt x="6" y="13"/>
                      <a:pt x="6" y="15"/>
                    </a:cubicBezTo>
                    <a:cubicBezTo>
                      <a:pt x="5" y="17"/>
                      <a:pt x="3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4695825" y="2198688"/>
                <a:ext cx="79375" cy="74613"/>
              </a:xfrm>
              <a:custGeom>
                <a:avLst/>
                <a:gdLst/>
                <a:ahLst/>
                <a:cxnLst>
                  <a:cxn ang="0">
                    <a:pos x="31" y="35"/>
                  </a:cxn>
                  <a:cxn ang="0">
                    <a:pos x="39" y="23"/>
                  </a:cxn>
                  <a:cxn ang="0">
                    <a:pos x="40" y="8"/>
                  </a:cxn>
                  <a:cxn ang="0">
                    <a:pos x="30" y="2"/>
                  </a:cxn>
                  <a:cxn ang="0">
                    <a:pos x="13" y="1"/>
                  </a:cxn>
                  <a:cxn ang="0">
                    <a:pos x="6" y="2"/>
                  </a:cxn>
                  <a:cxn ang="0">
                    <a:pos x="1" y="5"/>
                  </a:cxn>
                  <a:cxn ang="0">
                    <a:pos x="6" y="13"/>
                  </a:cxn>
                  <a:cxn ang="0">
                    <a:pos x="15" y="24"/>
                  </a:cxn>
                  <a:cxn ang="0">
                    <a:pos x="24" y="34"/>
                  </a:cxn>
                  <a:cxn ang="0">
                    <a:pos x="30" y="39"/>
                  </a:cxn>
                  <a:cxn ang="0">
                    <a:pos x="31" y="35"/>
                  </a:cxn>
                </a:cxnLst>
                <a:rect l="0" t="0" r="r" b="b"/>
                <a:pathLst>
                  <a:path w="41" h="39">
                    <a:moveTo>
                      <a:pt x="31" y="35"/>
                    </a:moveTo>
                    <a:cubicBezTo>
                      <a:pt x="30" y="33"/>
                      <a:pt x="37" y="23"/>
                      <a:pt x="39" y="23"/>
                    </a:cubicBezTo>
                    <a:cubicBezTo>
                      <a:pt x="41" y="23"/>
                      <a:pt x="41" y="13"/>
                      <a:pt x="40" y="8"/>
                    </a:cubicBezTo>
                    <a:cubicBezTo>
                      <a:pt x="35" y="4"/>
                      <a:pt x="30" y="2"/>
                      <a:pt x="30" y="2"/>
                    </a:cubicBezTo>
                    <a:cubicBezTo>
                      <a:pt x="30" y="2"/>
                      <a:pt x="15" y="2"/>
                      <a:pt x="13" y="1"/>
                    </a:cubicBezTo>
                    <a:cubicBezTo>
                      <a:pt x="10" y="0"/>
                      <a:pt x="8" y="4"/>
                      <a:pt x="6" y="2"/>
                    </a:cubicBezTo>
                    <a:cubicBezTo>
                      <a:pt x="3" y="0"/>
                      <a:pt x="0" y="3"/>
                      <a:pt x="1" y="5"/>
                    </a:cubicBezTo>
                    <a:cubicBezTo>
                      <a:pt x="1" y="8"/>
                      <a:pt x="6" y="9"/>
                      <a:pt x="6" y="13"/>
                    </a:cubicBezTo>
                    <a:cubicBezTo>
                      <a:pt x="6" y="17"/>
                      <a:pt x="15" y="22"/>
                      <a:pt x="15" y="24"/>
                    </a:cubicBezTo>
                    <a:cubicBezTo>
                      <a:pt x="15" y="25"/>
                      <a:pt x="21" y="29"/>
                      <a:pt x="24" y="34"/>
                    </a:cubicBezTo>
                    <a:cubicBezTo>
                      <a:pt x="26" y="35"/>
                      <a:pt x="28" y="37"/>
                      <a:pt x="30" y="39"/>
                    </a:cubicBezTo>
                    <a:cubicBezTo>
                      <a:pt x="30" y="37"/>
                      <a:pt x="31" y="36"/>
                      <a:pt x="31" y="3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4" name="Freeform 68"/>
              <p:cNvSpPr>
                <a:spLocks/>
              </p:cNvSpPr>
              <p:nvPr/>
            </p:nvSpPr>
            <p:spPr bwMode="auto">
              <a:xfrm>
                <a:off x="4657725" y="2165350"/>
                <a:ext cx="114300" cy="98425"/>
              </a:xfrm>
              <a:custGeom>
                <a:avLst/>
                <a:gdLst/>
                <a:ahLst/>
                <a:cxnLst>
                  <a:cxn ang="0">
                    <a:pos x="35" y="42"/>
                  </a:cxn>
                  <a:cxn ang="0">
                    <a:pos x="26" y="31"/>
                  </a:cxn>
                  <a:cxn ang="0">
                    <a:pos x="21" y="23"/>
                  </a:cxn>
                  <a:cxn ang="0">
                    <a:pos x="26" y="20"/>
                  </a:cxn>
                  <a:cxn ang="0">
                    <a:pos x="33" y="19"/>
                  </a:cxn>
                  <a:cxn ang="0">
                    <a:pos x="50" y="20"/>
                  </a:cxn>
                  <a:cxn ang="0">
                    <a:pos x="60" y="26"/>
                  </a:cxn>
                  <a:cxn ang="0">
                    <a:pos x="60" y="23"/>
                  </a:cxn>
                  <a:cxn ang="0">
                    <a:pos x="56" y="15"/>
                  </a:cxn>
                  <a:cxn ang="0">
                    <a:pos x="53" y="8"/>
                  </a:cxn>
                  <a:cxn ang="0">
                    <a:pos x="50" y="9"/>
                  </a:cxn>
                  <a:cxn ang="0">
                    <a:pos x="38" y="7"/>
                  </a:cxn>
                  <a:cxn ang="0">
                    <a:pos x="29" y="0"/>
                  </a:cxn>
                  <a:cxn ang="0">
                    <a:pos x="22" y="4"/>
                  </a:cxn>
                  <a:cxn ang="0">
                    <a:pos x="19" y="10"/>
                  </a:cxn>
                  <a:cxn ang="0">
                    <a:pos x="15" y="15"/>
                  </a:cxn>
                  <a:cxn ang="0">
                    <a:pos x="8" y="15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11" y="25"/>
                  </a:cxn>
                  <a:cxn ang="0">
                    <a:pos x="21" y="40"/>
                  </a:cxn>
                  <a:cxn ang="0">
                    <a:pos x="30" y="45"/>
                  </a:cxn>
                  <a:cxn ang="0">
                    <a:pos x="40" y="50"/>
                  </a:cxn>
                  <a:cxn ang="0">
                    <a:pos x="44" y="52"/>
                  </a:cxn>
                  <a:cxn ang="0">
                    <a:pos x="35" y="42"/>
                  </a:cxn>
                </a:cxnLst>
                <a:rect l="0" t="0" r="r" b="b"/>
                <a:pathLst>
                  <a:path w="60" h="52">
                    <a:moveTo>
                      <a:pt x="35" y="42"/>
                    </a:moveTo>
                    <a:cubicBezTo>
                      <a:pt x="35" y="40"/>
                      <a:pt x="26" y="35"/>
                      <a:pt x="26" y="31"/>
                    </a:cubicBezTo>
                    <a:cubicBezTo>
                      <a:pt x="26" y="27"/>
                      <a:pt x="21" y="26"/>
                      <a:pt x="21" y="23"/>
                    </a:cubicBezTo>
                    <a:cubicBezTo>
                      <a:pt x="20" y="21"/>
                      <a:pt x="23" y="18"/>
                      <a:pt x="26" y="20"/>
                    </a:cubicBezTo>
                    <a:cubicBezTo>
                      <a:pt x="28" y="22"/>
                      <a:pt x="30" y="18"/>
                      <a:pt x="33" y="19"/>
                    </a:cubicBezTo>
                    <a:cubicBezTo>
                      <a:pt x="35" y="20"/>
                      <a:pt x="50" y="20"/>
                      <a:pt x="50" y="20"/>
                    </a:cubicBezTo>
                    <a:cubicBezTo>
                      <a:pt x="50" y="20"/>
                      <a:pt x="55" y="22"/>
                      <a:pt x="60" y="26"/>
                    </a:cubicBezTo>
                    <a:cubicBezTo>
                      <a:pt x="60" y="24"/>
                      <a:pt x="60" y="24"/>
                      <a:pt x="60" y="23"/>
                    </a:cubicBezTo>
                    <a:cubicBezTo>
                      <a:pt x="59" y="20"/>
                      <a:pt x="60" y="16"/>
                      <a:pt x="56" y="15"/>
                    </a:cubicBezTo>
                    <a:cubicBezTo>
                      <a:pt x="55" y="14"/>
                      <a:pt x="54" y="11"/>
                      <a:pt x="53" y="8"/>
                    </a:cubicBezTo>
                    <a:cubicBezTo>
                      <a:pt x="52" y="9"/>
                      <a:pt x="50" y="9"/>
                      <a:pt x="50" y="9"/>
                    </a:cubicBezTo>
                    <a:cubicBezTo>
                      <a:pt x="47" y="10"/>
                      <a:pt x="40" y="10"/>
                      <a:pt x="38" y="7"/>
                    </a:cubicBezTo>
                    <a:cubicBezTo>
                      <a:pt x="36" y="5"/>
                      <a:pt x="31" y="1"/>
                      <a:pt x="29" y="0"/>
                    </a:cubicBezTo>
                    <a:cubicBezTo>
                      <a:pt x="28" y="1"/>
                      <a:pt x="24" y="4"/>
                      <a:pt x="22" y="4"/>
                    </a:cubicBezTo>
                    <a:cubicBezTo>
                      <a:pt x="20" y="5"/>
                      <a:pt x="21" y="10"/>
                      <a:pt x="19" y="10"/>
                    </a:cubicBezTo>
                    <a:cubicBezTo>
                      <a:pt x="17" y="10"/>
                      <a:pt x="16" y="13"/>
                      <a:pt x="15" y="15"/>
                    </a:cubicBezTo>
                    <a:cubicBezTo>
                      <a:pt x="15" y="16"/>
                      <a:pt x="10" y="14"/>
                      <a:pt x="8" y="15"/>
                    </a:cubicBezTo>
                    <a:cubicBezTo>
                      <a:pt x="7" y="15"/>
                      <a:pt x="2" y="16"/>
                      <a:pt x="0" y="16"/>
                    </a:cubicBezTo>
                    <a:cubicBezTo>
                      <a:pt x="1" y="18"/>
                      <a:pt x="0" y="21"/>
                      <a:pt x="2" y="21"/>
                    </a:cubicBezTo>
                    <a:cubicBezTo>
                      <a:pt x="5" y="21"/>
                      <a:pt x="11" y="21"/>
                      <a:pt x="11" y="25"/>
                    </a:cubicBezTo>
                    <a:cubicBezTo>
                      <a:pt x="11" y="29"/>
                      <a:pt x="18" y="37"/>
                      <a:pt x="21" y="40"/>
                    </a:cubicBezTo>
                    <a:cubicBezTo>
                      <a:pt x="24" y="43"/>
                      <a:pt x="30" y="43"/>
                      <a:pt x="30" y="45"/>
                    </a:cubicBezTo>
                    <a:cubicBezTo>
                      <a:pt x="30" y="48"/>
                      <a:pt x="35" y="50"/>
                      <a:pt x="40" y="50"/>
                    </a:cubicBezTo>
                    <a:cubicBezTo>
                      <a:pt x="41" y="50"/>
                      <a:pt x="43" y="51"/>
                      <a:pt x="44" y="52"/>
                    </a:cubicBezTo>
                    <a:cubicBezTo>
                      <a:pt x="41" y="47"/>
                      <a:pt x="35" y="43"/>
                      <a:pt x="35" y="4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4768850" y="2270125"/>
                <a:ext cx="39688" cy="77788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17" y="31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15" y="17"/>
                  </a:cxn>
                  <a:cxn ang="0">
                    <a:pos x="16" y="5"/>
                  </a:cxn>
                  <a:cxn ang="0">
                    <a:pos x="6" y="0"/>
                  </a:cxn>
                  <a:cxn ang="0">
                    <a:pos x="1" y="8"/>
                  </a:cxn>
                  <a:cxn ang="0">
                    <a:pos x="4" y="15"/>
                  </a:cxn>
                  <a:cxn ang="0">
                    <a:pos x="3" y="32"/>
                  </a:cxn>
                  <a:cxn ang="0">
                    <a:pos x="11" y="41"/>
                  </a:cxn>
                  <a:cxn ang="0">
                    <a:pos x="14" y="35"/>
                  </a:cxn>
                </a:cxnLst>
                <a:rect l="0" t="0" r="r" b="b"/>
                <a:pathLst>
                  <a:path w="21" h="41">
                    <a:moveTo>
                      <a:pt x="14" y="35"/>
                    </a:moveTo>
                    <a:cubicBezTo>
                      <a:pt x="17" y="35"/>
                      <a:pt x="15" y="33"/>
                      <a:pt x="17" y="31"/>
                    </a:cubicBezTo>
                    <a:cubicBezTo>
                      <a:pt x="19" y="29"/>
                      <a:pt x="21" y="26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8" y="21"/>
                      <a:pt x="15" y="20"/>
                      <a:pt x="15" y="17"/>
                    </a:cubicBezTo>
                    <a:cubicBezTo>
                      <a:pt x="14" y="14"/>
                      <a:pt x="15" y="9"/>
                      <a:pt x="16" y="5"/>
                    </a:cubicBezTo>
                    <a:cubicBezTo>
                      <a:pt x="14" y="4"/>
                      <a:pt x="8" y="0"/>
                      <a:pt x="6" y="0"/>
                    </a:cubicBezTo>
                    <a:cubicBezTo>
                      <a:pt x="4" y="0"/>
                      <a:pt x="1" y="4"/>
                      <a:pt x="1" y="8"/>
                    </a:cubicBezTo>
                    <a:cubicBezTo>
                      <a:pt x="5" y="10"/>
                      <a:pt x="7" y="12"/>
                      <a:pt x="4" y="15"/>
                    </a:cubicBezTo>
                    <a:cubicBezTo>
                      <a:pt x="1" y="18"/>
                      <a:pt x="0" y="29"/>
                      <a:pt x="3" y="32"/>
                    </a:cubicBezTo>
                    <a:cubicBezTo>
                      <a:pt x="7" y="34"/>
                      <a:pt x="8" y="40"/>
                      <a:pt x="11" y="41"/>
                    </a:cubicBezTo>
                    <a:cubicBezTo>
                      <a:pt x="12" y="38"/>
                      <a:pt x="12" y="35"/>
                      <a:pt x="14" y="3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4570413" y="2095500"/>
                <a:ext cx="160338" cy="71438"/>
              </a:xfrm>
              <a:custGeom>
                <a:avLst/>
                <a:gdLst/>
                <a:ahLst/>
                <a:cxnLst>
                  <a:cxn ang="0">
                    <a:pos x="71" y="3"/>
                  </a:cxn>
                  <a:cxn ang="0">
                    <a:pos x="60" y="0"/>
                  </a:cxn>
                  <a:cxn ang="0">
                    <a:pos x="58" y="5"/>
                  </a:cxn>
                  <a:cxn ang="0">
                    <a:pos x="48" y="5"/>
                  </a:cxn>
                  <a:cxn ang="0">
                    <a:pos x="42" y="10"/>
                  </a:cxn>
                  <a:cxn ang="0">
                    <a:pos x="38" y="17"/>
                  </a:cxn>
                  <a:cxn ang="0">
                    <a:pos x="33" y="20"/>
                  </a:cxn>
                  <a:cxn ang="0">
                    <a:pos x="22" y="22"/>
                  </a:cxn>
                  <a:cxn ang="0">
                    <a:pos x="15" y="23"/>
                  </a:cxn>
                  <a:cxn ang="0">
                    <a:pos x="9" y="24"/>
                  </a:cxn>
                  <a:cxn ang="0">
                    <a:pos x="2" y="22"/>
                  </a:cxn>
                  <a:cxn ang="0">
                    <a:pos x="1" y="28"/>
                  </a:cxn>
                  <a:cxn ang="0">
                    <a:pos x="7" y="31"/>
                  </a:cxn>
                  <a:cxn ang="0">
                    <a:pos x="14" y="32"/>
                  </a:cxn>
                  <a:cxn ang="0">
                    <a:pos x="21" y="30"/>
                  </a:cxn>
                  <a:cxn ang="0">
                    <a:pos x="30" y="29"/>
                  </a:cxn>
                  <a:cxn ang="0">
                    <a:pos x="32" y="34"/>
                  </a:cxn>
                  <a:cxn ang="0">
                    <a:pos x="42" y="35"/>
                  </a:cxn>
                  <a:cxn ang="0">
                    <a:pos x="55" y="37"/>
                  </a:cxn>
                  <a:cxn ang="0">
                    <a:pos x="64" y="34"/>
                  </a:cxn>
                  <a:cxn ang="0">
                    <a:pos x="72" y="31"/>
                  </a:cxn>
                  <a:cxn ang="0">
                    <a:pos x="72" y="31"/>
                  </a:cxn>
                  <a:cxn ang="0">
                    <a:pos x="74" y="29"/>
                  </a:cxn>
                  <a:cxn ang="0">
                    <a:pos x="76" y="24"/>
                  </a:cxn>
                  <a:cxn ang="0">
                    <a:pos x="77" y="19"/>
                  </a:cxn>
                  <a:cxn ang="0">
                    <a:pos x="82" y="16"/>
                  </a:cxn>
                  <a:cxn ang="0">
                    <a:pos x="84" y="13"/>
                  </a:cxn>
                  <a:cxn ang="0">
                    <a:pos x="79" y="4"/>
                  </a:cxn>
                  <a:cxn ang="0">
                    <a:pos x="71" y="3"/>
                  </a:cxn>
                </a:cxnLst>
                <a:rect l="0" t="0" r="r" b="b"/>
                <a:pathLst>
                  <a:path w="84" h="37">
                    <a:moveTo>
                      <a:pt x="71" y="3"/>
                    </a:moveTo>
                    <a:cubicBezTo>
                      <a:pt x="68" y="0"/>
                      <a:pt x="60" y="0"/>
                      <a:pt x="60" y="0"/>
                    </a:cubicBezTo>
                    <a:cubicBezTo>
                      <a:pt x="60" y="0"/>
                      <a:pt x="59" y="3"/>
                      <a:pt x="58" y="5"/>
                    </a:cubicBezTo>
                    <a:cubicBezTo>
                      <a:pt x="57" y="6"/>
                      <a:pt x="52" y="6"/>
                      <a:pt x="48" y="5"/>
                    </a:cubicBezTo>
                    <a:cubicBezTo>
                      <a:pt x="47" y="7"/>
                      <a:pt x="43" y="8"/>
                      <a:pt x="42" y="10"/>
                    </a:cubicBezTo>
                    <a:cubicBezTo>
                      <a:pt x="42" y="12"/>
                      <a:pt x="36" y="11"/>
                      <a:pt x="38" y="17"/>
                    </a:cubicBezTo>
                    <a:cubicBezTo>
                      <a:pt x="40" y="23"/>
                      <a:pt x="35" y="21"/>
                      <a:pt x="33" y="20"/>
                    </a:cubicBezTo>
                    <a:cubicBezTo>
                      <a:pt x="32" y="19"/>
                      <a:pt x="24" y="20"/>
                      <a:pt x="22" y="22"/>
                    </a:cubicBezTo>
                    <a:cubicBezTo>
                      <a:pt x="20" y="24"/>
                      <a:pt x="17" y="24"/>
                      <a:pt x="15" y="23"/>
                    </a:cubicBezTo>
                    <a:cubicBezTo>
                      <a:pt x="14" y="22"/>
                      <a:pt x="10" y="21"/>
                      <a:pt x="9" y="24"/>
                    </a:cubicBezTo>
                    <a:cubicBezTo>
                      <a:pt x="7" y="26"/>
                      <a:pt x="4" y="22"/>
                      <a:pt x="2" y="22"/>
                    </a:cubicBezTo>
                    <a:cubicBezTo>
                      <a:pt x="0" y="22"/>
                      <a:pt x="1" y="27"/>
                      <a:pt x="1" y="28"/>
                    </a:cubicBezTo>
                    <a:cubicBezTo>
                      <a:pt x="1" y="29"/>
                      <a:pt x="4" y="32"/>
                      <a:pt x="7" y="31"/>
                    </a:cubicBezTo>
                    <a:cubicBezTo>
                      <a:pt x="9" y="30"/>
                      <a:pt x="12" y="31"/>
                      <a:pt x="14" y="32"/>
                    </a:cubicBezTo>
                    <a:cubicBezTo>
                      <a:pt x="16" y="34"/>
                      <a:pt x="19" y="31"/>
                      <a:pt x="21" y="30"/>
                    </a:cubicBezTo>
                    <a:cubicBezTo>
                      <a:pt x="22" y="29"/>
                      <a:pt x="29" y="29"/>
                      <a:pt x="30" y="29"/>
                    </a:cubicBezTo>
                    <a:cubicBezTo>
                      <a:pt x="30" y="29"/>
                      <a:pt x="31" y="33"/>
                      <a:pt x="32" y="34"/>
                    </a:cubicBezTo>
                    <a:cubicBezTo>
                      <a:pt x="33" y="34"/>
                      <a:pt x="38" y="35"/>
                      <a:pt x="42" y="35"/>
                    </a:cubicBezTo>
                    <a:cubicBezTo>
                      <a:pt x="46" y="35"/>
                      <a:pt x="53" y="37"/>
                      <a:pt x="55" y="37"/>
                    </a:cubicBezTo>
                    <a:cubicBezTo>
                      <a:pt x="57" y="37"/>
                      <a:pt x="60" y="34"/>
                      <a:pt x="64" y="34"/>
                    </a:cubicBezTo>
                    <a:cubicBezTo>
                      <a:pt x="69" y="34"/>
                      <a:pt x="71" y="31"/>
                      <a:pt x="72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30"/>
                      <a:pt x="73" y="29"/>
                      <a:pt x="74" y="29"/>
                    </a:cubicBezTo>
                    <a:cubicBezTo>
                      <a:pt x="76" y="28"/>
                      <a:pt x="74" y="25"/>
                      <a:pt x="76" y="24"/>
                    </a:cubicBezTo>
                    <a:cubicBezTo>
                      <a:pt x="77" y="22"/>
                      <a:pt x="75" y="19"/>
                      <a:pt x="77" y="19"/>
                    </a:cubicBezTo>
                    <a:cubicBezTo>
                      <a:pt x="79" y="20"/>
                      <a:pt x="82" y="20"/>
                      <a:pt x="82" y="16"/>
                    </a:cubicBezTo>
                    <a:cubicBezTo>
                      <a:pt x="82" y="15"/>
                      <a:pt x="83" y="14"/>
                      <a:pt x="84" y="13"/>
                    </a:cubicBezTo>
                    <a:cubicBezTo>
                      <a:pt x="81" y="10"/>
                      <a:pt x="79" y="4"/>
                      <a:pt x="79" y="4"/>
                    </a:cubicBezTo>
                    <a:cubicBezTo>
                      <a:pt x="79" y="4"/>
                      <a:pt x="74" y="6"/>
                      <a:pt x="71" y="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4706938" y="2103438"/>
                <a:ext cx="142875" cy="80963"/>
              </a:xfrm>
              <a:custGeom>
                <a:avLst/>
                <a:gdLst/>
                <a:ahLst/>
                <a:cxnLst>
                  <a:cxn ang="0">
                    <a:pos x="71" y="8"/>
                  </a:cxn>
                  <a:cxn ang="0">
                    <a:pos x="68" y="7"/>
                  </a:cxn>
                  <a:cxn ang="0">
                    <a:pos x="61" y="4"/>
                  </a:cxn>
                  <a:cxn ang="0">
                    <a:pos x="51" y="1"/>
                  </a:cxn>
                  <a:cxn ang="0">
                    <a:pos x="40" y="7"/>
                  </a:cxn>
                  <a:cxn ang="0">
                    <a:pos x="28" y="11"/>
                  </a:cxn>
                  <a:cxn ang="0">
                    <a:pos x="13" y="11"/>
                  </a:cxn>
                  <a:cxn ang="0">
                    <a:pos x="12" y="9"/>
                  </a:cxn>
                  <a:cxn ang="0">
                    <a:pos x="10" y="12"/>
                  </a:cxn>
                  <a:cxn ang="0">
                    <a:pos x="5" y="15"/>
                  </a:cxn>
                  <a:cxn ang="0">
                    <a:pos x="4" y="20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" y="32"/>
                  </a:cxn>
                  <a:cxn ang="0">
                    <a:pos x="3" y="32"/>
                  </a:cxn>
                  <a:cxn ang="0">
                    <a:pos x="12" y="39"/>
                  </a:cxn>
                  <a:cxn ang="0">
                    <a:pos x="24" y="41"/>
                  </a:cxn>
                  <a:cxn ang="0">
                    <a:pos x="39" y="37"/>
                  </a:cxn>
                  <a:cxn ang="0">
                    <a:pos x="44" y="38"/>
                  </a:cxn>
                  <a:cxn ang="0">
                    <a:pos x="47" y="39"/>
                  </a:cxn>
                  <a:cxn ang="0">
                    <a:pos x="54" y="34"/>
                  </a:cxn>
                  <a:cxn ang="0">
                    <a:pos x="64" y="17"/>
                  </a:cxn>
                  <a:cxn ang="0">
                    <a:pos x="72" y="12"/>
                  </a:cxn>
                  <a:cxn ang="0">
                    <a:pos x="71" y="8"/>
                  </a:cxn>
                </a:cxnLst>
                <a:rect l="0" t="0" r="r" b="b"/>
                <a:pathLst>
                  <a:path w="74" h="42">
                    <a:moveTo>
                      <a:pt x="71" y="8"/>
                    </a:moveTo>
                    <a:cubicBezTo>
                      <a:pt x="70" y="8"/>
                      <a:pt x="69" y="7"/>
                      <a:pt x="68" y="7"/>
                    </a:cubicBezTo>
                    <a:cubicBezTo>
                      <a:pt x="65" y="6"/>
                      <a:pt x="62" y="5"/>
                      <a:pt x="61" y="4"/>
                    </a:cubicBezTo>
                    <a:cubicBezTo>
                      <a:pt x="59" y="2"/>
                      <a:pt x="52" y="1"/>
                      <a:pt x="51" y="1"/>
                    </a:cubicBezTo>
                    <a:cubicBezTo>
                      <a:pt x="50" y="0"/>
                      <a:pt x="43" y="7"/>
                      <a:pt x="40" y="7"/>
                    </a:cubicBezTo>
                    <a:cubicBezTo>
                      <a:pt x="38" y="7"/>
                      <a:pt x="28" y="9"/>
                      <a:pt x="28" y="11"/>
                    </a:cubicBezTo>
                    <a:cubicBezTo>
                      <a:pt x="28" y="14"/>
                      <a:pt x="16" y="14"/>
                      <a:pt x="13" y="11"/>
                    </a:cubicBezTo>
                    <a:cubicBezTo>
                      <a:pt x="13" y="11"/>
                      <a:pt x="12" y="10"/>
                      <a:pt x="12" y="9"/>
                    </a:cubicBezTo>
                    <a:cubicBezTo>
                      <a:pt x="11" y="10"/>
                      <a:pt x="10" y="11"/>
                      <a:pt x="10" y="12"/>
                    </a:cubicBezTo>
                    <a:cubicBezTo>
                      <a:pt x="10" y="16"/>
                      <a:pt x="7" y="16"/>
                      <a:pt x="5" y="15"/>
                    </a:cubicBezTo>
                    <a:cubicBezTo>
                      <a:pt x="3" y="15"/>
                      <a:pt x="5" y="18"/>
                      <a:pt x="4" y="20"/>
                    </a:cubicBezTo>
                    <a:cubicBezTo>
                      <a:pt x="2" y="21"/>
                      <a:pt x="4" y="24"/>
                      <a:pt x="2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1" y="28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5" y="33"/>
                      <a:pt x="10" y="37"/>
                      <a:pt x="12" y="39"/>
                    </a:cubicBezTo>
                    <a:cubicBezTo>
                      <a:pt x="14" y="42"/>
                      <a:pt x="21" y="42"/>
                      <a:pt x="24" y="41"/>
                    </a:cubicBezTo>
                    <a:cubicBezTo>
                      <a:pt x="26" y="41"/>
                      <a:pt x="39" y="37"/>
                      <a:pt x="39" y="37"/>
                    </a:cubicBezTo>
                    <a:cubicBezTo>
                      <a:pt x="39" y="37"/>
                      <a:pt x="42" y="38"/>
                      <a:pt x="44" y="38"/>
                    </a:cubicBezTo>
                    <a:cubicBezTo>
                      <a:pt x="44" y="38"/>
                      <a:pt x="46" y="38"/>
                      <a:pt x="47" y="39"/>
                    </a:cubicBezTo>
                    <a:cubicBezTo>
                      <a:pt x="48" y="38"/>
                      <a:pt x="51" y="37"/>
                      <a:pt x="54" y="34"/>
                    </a:cubicBezTo>
                    <a:cubicBezTo>
                      <a:pt x="57" y="30"/>
                      <a:pt x="63" y="18"/>
                      <a:pt x="64" y="17"/>
                    </a:cubicBezTo>
                    <a:cubicBezTo>
                      <a:pt x="66" y="16"/>
                      <a:pt x="70" y="14"/>
                      <a:pt x="72" y="12"/>
                    </a:cubicBezTo>
                    <a:cubicBezTo>
                      <a:pt x="74" y="11"/>
                      <a:pt x="73" y="9"/>
                      <a:pt x="71" y="8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4625975" y="2038350"/>
                <a:ext cx="134938" cy="69850"/>
              </a:xfrm>
              <a:custGeom>
                <a:avLst/>
                <a:gdLst/>
                <a:ahLst/>
                <a:cxnLst>
                  <a:cxn ang="0">
                    <a:pos x="68" y="17"/>
                  </a:cxn>
                  <a:cxn ang="0">
                    <a:pos x="60" y="15"/>
                  </a:cxn>
                  <a:cxn ang="0">
                    <a:pos x="57" y="11"/>
                  </a:cxn>
                  <a:cxn ang="0">
                    <a:pos x="51" y="12"/>
                  </a:cxn>
                  <a:cxn ang="0">
                    <a:pos x="45" y="9"/>
                  </a:cxn>
                  <a:cxn ang="0">
                    <a:pos x="37" y="4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3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20" y="35"/>
                  </a:cxn>
                  <a:cxn ang="0">
                    <a:pos x="19" y="35"/>
                  </a:cxn>
                  <a:cxn ang="0">
                    <a:pos x="29" y="35"/>
                  </a:cxn>
                  <a:cxn ang="0">
                    <a:pos x="31" y="30"/>
                  </a:cxn>
                  <a:cxn ang="0">
                    <a:pos x="42" y="33"/>
                  </a:cxn>
                  <a:cxn ang="0">
                    <a:pos x="50" y="34"/>
                  </a:cxn>
                  <a:cxn ang="0">
                    <a:pos x="51" y="36"/>
                  </a:cxn>
                  <a:cxn ang="0">
                    <a:pos x="54" y="33"/>
                  </a:cxn>
                  <a:cxn ang="0">
                    <a:pos x="65" y="27"/>
                  </a:cxn>
                  <a:cxn ang="0">
                    <a:pos x="71" y="22"/>
                  </a:cxn>
                  <a:cxn ang="0">
                    <a:pos x="68" y="17"/>
                  </a:cxn>
                </a:cxnLst>
                <a:rect l="0" t="0" r="r" b="b"/>
                <a:pathLst>
                  <a:path w="71" h="36">
                    <a:moveTo>
                      <a:pt x="68" y="17"/>
                    </a:moveTo>
                    <a:cubicBezTo>
                      <a:pt x="66" y="15"/>
                      <a:pt x="61" y="16"/>
                      <a:pt x="60" y="15"/>
                    </a:cubicBezTo>
                    <a:cubicBezTo>
                      <a:pt x="60" y="13"/>
                      <a:pt x="59" y="11"/>
                      <a:pt x="57" y="11"/>
                    </a:cubicBezTo>
                    <a:cubicBezTo>
                      <a:pt x="55" y="11"/>
                      <a:pt x="52" y="9"/>
                      <a:pt x="51" y="12"/>
                    </a:cubicBezTo>
                    <a:cubicBezTo>
                      <a:pt x="50" y="14"/>
                      <a:pt x="45" y="11"/>
                      <a:pt x="45" y="9"/>
                    </a:cubicBezTo>
                    <a:cubicBezTo>
                      <a:pt x="45" y="7"/>
                      <a:pt x="43" y="6"/>
                      <a:pt x="37" y="4"/>
                    </a:cubicBezTo>
                    <a:cubicBezTo>
                      <a:pt x="35" y="3"/>
                      <a:pt x="33" y="2"/>
                      <a:pt x="31" y="0"/>
                    </a:cubicBezTo>
                    <a:cubicBezTo>
                      <a:pt x="31" y="1"/>
                      <a:pt x="31" y="1"/>
                      <a:pt x="30" y="1"/>
                    </a:cubicBezTo>
                    <a:cubicBezTo>
                      <a:pt x="29" y="3"/>
                      <a:pt x="26" y="0"/>
                      <a:pt x="24" y="2"/>
                    </a:cubicBezTo>
                    <a:cubicBezTo>
                      <a:pt x="23" y="3"/>
                      <a:pt x="18" y="3"/>
                      <a:pt x="15" y="6"/>
                    </a:cubicBezTo>
                    <a:cubicBezTo>
                      <a:pt x="12" y="8"/>
                      <a:pt x="7" y="10"/>
                      <a:pt x="3" y="10"/>
                    </a:cubicBezTo>
                    <a:cubicBezTo>
                      <a:pt x="0" y="11"/>
                      <a:pt x="3" y="14"/>
                      <a:pt x="4" y="16"/>
                    </a:cubicBezTo>
                    <a:cubicBezTo>
                      <a:pt x="5" y="19"/>
                      <a:pt x="5" y="24"/>
                      <a:pt x="8" y="26"/>
                    </a:cubicBezTo>
                    <a:cubicBezTo>
                      <a:pt x="10" y="28"/>
                      <a:pt x="19" y="33"/>
                      <a:pt x="20" y="35"/>
                    </a:cubicBezTo>
                    <a:cubicBezTo>
                      <a:pt x="20" y="35"/>
                      <a:pt x="20" y="35"/>
                      <a:pt x="19" y="35"/>
                    </a:cubicBezTo>
                    <a:cubicBezTo>
                      <a:pt x="23" y="36"/>
                      <a:pt x="28" y="36"/>
                      <a:pt x="29" y="35"/>
                    </a:cubicBezTo>
                    <a:cubicBezTo>
                      <a:pt x="30" y="33"/>
                      <a:pt x="31" y="30"/>
                      <a:pt x="31" y="30"/>
                    </a:cubicBezTo>
                    <a:cubicBezTo>
                      <a:pt x="31" y="30"/>
                      <a:pt x="39" y="30"/>
                      <a:pt x="42" y="33"/>
                    </a:cubicBezTo>
                    <a:cubicBezTo>
                      <a:pt x="45" y="36"/>
                      <a:pt x="50" y="34"/>
                      <a:pt x="50" y="34"/>
                    </a:cubicBezTo>
                    <a:cubicBezTo>
                      <a:pt x="50" y="34"/>
                      <a:pt x="50" y="35"/>
                      <a:pt x="51" y="36"/>
                    </a:cubicBezTo>
                    <a:cubicBezTo>
                      <a:pt x="52" y="34"/>
                      <a:pt x="53" y="33"/>
                      <a:pt x="54" y="33"/>
                    </a:cubicBezTo>
                    <a:cubicBezTo>
                      <a:pt x="57" y="32"/>
                      <a:pt x="62" y="32"/>
                      <a:pt x="65" y="27"/>
                    </a:cubicBezTo>
                    <a:cubicBezTo>
                      <a:pt x="66" y="25"/>
                      <a:pt x="69" y="23"/>
                      <a:pt x="71" y="22"/>
                    </a:cubicBezTo>
                    <a:cubicBezTo>
                      <a:pt x="70" y="20"/>
                      <a:pt x="69" y="17"/>
                      <a:pt x="68" y="1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79" name="Freeform 73"/>
              <p:cNvSpPr>
                <a:spLocks/>
              </p:cNvSpPr>
              <p:nvPr/>
            </p:nvSpPr>
            <p:spPr bwMode="auto">
              <a:xfrm>
                <a:off x="4722813" y="2079625"/>
                <a:ext cx="120650" cy="50800"/>
              </a:xfrm>
              <a:custGeom>
                <a:avLst/>
                <a:gdLst/>
                <a:ahLst/>
                <a:cxnLst>
                  <a:cxn ang="0">
                    <a:pos x="47" y="3"/>
                  </a:cxn>
                  <a:cxn ang="0">
                    <a:pos x="38" y="3"/>
                  </a:cxn>
                  <a:cxn ang="0">
                    <a:pos x="29" y="1"/>
                  </a:cxn>
                  <a:cxn ang="0">
                    <a:pos x="22" y="2"/>
                  </a:cxn>
                  <a:cxn ang="0">
                    <a:pos x="20" y="1"/>
                  </a:cxn>
                  <a:cxn ang="0">
                    <a:pos x="14" y="6"/>
                  </a:cxn>
                  <a:cxn ang="0">
                    <a:pos x="3" y="12"/>
                  </a:cxn>
                  <a:cxn ang="0">
                    <a:pos x="0" y="15"/>
                  </a:cxn>
                  <a:cxn ang="0">
                    <a:pos x="5" y="24"/>
                  </a:cxn>
                  <a:cxn ang="0">
                    <a:pos x="20" y="24"/>
                  </a:cxn>
                  <a:cxn ang="0">
                    <a:pos x="32" y="20"/>
                  </a:cxn>
                  <a:cxn ang="0">
                    <a:pos x="43" y="14"/>
                  </a:cxn>
                  <a:cxn ang="0">
                    <a:pos x="53" y="17"/>
                  </a:cxn>
                  <a:cxn ang="0">
                    <a:pos x="60" y="20"/>
                  </a:cxn>
                  <a:cxn ang="0">
                    <a:pos x="58" y="16"/>
                  </a:cxn>
                  <a:cxn ang="0">
                    <a:pos x="63" y="8"/>
                  </a:cxn>
                  <a:cxn ang="0">
                    <a:pos x="63" y="7"/>
                  </a:cxn>
                  <a:cxn ang="0">
                    <a:pos x="56" y="6"/>
                  </a:cxn>
                  <a:cxn ang="0">
                    <a:pos x="47" y="3"/>
                  </a:cxn>
                </a:cxnLst>
                <a:rect l="0" t="0" r="r" b="b"/>
                <a:pathLst>
                  <a:path w="63" h="27">
                    <a:moveTo>
                      <a:pt x="47" y="3"/>
                    </a:moveTo>
                    <a:cubicBezTo>
                      <a:pt x="43" y="4"/>
                      <a:pt x="41" y="1"/>
                      <a:pt x="38" y="3"/>
                    </a:cubicBezTo>
                    <a:cubicBezTo>
                      <a:pt x="35" y="4"/>
                      <a:pt x="30" y="3"/>
                      <a:pt x="29" y="1"/>
                    </a:cubicBezTo>
                    <a:cubicBezTo>
                      <a:pt x="27" y="0"/>
                      <a:pt x="24" y="4"/>
                      <a:pt x="22" y="2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8" y="2"/>
                      <a:pt x="15" y="4"/>
                      <a:pt x="14" y="6"/>
                    </a:cubicBezTo>
                    <a:cubicBezTo>
                      <a:pt x="11" y="11"/>
                      <a:pt x="6" y="11"/>
                      <a:pt x="3" y="12"/>
                    </a:cubicBezTo>
                    <a:cubicBezTo>
                      <a:pt x="2" y="12"/>
                      <a:pt x="1" y="13"/>
                      <a:pt x="0" y="15"/>
                    </a:cubicBezTo>
                    <a:cubicBezTo>
                      <a:pt x="1" y="18"/>
                      <a:pt x="3" y="22"/>
                      <a:pt x="5" y="24"/>
                    </a:cubicBezTo>
                    <a:cubicBezTo>
                      <a:pt x="8" y="27"/>
                      <a:pt x="20" y="27"/>
                      <a:pt x="20" y="24"/>
                    </a:cubicBezTo>
                    <a:cubicBezTo>
                      <a:pt x="20" y="22"/>
                      <a:pt x="30" y="20"/>
                      <a:pt x="32" y="20"/>
                    </a:cubicBezTo>
                    <a:cubicBezTo>
                      <a:pt x="35" y="20"/>
                      <a:pt x="42" y="13"/>
                      <a:pt x="43" y="14"/>
                    </a:cubicBezTo>
                    <a:cubicBezTo>
                      <a:pt x="44" y="14"/>
                      <a:pt x="51" y="15"/>
                      <a:pt x="53" y="17"/>
                    </a:cubicBezTo>
                    <a:cubicBezTo>
                      <a:pt x="54" y="18"/>
                      <a:pt x="57" y="19"/>
                      <a:pt x="60" y="20"/>
                    </a:cubicBezTo>
                    <a:cubicBezTo>
                      <a:pt x="59" y="18"/>
                      <a:pt x="58" y="17"/>
                      <a:pt x="58" y="16"/>
                    </a:cubicBezTo>
                    <a:cubicBezTo>
                      <a:pt x="58" y="14"/>
                      <a:pt x="62" y="9"/>
                      <a:pt x="63" y="8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0" y="7"/>
                      <a:pt x="57" y="6"/>
                      <a:pt x="56" y="6"/>
                    </a:cubicBezTo>
                    <a:cubicBezTo>
                      <a:pt x="55" y="4"/>
                      <a:pt x="51" y="3"/>
                      <a:pt x="47" y="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4151313" y="2281238"/>
                <a:ext cx="80963" cy="133350"/>
              </a:xfrm>
              <a:custGeom>
                <a:avLst/>
                <a:gdLst/>
                <a:ahLst/>
                <a:cxnLst>
                  <a:cxn ang="0">
                    <a:pos x="30" y="57"/>
                  </a:cxn>
                  <a:cxn ang="0">
                    <a:pos x="28" y="52"/>
                  </a:cxn>
                  <a:cxn ang="0">
                    <a:pos x="31" y="45"/>
                  </a:cxn>
                  <a:cxn ang="0">
                    <a:pos x="27" y="39"/>
                  </a:cxn>
                  <a:cxn ang="0">
                    <a:pos x="30" y="35"/>
                  </a:cxn>
                  <a:cxn ang="0">
                    <a:pos x="32" y="27"/>
                  </a:cxn>
                  <a:cxn ang="0">
                    <a:pos x="31" y="17"/>
                  </a:cxn>
                  <a:cxn ang="0">
                    <a:pos x="39" y="10"/>
                  </a:cxn>
                  <a:cxn ang="0">
                    <a:pos x="36" y="6"/>
                  </a:cxn>
                  <a:cxn ang="0">
                    <a:pos x="29" y="4"/>
                  </a:cxn>
                  <a:cxn ang="0">
                    <a:pos x="25" y="4"/>
                  </a:cxn>
                  <a:cxn ang="0">
                    <a:pos x="18" y="3"/>
                  </a:cxn>
                  <a:cxn ang="0">
                    <a:pos x="14" y="2"/>
                  </a:cxn>
                  <a:cxn ang="0">
                    <a:pos x="11" y="4"/>
                  </a:cxn>
                  <a:cxn ang="0">
                    <a:pos x="11" y="11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0" y="67"/>
                  </a:cxn>
                  <a:cxn ang="0">
                    <a:pos x="18" y="70"/>
                  </a:cxn>
                  <a:cxn ang="0">
                    <a:pos x="27" y="68"/>
                  </a:cxn>
                  <a:cxn ang="0">
                    <a:pos x="26" y="64"/>
                  </a:cxn>
                  <a:cxn ang="0">
                    <a:pos x="30" y="57"/>
                  </a:cxn>
                </a:cxnLst>
                <a:rect l="0" t="0" r="r" b="b"/>
                <a:pathLst>
                  <a:path w="42" h="70">
                    <a:moveTo>
                      <a:pt x="30" y="57"/>
                    </a:moveTo>
                    <a:cubicBezTo>
                      <a:pt x="35" y="56"/>
                      <a:pt x="29" y="53"/>
                      <a:pt x="28" y="52"/>
                    </a:cubicBezTo>
                    <a:cubicBezTo>
                      <a:pt x="27" y="50"/>
                      <a:pt x="28" y="45"/>
                      <a:pt x="31" y="45"/>
                    </a:cubicBezTo>
                    <a:cubicBezTo>
                      <a:pt x="33" y="45"/>
                      <a:pt x="31" y="43"/>
                      <a:pt x="27" y="39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3" y="35"/>
                      <a:pt x="29" y="30"/>
                      <a:pt x="32" y="27"/>
                    </a:cubicBezTo>
                    <a:cubicBezTo>
                      <a:pt x="35" y="24"/>
                      <a:pt x="31" y="19"/>
                      <a:pt x="31" y="17"/>
                    </a:cubicBezTo>
                    <a:cubicBezTo>
                      <a:pt x="31" y="14"/>
                      <a:pt x="35" y="13"/>
                      <a:pt x="39" y="10"/>
                    </a:cubicBezTo>
                    <a:cubicBezTo>
                      <a:pt x="42" y="7"/>
                      <a:pt x="36" y="8"/>
                      <a:pt x="36" y="6"/>
                    </a:cubicBezTo>
                    <a:cubicBezTo>
                      <a:pt x="36" y="3"/>
                      <a:pt x="32" y="2"/>
                      <a:pt x="29" y="4"/>
                    </a:cubicBezTo>
                    <a:cubicBezTo>
                      <a:pt x="26" y="6"/>
                      <a:pt x="27" y="4"/>
                      <a:pt x="25" y="4"/>
                    </a:cubicBezTo>
                    <a:cubicBezTo>
                      <a:pt x="22" y="4"/>
                      <a:pt x="18" y="5"/>
                      <a:pt x="18" y="3"/>
                    </a:cubicBezTo>
                    <a:cubicBezTo>
                      <a:pt x="18" y="0"/>
                      <a:pt x="16" y="0"/>
                      <a:pt x="14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10" y="7"/>
                      <a:pt x="10" y="10"/>
                      <a:pt x="11" y="11"/>
                    </a:cubicBezTo>
                    <a:cubicBezTo>
                      <a:pt x="13" y="15"/>
                      <a:pt x="8" y="33"/>
                      <a:pt x="4" y="38"/>
                    </a:cubicBezTo>
                    <a:cubicBezTo>
                      <a:pt x="0" y="43"/>
                      <a:pt x="4" y="45"/>
                      <a:pt x="8" y="48"/>
                    </a:cubicBezTo>
                    <a:cubicBezTo>
                      <a:pt x="13" y="52"/>
                      <a:pt x="10" y="64"/>
                      <a:pt x="10" y="67"/>
                    </a:cubicBezTo>
                    <a:cubicBezTo>
                      <a:pt x="10" y="70"/>
                      <a:pt x="14" y="70"/>
                      <a:pt x="18" y="70"/>
                    </a:cubicBezTo>
                    <a:cubicBezTo>
                      <a:pt x="21" y="70"/>
                      <a:pt x="24" y="68"/>
                      <a:pt x="27" y="68"/>
                    </a:cubicBezTo>
                    <a:cubicBezTo>
                      <a:pt x="26" y="66"/>
                      <a:pt x="26" y="65"/>
                      <a:pt x="26" y="64"/>
                    </a:cubicBezTo>
                    <a:cubicBezTo>
                      <a:pt x="26" y="62"/>
                      <a:pt x="26" y="58"/>
                      <a:pt x="30" y="5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4430713" y="1968500"/>
                <a:ext cx="88900" cy="76200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23" y="32"/>
                  </a:cxn>
                  <a:cxn ang="0">
                    <a:pos x="31" y="38"/>
                  </a:cxn>
                  <a:cxn ang="0">
                    <a:pos x="33" y="40"/>
                  </a:cxn>
                  <a:cxn ang="0">
                    <a:pos x="35" y="32"/>
                  </a:cxn>
                  <a:cxn ang="0">
                    <a:pos x="35" y="26"/>
                  </a:cxn>
                  <a:cxn ang="0">
                    <a:pos x="42" y="23"/>
                  </a:cxn>
                  <a:cxn ang="0">
                    <a:pos x="44" y="20"/>
                  </a:cxn>
                  <a:cxn ang="0">
                    <a:pos x="40" y="14"/>
                  </a:cxn>
                  <a:cxn ang="0">
                    <a:pos x="46" y="8"/>
                  </a:cxn>
                  <a:cxn ang="0">
                    <a:pos x="46" y="1"/>
                  </a:cxn>
                  <a:cxn ang="0">
                    <a:pos x="43" y="2"/>
                  </a:cxn>
                  <a:cxn ang="0">
                    <a:pos x="32" y="2"/>
                  </a:cxn>
                  <a:cxn ang="0">
                    <a:pos x="27" y="10"/>
                  </a:cxn>
                  <a:cxn ang="0">
                    <a:pos x="22" y="10"/>
                  </a:cxn>
                  <a:cxn ang="0">
                    <a:pos x="16" y="13"/>
                  </a:cxn>
                  <a:cxn ang="0">
                    <a:pos x="11" y="22"/>
                  </a:cxn>
                  <a:cxn ang="0">
                    <a:pos x="2" y="33"/>
                  </a:cxn>
                  <a:cxn ang="0">
                    <a:pos x="0" y="34"/>
                  </a:cxn>
                  <a:cxn ang="0">
                    <a:pos x="4" y="35"/>
                  </a:cxn>
                  <a:cxn ang="0">
                    <a:pos x="15" y="31"/>
                  </a:cxn>
                </a:cxnLst>
                <a:rect l="0" t="0" r="r" b="b"/>
                <a:pathLst>
                  <a:path w="47" h="40">
                    <a:moveTo>
                      <a:pt x="15" y="31"/>
                    </a:moveTo>
                    <a:cubicBezTo>
                      <a:pt x="17" y="29"/>
                      <a:pt x="21" y="30"/>
                      <a:pt x="23" y="32"/>
                    </a:cubicBezTo>
                    <a:cubicBezTo>
                      <a:pt x="25" y="34"/>
                      <a:pt x="28" y="35"/>
                      <a:pt x="31" y="38"/>
                    </a:cubicBezTo>
                    <a:cubicBezTo>
                      <a:pt x="32" y="39"/>
                      <a:pt x="33" y="40"/>
                      <a:pt x="33" y="40"/>
                    </a:cubicBezTo>
                    <a:cubicBezTo>
                      <a:pt x="34" y="38"/>
                      <a:pt x="34" y="34"/>
                      <a:pt x="35" y="32"/>
                    </a:cubicBezTo>
                    <a:cubicBezTo>
                      <a:pt x="36" y="29"/>
                      <a:pt x="34" y="26"/>
                      <a:pt x="35" y="26"/>
                    </a:cubicBezTo>
                    <a:cubicBezTo>
                      <a:pt x="37" y="26"/>
                      <a:pt x="42" y="26"/>
                      <a:pt x="42" y="23"/>
                    </a:cubicBezTo>
                    <a:cubicBezTo>
                      <a:pt x="42" y="20"/>
                      <a:pt x="43" y="21"/>
                      <a:pt x="44" y="20"/>
                    </a:cubicBezTo>
                    <a:cubicBezTo>
                      <a:pt x="45" y="18"/>
                      <a:pt x="41" y="15"/>
                      <a:pt x="40" y="14"/>
                    </a:cubicBezTo>
                    <a:cubicBezTo>
                      <a:pt x="40" y="13"/>
                      <a:pt x="43" y="12"/>
                      <a:pt x="46" y="8"/>
                    </a:cubicBezTo>
                    <a:cubicBezTo>
                      <a:pt x="47" y="7"/>
                      <a:pt x="47" y="4"/>
                      <a:pt x="46" y="1"/>
                    </a:cubicBezTo>
                    <a:cubicBezTo>
                      <a:pt x="45" y="2"/>
                      <a:pt x="44" y="3"/>
                      <a:pt x="43" y="2"/>
                    </a:cubicBezTo>
                    <a:cubicBezTo>
                      <a:pt x="40" y="0"/>
                      <a:pt x="37" y="1"/>
                      <a:pt x="32" y="2"/>
                    </a:cubicBezTo>
                    <a:cubicBezTo>
                      <a:pt x="27" y="3"/>
                      <a:pt x="25" y="8"/>
                      <a:pt x="27" y="10"/>
                    </a:cubicBezTo>
                    <a:cubicBezTo>
                      <a:pt x="29" y="12"/>
                      <a:pt x="22" y="13"/>
                      <a:pt x="22" y="10"/>
                    </a:cubicBezTo>
                    <a:cubicBezTo>
                      <a:pt x="21" y="8"/>
                      <a:pt x="16" y="9"/>
                      <a:pt x="16" y="13"/>
                    </a:cubicBezTo>
                    <a:cubicBezTo>
                      <a:pt x="17" y="16"/>
                      <a:pt x="11" y="18"/>
                      <a:pt x="11" y="22"/>
                    </a:cubicBezTo>
                    <a:cubicBezTo>
                      <a:pt x="12" y="26"/>
                      <a:pt x="6" y="30"/>
                      <a:pt x="2" y="33"/>
                    </a:cubicBezTo>
                    <a:cubicBezTo>
                      <a:pt x="2" y="33"/>
                      <a:pt x="1" y="33"/>
                      <a:pt x="0" y="34"/>
                    </a:cubicBezTo>
                    <a:cubicBezTo>
                      <a:pt x="2" y="34"/>
                      <a:pt x="4" y="35"/>
                      <a:pt x="4" y="35"/>
                    </a:cubicBezTo>
                    <a:cubicBezTo>
                      <a:pt x="8" y="35"/>
                      <a:pt x="13" y="33"/>
                      <a:pt x="15" y="3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4487863" y="2065338"/>
                <a:ext cx="15875" cy="190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9"/>
                  </a:cxn>
                  <a:cxn ang="0">
                    <a:pos x="8" y="10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2" y="1"/>
                      <a:pt x="0" y="4"/>
                      <a:pt x="0" y="9"/>
                    </a:cubicBezTo>
                    <a:cubicBezTo>
                      <a:pt x="2" y="9"/>
                      <a:pt x="5" y="10"/>
                      <a:pt x="8" y="10"/>
                    </a:cubicBezTo>
                    <a:cubicBezTo>
                      <a:pt x="7" y="4"/>
                      <a:pt x="5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3" name="Freeform 77"/>
              <p:cNvSpPr>
                <a:spLocks/>
              </p:cNvSpPr>
              <p:nvPr/>
            </p:nvSpPr>
            <p:spPr bwMode="auto">
              <a:xfrm>
                <a:off x="4416425" y="2024063"/>
                <a:ext cx="84138" cy="6032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5" y="14"/>
                  </a:cxn>
                  <a:cxn ang="0">
                    <a:pos x="11" y="17"/>
                  </a:cxn>
                  <a:cxn ang="0">
                    <a:pos x="18" y="21"/>
                  </a:cxn>
                  <a:cxn ang="0">
                    <a:pos x="21" y="25"/>
                  </a:cxn>
                  <a:cxn ang="0">
                    <a:pos x="26" y="23"/>
                  </a:cxn>
                  <a:cxn ang="0">
                    <a:pos x="30" y="28"/>
                  </a:cxn>
                  <a:cxn ang="0">
                    <a:pos x="35" y="32"/>
                  </a:cxn>
                  <a:cxn ang="0">
                    <a:pos x="37" y="31"/>
                  </a:cxn>
                  <a:cxn ang="0">
                    <a:pos x="41" y="22"/>
                  </a:cxn>
                  <a:cxn ang="0">
                    <a:pos x="43" y="19"/>
                  </a:cxn>
                  <a:cxn ang="0">
                    <a:pos x="40" y="12"/>
                  </a:cxn>
                  <a:cxn ang="0">
                    <a:pos x="40" y="11"/>
                  </a:cxn>
                  <a:cxn ang="0">
                    <a:pos x="38" y="9"/>
                  </a:cxn>
                  <a:cxn ang="0">
                    <a:pos x="30" y="3"/>
                  </a:cxn>
                  <a:cxn ang="0">
                    <a:pos x="22" y="2"/>
                  </a:cxn>
                  <a:cxn ang="0">
                    <a:pos x="11" y="6"/>
                  </a:cxn>
                  <a:cxn ang="0">
                    <a:pos x="7" y="5"/>
                  </a:cxn>
                  <a:cxn ang="0">
                    <a:pos x="0" y="8"/>
                  </a:cxn>
                  <a:cxn ang="0">
                    <a:pos x="1" y="9"/>
                  </a:cxn>
                </a:cxnLst>
                <a:rect l="0" t="0" r="r" b="b"/>
                <a:pathLst>
                  <a:path w="44" h="32">
                    <a:moveTo>
                      <a:pt x="1" y="9"/>
                    </a:moveTo>
                    <a:cubicBezTo>
                      <a:pt x="2" y="11"/>
                      <a:pt x="4" y="15"/>
                      <a:pt x="5" y="14"/>
                    </a:cubicBezTo>
                    <a:cubicBezTo>
                      <a:pt x="6" y="12"/>
                      <a:pt x="9" y="16"/>
                      <a:pt x="11" y="17"/>
                    </a:cubicBezTo>
                    <a:cubicBezTo>
                      <a:pt x="13" y="18"/>
                      <a:pt x="18" y="20"/>
                      <a:pt x="18" y="21"/>
                    </a:cubicBezTo>
                    <a:cubicBezTo>
                      <a:pt x="18" y="23"/>
                      <a:pt x="19" y="26"/>
                      <a:pt x="21" y="25"/>
                    </a:cubicBezTo>
                    <a:cubicBezTo>
                      <a:pt x="24" y="24"/>
                      <a:pt x="26" y="21"/>
                      <a:pt x="26" y="23"/>
                    </a:cubicBezTo>
                    <a:cubicBezTo>
                      <a:pt x="26" y="25"/>
                      <a:pt x="27" y="28"/>
                      <a:pt x="30" y="28"/>
                    </a:cubicBezTo>
                    <a:cubicBezTo>
                      <a:pt x="32" y="27"/>
                      <a:pt x="33" y="32"/>
                      <a:pt x="35" y="32"/>
                    </a:cubicBezTo>
                    <a:cubicBezTo>
                      <a:pt x="36" y="31"/>
                      <a:pt x="36" y="31"/>
                      <a:pt x="37" y="31"/>
                    </a:cubicBezTo>
                    <a:cubicBezTo>
                      <a:pt x="37" y="26"/>
                      <a:pt x="39" y="23"/>
                      <a:pt x="41" y="22"/>
                    </a:cubicBezTo>
                    <a:cubicBezTo>
                      <a:pt x="42" y="21"/>
                      <a:pt x="43" y="20"/>
                      <a:pt x="43" y="19"/>
                    </a:cubicBezTo>
                    <a:cubicBezTo>
                      <a:pt x="44" y="17"/>
                      <a:pt x="40" y="14"/>
                      <a:pt x="40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1"/>
                      <a:pt x="39" y="10"/>
                      <a:pt x="38" y="9"/>
                    </a:cubicBezTo>
                    <a:cubicBezTo>
                      <a:pt x="35" y="6"/>
                      <a:pt x="32" y="5"/>
                      <a:pt x="30" y="3"/>
                    </a:cubicBezTo>
                    <a:cubicBezTo>
                      <a:pt x="28" y="1"/>
                      <a:pt x="24" y="0"/>
                      <a:pt x="22" y="2"/>
                    </a:cubicBezTo>
                    <a:cubicBezTo>
                      <a:pt x="20" y="4"/>
                      <a:pt x="15" y="6"/>
                      <a:pt x="11" y="6"/>
                    </a:cubicBezTo>
                    <a:cubicBezTo>
                      <a:pt x="11" y="6"/>
                      <a:pt x="9" y="5"/>
                      <a:pt x="7" y="5"/>
                    </a:cubicBezTo>
                    <a:cubicBezTo>
                      <a:pt x="5" y="6"/>
                      <a:pt x="2" y="7"/>
                      <a:pt x="0" y="8"/>
                    </a:cubicBezTo>
                    <a:cubicBezTo>
                      <a:pt x="0" y="8"/>
                      <a:pt x="1" y="8"/>
                      <a:pt x="1" y="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4" name="Freeform 78"/>
              <p:cNvSpPr>
                <a:spLocks/>
              </p:cNvSpPr>
              <p:nvPr/>
            </p:nvSpPr>
            <p:spPr bwMode="auto">
              <a:xfrm>
                <a:off x="4797425" y="2112963"/>
                <a:ext cx="195263" cy="128588"/>
              </a:xfrm>
              <a:custGeom>
                <a:avLst/>
                <a:gdLst/>
                <a:ahLst/>
                <a:cxnLst>
                  <a:cxn ang="0">
                    <a:pos x="91" y="45"/>
                  </a:cxn>
                  <a:cxn ang="0">
                    <a:pos x="87" y="42"/>
                  </a:cxn>
                  <a:cxn ang="0">
                    <a:pos x="87" y="41"/>
                  </a:cxn>
                  <a:cxn ang="0">
                    <a:pos x="85" y="29"/>
                  </a:cxn>
                  <a:cxn ang="0">
                    <a:pos x="78" y="13"/>
                  </a:cxn>
                  <a:cxn ang="0">
                    <a:pos x="70" y="0"/>
                  </a:cxn>
                  <a:cxn ang="0">
                    <a:pos x="65" y="3"/>
                  </a:cxn>
                  <a:cxn ang="0">
                    <a:pos x="59" y="6"/>
                  </a:cxn>
                  <a:cxn ang="0">
                    <a:pos x="53" y="7"/>
                  </a:cxn>
                  <a:cxn ang="0">
                    <a:pos x="48" y="8"/>
                  </a:cxn>
                  <a:cxn ang="0">
                    <a:pos x="41" y="6"/>
                  </a:cxn>
                  <a:cxn ang="0">
                    <a:pos x="30" y="4"/>
                  </a:cxn>
                  <a:cxn ang="0">
                    <a:pos x="26" y="5"/>
                  </a:cxn>
                  <a:cxn ang="0">
                    <a:pos x="25" y="7"/>
                  </a:cxn>
                  <a:cxn ang="0">
                    <a:pos x="17" y="12"/>
                  </a:cxn>
                  <a:cxn ang="0">
                    <a:pos x="7" y="29"/>
                  </a:cxn>
                  <a:cxn ang="0">
                    <a:pos x="0" y="34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9" y="52"/>
                  </a:cxn>
                  <a:cxn ang="0">
                    <a:pos x="22" y="55"/>
                  </a:cxn>
                  <a:cxn ang="0">
                    <a:pos x="22" y="60"/>
                  </a:cxn>
                  <a:cxn ang="0">
                    <a:pos x="29" y="65"/>
                  </a:cxn>
                  <a:cxn ang="0">
                    <a:pos x="41" y="66"/>
                  </a:cxn>
                  <a:cxn ang="0">
                    <a:pos x="53" y="66"/>
                  </a:cxn>
                  <a:cxn ang="0">
                    <a:pos x="61" y="63"/>
                  </a:cxn>
                  <a:cxn ang="0">
                    <a:pos x="74" y="61"/>
                  </a:cxn>
                  <a:cxn ang="0">
                    <a:pos x="83" y="63"/>
                  </a:cxn>
                  <a:cxn ang="0">
                    <a:pos x="90" y="66"/>
                  </a:cxn>
                  <a:cxn ang="0">
                    <a:pos x="90" y="61"/>
                  </a:cxn>
                  <a:cxn ang="0">
                    <a:pos x="96" y="51"/>
                  </a:cxn>
                  <a:cxn ang="0">
                    <a:pos x="101" y="45"/>
                  </a:cxn>
                  <a:cxn ang="0">
                    <a:pos x="101" y="45"/>
                  </a:cxn>
                  <a:cxn ang="0">
                    <a:pos x="97" y="42"/>
                  </a:cxn>
                  <a:cxn ang="0">
                    <a:pos x="91" y="45"/>
                  </a:cxn>
                </a:cxnLst>
                <a:rect l="0" t="0" r="r" b="b"/>
                <a:pathLst>
                  <a:path w="102" h="67">
                    <a:moveTo>
                      <a:pt x="91" y="45"/>
                    </a:moveTo>
                    <a:cubicBezTo>
                      <a:pt x="89" y="44"/>
                      <a:pt x="86" y="43"/>
                      <a:pt x="87" y="42"/>
                    </a:cubicBezTo>
                    <a:cubicBezTo>
                      <a:pt x="87" y="42"/>
                      <a:pt x="87" y="42"/>
                      <a:pt x="87" y="41"/>
                    </a:cubicBezTo>
                    <a:cubicBezTo>
                      <a:pt x="84" y="39"/>
                      <a:pt x="83" y="31"/>
                      <a:pt x="85" y="29"/>
                    </a:cubicBezTo>
                    <a:cubicBezTo>
                      <a:pt x="88" y="26"/>
                      <a:pt x="81" y="17"/>
                      <a:pt x="78" y="13"/>
                    </a:cubicBezTo>
                    <a:cubicBezTo>
                      <a:pt x="76" y="11"/>
                      <a:pt x="73" y="6"/>
                      <a:pt x="70" y="0"/>
                    </a:cubicBezTo>
                    <a:cubicBezTo>
                      <a:pt x="68" y="1"/>
                      <a:pt x="65" y="2"/>
                      <a:pt x="65" y="3"/>
                    </a:cubicBezTo>
                    <a:cubicBezTo>
                      <a:pt x="64" y="5"/>
                      <a:pt x="61" y="6"/>
                      <a:pt x="59" y="6"/>
                    </a:cubicBezTo>
                    <a:cubicBezTo>
                      <a:pt x="57" y="6"/>
                      <a:pt x="55" y="5"/>
                      <a:pt x="53" y="7"/>
                    </a:cubicBezTo>
                    <a:cubicBezTo>
                      <a:pt x="51" y="9"/>
                      <a:pt x="49" y="9"/>
                      <a:pt x="48" y="8"/>
                    </a:cubicBezTo>
                    <a:cubicBezTo>
                      <a:pt x="47" y="7"/>
                      <a:pt x="44" y="6"/>
                      <a:pt x="41" y="6"/>
                    </a:cubicBezTo>
                    <a:cubicBezTo>
                      <a:pt x="39" y="6"/>
                      <a:pt x="32" y="4"/>
                      <a:pt x="30" y="4"/>
                    </a:cubicBezTo>
                    <a:cubicBezTo>
                      <a:pt x="29" y="4"/>
                      <a:pt x="27" y="4"/>
                      <a:pt x="26" y="5"/>
                    </a:cubicBezTo>
                    <a:cubicBezTo>
                      <a:pt x="26" y="5"/>
                      <a:pt x="26" y="6"/>
                      <a:pt x="25" y="7"/>
                    </a:cubicBezTo>
                    <a:cubicBezTo>
                      <a:pt x="23" y="9"/>
                      <a:pt x="19" y="11"/>
                      <a:pt x="17" y="12"/>
                    </a:cubicBezTo>
                    <a:cubicBezTo>
                      <a:pt x="16" y="13"/>
                      <a:pt x="10" y="25"/>
                      <a:pt x="7" y="29"/>
                    </a:cubicBezTo>
                    <a:cubicBezTo>
                      <a:pt x="3" y="32"/>
                      <a:pt x="0" y="33"/>
                      <a:pt x="0" y="34"/>
                    </a:cubicBezTo>
                    <a:cubicBezTo>
                      <a:pt x="0" y="35"/>
                      <a:pt x="4" y="39"/>
                      <a:pt x="4" y="41"/>
                    </a:cubicBezTo>
                    <a:cubicBezTo>
                      <a:pt x="4" y="43"/>
                      <a:pt x="5" y="45"/>
                      <a:pt x="8" y="45"/>
                    </a:cubicBezTo>
                    <a:cubicBezTo>
                      <a:pt x="10" y="45"/>
                      <a:pt x="7" y="51"/>
                      <a:pt x="9" y="52"/>
                    </a:cubicBezTo>
                    <a:cubicBezTo>
                      <a:pt x="11" y="52"/>
                      <a:pt x="22" y="53"/>
                      <a:pt x="22" y="55"/>
                    </a:cubicBezTo>
                    <a:cubicBezTo>
                      <a:pt x="22" y="57"/>
                      <a:pt x="23" y="59"/>
                      <a:pt x="22" y="60"/>
                    </a:cubicBezTo>
                    <a:cubicBezTo>
                      <a:pt x="25" y="61"/>
                      <a:pt x="28" y="65"/>
                      <a:pt x="29" y="65"/>
                    </a:cubicBezTo>
                    <a:cubicBezTo>
                      <a:pt x="30" y="64"/>
                      <a:pt x="39" y="66"/>
                      <a:pt x="41" y="66"/>
                    </a:cubicBezTo>
                    <a:cubicBezTo>
                      <a:pt x="42" y="66"/>
                      <a:pt x="50" y="66"/>
                      <a:pt x="53" y="66"/>
                    </a:cubicBezTo>
                    <a:cubicBezTo>
                      <a:pt x="55" y="67"/>
                      <a:pt x="58" y="65"/>
                      <a:pt x="61" y="63"/>
                    </a:cubicBezTo>
                    <a:cubicBezTo>
                      <a:pt x="63" y="61"/>
                      <a:pt x="71" y="60"/>
                      <a:pt x="74" y="61"/>
                    </a:cubicBezTo>
                    <a:cubicBezTo>
                      <a:pt x="77" y="61"/>
                      <a:pt x="82" y="62"/>
                      <a:pt x="83" y="63"/>
                    </a:cubicBezTo>
                    <a:cubicBezTo>
                      <a:pt x="84" y="64"/>
                      <a:pt x="87" y="65"/>
                      <a:pt x="90" y="66"/>
                    </a:cubicBezTo>
                    <a:cubicBezTo>
                      <a:pt x="90" y="65"/>
                      <a:pt x="90" y="63"/>
                      <a:pt x="90" y="61"/>
                    </a:cubicBezTo>
                    <a:cubicBezTo>
                      <a:pt x="90" y="57"/>
                      <a:pt x="92" y="52"/>
                      <a:pt x="96" y="51"/>
                    </a:cubicBezTo>
                    <a:cubicBezTo>
                      <a:pt x="99" y="51"/>
                      <a:pt x="102" y="51"/>
                      <a:pt x="101" y="45"/>
                    </a:cubicBezTo>
                    <a:cubicBezTo>
                      <a:pt x="101" y="45"/>
                      <a:pt x="101" y="45"/>
                      <a:pt x="101" y="45"/>
                    </a:cubicBezTo>
                    <a:cubicBezTo>
                      <a:pt x="100" y="43"/>
                      <a:pt x="98" y="42"/>
                      <a:pt x="97" y="42"/>
                    </a:cubicBezTo>
                    <a:cubicBezTo>
                      <a:pt x="96" y="42"/>
                      <a:pt x="92" y="45"/>
                      <a:pt x="91" y="4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4930775" y="2109788"/>
                <a:ext cx="66675" cy="82550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18" y="5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8" y="15"/>
                  </a:cxn>
                  <a:cxn ang="0">
                    <a:pos x="15" y="31"/>
                  </a:cxn>
                  <a:cxn ang="0">
                    <a:pos x="17" y="43"/>
                  </a:cxn>
                  <a:cxn ang="0">
                    <a:pos x="23" y="34"/>
                  </a:cxn>
                  <a:cxn ang="0">
                    <a:pos x="28" y="29"/>
                  </a:cxn>
                  <a:cxn ang="0">
                    <a:pos x="35" y="30"/>
                  </a:cxn>
                  <a:cxn ang="0">
                    <a:pos x="33" y="23"/>
                  </a:cxn>
                  <a:cxn ang="0">
                    <a:pos x="26" y="11"/>
                  </a:cxn>
                </a:cxnLst>
                <a:rect l="0" t="0" r="r" b="b"/>
                <a:pathLst>
                  <a:path w="35" h="43">
                    <a:moveTo>
                      <a:pt x="26" y="11"/>
                    </a:moveTo>
                    <a:cubicBezTo>
                      <a:pt x="24" y="7"/>
                      <a:pt x="20" y="5"/>
                      <a:pt x="18" y="5"/>
                    </a:cubicBezTo>
                    <a:cubicBezTo>
                      <a:pt x="15" y="5"/>
                      <a:pt x="11" y="0"/>
                      <a:pt x="9" y="0"/>
                    </a:cubicBezTo>
                    <a:cubicBezTo>
                      <a:pt x="7" y="0"/>
                      <a:pt x="4" y="1"/>
                      <a:pt x="0" y="2"/>
                    </a:cubicBezTo>
                    <a:cubicBezTo>
                      <a:pt x="3" y="8"/>
                      <a:pt x="6" y="13"/>
                      <a:pt x="8" y="15"/>
                    </a:cubicBezTo>
                    <a:cubicBezTo>
                      <a:pt x="11" y="19"/>
                      <a:pt x="18" y="28"/>
                      <a:pt x="15" y="31"/>
                    </a:cubicBezTo>
                    <a:cubicBezTo>
                      <a:pt x="13" y="33"/>
                      <a:pt x="14" y="41"/>
                      <a:pt x="17" y="43"/>
                    </a:cubicBezTo>
                    <a:cubicBezTo>
                      <a:pt x="18" y="42"/>
                      <a:pt x="23" y="35"/>
                      <a:pt x="23" y="34"/>
                    </a:cubicBezTo>
                    <a:cubicBezTo>
                      <a:pt x="23" y="32"/>
                      <a:pt x="24" y="28"/>
                      <a:pt x="28" y="29"/>
                    </a:cubicBezTo>
                    <a:cubicBezTo>
                      <a:pt x="32" y="30"/>
                      <a:pt x="35" y="31"/>
                      <a:pt x="35" y="30"/>
                    </a:cubicBezTo>
                    <a:cubicBezTo>
                      <a:pt x="35" y="29"/>
                      <a:pt x="34" y="24"/>
                      <a:pt x="33" y="23"/>
                    </a:cubicBezTo>
                    <a:cubicBezTo>
                      <a:pt x="31" y="21"/>
                      <a:pt x="27" y="16"/>
                      <a:pt x="26" y="1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4833938" y="2227263"/>
                <a:ext cx="134938" cy="74613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42" y="3"/>
                  </a:cxn>
                  <a:cxn ang="0">
                    <a:pos x="34" y="6"/>
                  </a:cxn>
                  <a:cxn ang="0">
                    <a:pos x="22" y="6"/>
                  </a:cxn>
                  <a:cxn ang="0">
                    <a:pos x="10" y="5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9"/>
                  </a:cxn>
                  <a:cxn ang="0">
                    <a:pos x="6" y="16"/>
                  </a:cxn>
                  <a:cxn ang="0">
                    <a:pos x="2" y="21"/>
                  </a:cxn>
                  <a:cxn ang="0">
                    <a:pos x="2" y="26"/>
                  </a:cxn>
                  <a:cxn ang="0">
                    <a:pos x="8" y="34"/>
                  </a:cxn>
                  <a:cxn ang="0">
                    <a:pos x="11" y="37"/>
                  </a:cxn>
                  <a:cxn ang="0">
                    <a:pos x="26" y="37"/>
                  </a:cxn>
                  <a:cxn ang="0">
                    <a:pos x="38" y="39"/>
                  </a:cxn>
                  <a:cxn ang="0">
                    <a:pos x="42" y="36"/>
                  </a:cxn>
                  <a:cxn ang="0">
                    <a:pos x="47" y="34"/>
                  </a:cxn>
                  <a:cxn ang="0">
                    <a:pos x="47" y="31"/>
                  </a:cxn>
                  <a:cxn ang="0">
                    <a:pos x="59" y="31"/>
                  </a:cxn>
                  <a:cxn ang="0">
                    <a:pos x="63" y="30"/>
                  </a:cxn>
                  <a:cxn ang="0">
                    <a:pos x="62" y="27"/>
                  </a:cxn>
                  <a:cxn ang="0">
                    <a:pos x="60" y="19"/>
                  </a:cxn>
                  <a:cxn ang="0">
                    <a:pos x="69" y="9"/>
                  </a:cxn>
                  <a:cxn ang="0">
                    <a:pos x="71" y="6"/>
                  </a:cxn>
                  <a:cxn ang="0">
                    <a:pos x="64" y="3"/>
                  </a:cxn>
                  <a:cxn ang="0">
                    <a:pos x="55" y="1"/>
                  </a:cxn>
                </a:cxnLst>
                <a:rect l="0" t="0" r="r" b="b"/>
                <a:pathLst>
                  <a:path w="71" h="39">
                    <a:moveTo>
                      <a:pt x="55" y="1"/>
                    </a:moveTo>
                    <a:cubicBezTo>
                      <a:pt x="52" y="0"/>
                      <a:pt x="44" y="1"/>
                      <a:pt x="42" y="3"/>
                    </a:cubicBezTo>
                    <a:cubicBezTo>
                      <a:pt x="39" y="5"/>
                      <a:pt x="36" y="7"/>
                      <a:pt x="34" y="6"/>
                    </a:cubicBezTo>
                    <a:cubicBezTo>
                      <a:pt x="31" y="6"/>
                      <a:pt x="23" y="6"/>
                      <a:pt x="22" y="6"/>
                    </a:cubicBezTo>
                    <a:cubicBezTo>
                      <a:pt x="20" y="6"/>
                      <a:pt x="11" y="4"/>
                      <a:pt x="10" y="5"/>
                    </a:cubicBezTo>
                    <a:cubicBezTo>
                      <a:pt x="9" y="5"/>
                      <a:pt x="6" y="1"/>
                      <a:pt x="3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0" y="3"/>
                      <a:pt x="0" y="7"/>
                      <a:pt x="2" y="9"/>
                    </a:cubicBezTo>
                    <a:cubicBezTo>
                      <a:pt x="5" y="11"/>
                      <a:pt x="8" y="16"/>
                      <a:pt x="6" y="16"/>
                    </a:cubicBezTo>
                    <a:cubicBezTo>
                      <a:pt x="4" y="16"/>
                      <a:pt x="2" y="19"/>
                      <a:pt x="2" y="21"/>
                    </a:cubicBezTo>
                    <a:cubicBezTo>
                      <a:pt x="2" y="22"/>
                      <a:pt x="1" y="26"/>
                      <a:pt x="2" y="26"/>
                    </a:cubicBezTo>
                    <a:cubicBezTo>
                      <a:pt x="3" y="27"/>
                      <a:pt x="8" y="32"/>
                      <a:pt x="8" y="34"/>
                    </a:cubicBezTo>
                    <a:cubicBezTo>
                      <a:pt x="9" y="35"/>
                      <a:pt x="11" y="36"/>
                      <a:pt x="11" y="37"/>
                    </a:cubicBezTo>
                    <a:cubicBezTo>
                      <a:pt x="15" y="36"/>
                      <a:pt x="24" y="36"/>
                      <a:pt x="26" y="37"/>
                    </a:cubicBezTo>
                    <a:cubicBezTo>
                      <a:pt x="28" y="38"/>
                      <a:pt x="38" y="39"/>
                      <a:pt x="38" y="39"/>
                    </a:cubicBezTo>
                    <a:cubicBezTo>
                      <a:pt x="40" y="39"/>
                      <a:pt x="43" y="38"/>
                      <a:pt x="42" y="36"/>
                    </a:cubicBezTo>
                    <a:cubicBezTo>
                      <a:pt x="41" y="35"/>
                      <a:pt x="45" y="34"/>
                      <a:pt x="47" y="34"/>
                    </a:cubicBezTo>
                    <a:cubicBezTo>
                      <a:pt x="47" y="32"/>
                      <a:pt x="47" y="31"/>
                      <a:pt x="47" y="31"/>
                    </a:cubicBezTo>
                    <a:cubicBezTo>
                      <a:pt x="49" y="30"/>
                      <a:pt x="56" y="29"/>
                      <a:pt x="59" y="31"/>
                    </a:cubicBezTo>
                    <a:cubicBezTo>
                      <a:pt x="60" y="31"/>
                      <a:pt x="62" y="31"/>
                      <a:pt x="63" y="30"/>
                    </a:cubicBezTo>
                    <a:cubicBezTo>
                      <a:pt x="63" y="28"/>
                      <a:pt x="63" y="27"/>
                      <a:pt x="62" y="27"/>
                    </a:cubicBezTo>
                    <a:cubicBezTo>
                      <a:pt x="60" y="27"/>
                      <a:pt x="57" y="19"/>
                      <a:pt x="60" y="19"/>
                    </a:cubicBezTo>
                    <a:cubicBezTo>
                      <a:pt x="62" y="18"/>
                      <a:pt x="65" y="10"/>
                      <a:pt x="69" y="9"/>
                    </a:cubicBezTo>
                    <a:cubicBezTo>
                      <a:pt x="70" y="8"/>
                      <a:pt x="71" y="8"/>
                      <a:pt x="71" y="6"/>
                    </a:cubicBezTo>
                    <a:cubicBezTo>
                      <a:pt x="68" y="5"/>
                      <a:pt x="65" y="4"/>
                      <a:pt x="64" y="3"/>
                    </a:cubicBezTo>
                    <a:cubicBezTo>
                      <a:pt x="63" y="2"/>
                      <a:pt x="58" y="1"/>
                      <a:pt x="55" y="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4795838" y="2273300"/>
                <a:ext cx="58738" cy="42863"/>
              </a:xfrm>
              <a:custGeom>
                <a:avLst/>
                <a:gdLst/>
                <a:ahLst/>
                <a:cxnLst>
                  <a:cxn ang="0">
                    <a:pos x="7" y="22"/>
                  </a:cxn>
                  <a:cxn ang="0">
                    <a:pos x="7" y="22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13" y="21"/>
                  </a:cxn>
                  <a:cxn ang="0">
                    <a:pos x="13" y="21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30" y="13"/>
                  </a:cxn>
                  <a:cxn ang="0">
                    <a:pos x="31" y="13"/>
                  </a:cxn>
                  <a:cxn ang="0">
                    <a:pos x="28" y="10"/>
                  </a:cxn>
                  <a:cxn ang="0">
                    <a:pos x="22" y="2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2" y="4"/>
                  </a:cxn>
                  <a:cxn ang="0">
                    <a:pos x="2" y="3"/>
                  </a:cxn>
                  <a:cxn ang="0">
                    <a:pos x="1" y="15"/>
                  </a:cxn>
                  <a:cxn ang="0">
                    <a:pos x="7" y="22"/>
                  </a:cxn>
                </a:cxnLst>
                <a:rect l="0" t="0" r="r" b="b"/>
                <a:pathLst>
                  <a:path w="31" h="22">
                    <a:moveTo>
                      <a:pt x="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3" y="22"/>
                      <a:pt x="13" y="22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8" y="21"/>
                      <a:pt x="18" y="17"/>
                      <a:pt x="20" y="18"/>
                    </a:cubicBezTo>
                    <a:cubicBezTo>
                      <a:pt x="21" y="19"/>
                      <a:pt x="29" y="15"/>
                      <a:pt x="30" y="13"/>
                    </a:cubicBezTo>
                    <a:cubicBezTo>
                      <a:pt x="30" y="13"/>
                      <a:pt x="31" y="13"/>
                      <a:pt x="31" y="13"/>
                    </a:cubicBezTo>
                    <a:cubicBezTo>
                      <a:pt x="31" y="12"/>
                      <a:pt x="29" y="11"/>
                      <a:pt x="28" y="10"/>
                    </a:cubicBezTo>
                    <a:cubicBezTo>
                      <a:pt x="28" y="8"/>
                      <a:pt x="23" y="3"/>
                      <a:pt x="22" y="2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14" y="1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7"/>
                      <a:pt x="0" y="12"/>
                      <a:pt x="1" y="15"/>
                    </a:cubicBezTo>
                    <a:cubicBezTo>
                      <a:pt x="1" y="18"/>
                      <a:pt x="4" y="19"/>
                      <a:pt x="7" y="2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8" name="Freeform 82"/>
              <p:cNvSpPr>
                <a:spLocks/>
              </p:cNvSpPr>
              <p:nvPr/>
            </p:nvSpPr>
            <p:spPr bwMode="auto">
              <a:xfrm>
                <a:off x="4833938" y="1998663"/>
                <a:ext cx="384175" cy="223838"/>
              </a:xfrm>
              <a:custGeom>
                <a:avLst/>
                <a:gdLst/>
                <a:ahLst/>
                <a:cxnLst>
                  <a:cxn ang="0">
                    <a:pos x="187" y="67"/>
                  </a:cxn>
                  <a:cxn ang="0">
                    <a:pos x="199" y="60"/>
                  </a:cxn>
                  <a:cxn ang="0">
                    <a:pos x="200" y="53"/>
                  </a:cxn>
                  <a:cxn ang="0">
                    <a:pos x="201" y="45"/>
                  </a:cxn>
                  <a:cxn ang="0">
                    <a:pos x="185" y="39"/>
                  </a:cxn>
                  <a:cxn ang="0">
                    <a:pos x="170" y="31"/>
                  </a:cxn>
                  <a:cxn ang="0">
                    <a:pos x="158" y="32"/>
                  </a:cxn>
                  <a:cxn ang="0">
                    <a:pos x="149" y="28"/>
                  </a:cxn>
                  <a:cxn ang="0">
                    <a:pos x="135" y="17"/>
                  </a:cxn>
                  <a:cxn ang="0">
                    <a:pos x="131" y="2"/>
                  </a:cxn>
                  <a:cxn ang="0">
                    <a:pos x="115" y="1"/>
                  </a:cxn>
                  <a:cxn ang="0">
                    <a:pos x="106" y="3"/>
                  </a:cxn>
                  <a:cxn ang="0">
                    <a:pos x="92" y="12"/>
                  </a:cxn>
                  <a:cxn ang="0">
                    <a:pos x="80" y="15"/>
                  </a:cxn>
                  <a:cxn ang="0">
                    <a:pos x="65" y="12"/>
                  </a:cxn>
                  <a:cxn ang="0">
                    <a:pos x="47" y="9"/>
                  </a:cxn>
                  <a:cxn ang="0">
                    <a:pos x="21" y="11"/>
                  </a:cxn>
                  <a:cxn ang="0">
                    <a:pos x="16" y="16"/>
                  </a:cxn>
                  <a:cxn ang="0">
                    <a:pos x="15" y="31"/>
                  </a:cxn>
                  <a:cxn ang="0">
                    <a:pos x="5" y="50"/>
                  </a:cxn>
                  <a:cxn ang="0">
                    <a:pos x="5" y="63"/>
                  </a:cxn>
                  <a:cxn ang="0">
                    <a:pos x="11" y="64"/>
                  </a:cxn>
                  <a:cxn ang="0">
                    <a:pos x="29" y="68"/>
                  </a:cxn>
                  <a:cxn ang="0">
                    <a:pos x="40" y="66"/>
                  </a:cxn>
                  <a:cxn ang="0">
                    <a:pos x="60" y="58"/>
                  </a:cxn>
                  <a:cxn ang="0">
                    <a:pos x="77" y="69"/>
                  </a:cxn>
                  <a:cxn ang="0">
                    <a:pos x="86" y="88"/>
                  </a:cxn>
                  <a:cxn ang="0">
                    <a:pos x="74" y="92"/>
                  </a:cxn>
                  <a:cxn ang="0">
                    <a:pos x="72" y="105"/>
                  </a:cxn>
                  <a:cxn ang="0">
                    <a:pos x="82" y="105"/>
                  </a:cxn>
                  <a:cxn ang="0">
                    <a:pos x="97" y="85"/>
                  </a:cxn>
                  <a:cxn ang="0">
                    <a:pos x="111" y="90"/>
                  </a:cxn>
                  <a:cxn ang="0">
                    <a:pos x="114" y="101"/>
                  </a:cxn>
                  <a:cxn ang="0">
                    <a:pos x="126" y="115"/>
                  </a:cxn>
                  <a:cxn ang="0">
                    <a:pos x="146" y="108"/>
                  </a:cxn>
                  <a:cxn ang="0">
                    <a:pos x="150" y="103"/>
                  </a:cxn>
                  <a:cxn ang="0">
                    <a:pos x="155" y="85"/>
                  </a:cxn>
                  <a:cxn ang="0">
                    <a:pos x="178" y="78"/>
                  </a:cxn>
                </a:cxnLst>
                <a:rect l="0" t="0" r="r" b="b"/>
                <a:pathLst>
                  <a:path w="201" h="117">
                    <a:moveTo>
                      <a:pt x="179" y="73"/>
                    </a:moveTo>
                    <a:cubicBezTo>
                      <a:pt x="180" y="73"/>
                      <a:pt x="186" y="67"/>
                      <a:pt x="187" y="67"/>
                    </a:cubicBezTo>
                    <a:cubicBezTo>
                      <a:pt x="189" y="67"/>
                      <a:pt x="197" y="68"/>
                      <a:pt x="197" y="67"/>
                    </a:cubicBezTo>
                    <a:cubicBezTo>
                      <a:pt x="197" y="66"/>
                      <a:pt x="199" y="62"/>
                      <a:pt x="199" y="60"/>
                    </a:cubicBezTo>
                    <a:cubicBezTo>
                      <a:pt x="198" y="59"/>
                      <a:pt x="196" y="57"/>
                      <a:pt x="196" y="56"/>
                    </a:cubicBezTo>
                    <a:cubicBezTo>
                      <a:pt x="197" y="55"/>
                      <a:pt x="200" y="55"/>
                      <a:pt x="200" y="53"/>
                    </a:cubicBezTo>
                    <a:cubicBezTo>
                      <a:pt x="200" y="52"/>
                      <a:pt x="197" y="51"/>
                      <a:pt x="197" y="50"/>
                    </a:cubicBezTo>
                    <a:cubicBezTo>
                      <a:pt x="197" y="49"/>
                      <a:pt x="201" y="47"/>
                      <a:pt x="201" y="45"/>
                    </a:cubicBezTo>
                    <a:cubicBezTo>
                      <a:pt x="200" y="43"/>
                      <a:pt x="197" y="43"/>
                      <a:pt x="194" y="41"/>
                    </a:cubicBezTo>
                    <a:cubicBezTo>
                      <a:pt x="191" y="40"/>
                      <a:pt x="188" y="40"/>
                      <a:pt x="185" y="39"/>
                    </a:cubicBezTo>
                    <a:cubicBezTo>
                      <a:pt x="182" y="37"/>
                      <a:pt x="175" y="38"/>
                      <a:pt x="175" y="37"/>
                    </a:cubicBezTo>
                    <a:cubicBezTo>
                      <a:pt x="175" y="36"/>
                      <a:pt x="171" y="33"/>
                      <a:pt x="170" y="31"/>
                    </a:cubicBezTo>
                    <a:cubicBezTo>
                      <a:pt x="169" y="30"/>
                      <a:pt x="166" y="31"/>
                      <a:pt x="164" y="32"/>
                    </a:cubicBezTo>
                    <a:cubicBezTo>
                      <a:pt x="162" y="33"/>
                      <a:pt x="160" y="34"/>
                      <a:pt x="158" y="32"/>
                    </a:cubicBezTo>
                    <a:cubicBezTo>
                      <a:pt x="156" y="31"/>
                      <a:pt x="155" y="29"/>
                      <a:pt x="153" y="30"/>
                    </a:cubicBezTo>
                    <a:cubicBezTo>
                      <a:pt x="151" y="31"/>
                      <a:pt x="148" y="30"/>
                      <a:pt x="149" y="28"/>
                    </a:cubicBezTo>
                    <a:cubicBezTo>
                      <a:pt x="149" y="25"/>
                      <a:pt x="145" y="20"/>
                      <a:pt x="144" y="19"/>
                    </a:cubicBezTo>
                    <a:cubicBezTo>
                      <a:pt x="142" y="18"/>
                      <a:pt x="137" y="19"/>
                      <a:pt x="135" y="17"/>
                    </a:cubicBezTo>
                    <a:cubicBezTo>
                      <a:pt x="134" y="14"/>
                      <a:pt x="132" y="12"/>
                      <a:pt x="133" y="11"/>
                    </a:cubicBezTo>
                    <a:cubicBezTo>
                      <a:pt x="134" y="9"/>
                      <a:pt x="133" y="4"/>
                      <a:pt x="131" y="2"/>
                    </a:cubicBezTo>
                    <a:cubicBezTo>
                      <a:pt x="130" y="0"/>
                      <a:pt x="124" y="0"/>
                      <a:pt x="122" y="1"/>
                    </a:cubicBezTo>
                    <a:cubicBezTo>
                      <a:pt x="120" y="2"/>
                      <a:pt x="116" y="0"/>
                      <a:pt x="115" y="1"/>
                    </a:cubicBezTo>
                    <a:cubicBezTo>
                      <a:pt x="113" y="2"/>
                      <a:pt x="112" y="4"/>
                      <a:pt x="109" y="4"/>
                    </a:cubicBezTo>
                    <a:cubicBezTo>
                      <a:pt x="108" y="4"/>
                      <a:pt x="107" y="4"/>
                      <a:pt x="106" y="3"/>
                    </a:cubicBezTo>
                    <a:cubicBezTo>
                      <a:pt x="104" y="4"/>
                      <a:pt x="99" y="4"/>
                      <a:pt x="99" y="4"/>
                    </a:cubicBezTo>
                    <a:cubicBezTo>
                      <a:pt x="99" y="4"/>
                      <a:pt x="92" y="10"/>
                      <a:pt x="92" y="12"/>
                    </a:cubicBezTo>
                    <a:cubicBezTo>
                      <a:pt x="92" y="14"/>
                      <a:pt x="92" y="17"/>
                      <a:pt x="90" y="15"/>
                    </a:cubicBezTo>
                    <a:cubicBezTo>
                      <a:pt x="89" y="14"/>
                      <a:pt x="82" y="14"/>
                      <a:pt x="80" y="15"/>
                    </a:cubicBezTo>
                    <a:cubicBezTo>
                      <a:pt x="78" y="16"/>
                      <a:pt x="76" y="11"/>
                      <a:pt x="73" y="12"/>
                    </a:cubicBezTo>
                    <a:cubicBezTo>
                      <a:pt x="70" y="14"/>
                      <a:pt x="66" y="10"/>
                      <a:pt x="65" y="12"/>
                    </a:cubicBezTo>
                    <a:cubicBezTo>
                      <a:pt x="65" y="13"/>
                      <a:pt x="61" y="12"/>
                      <a:pt x="58" y="11"/>
                    </a:cubicBezTo>
                    <a:cubicBezTo>
                      <a:pt x="55" y="9"/>
                      <a:pt x="49" y="11"/>
                      <a:pt x="47" y="9"/>
                    </a:cubicBezTo>
                    <a:cubicBezTo>
                      <a:pt x="45" y="7"/>
                      <a:pt x="32" y="7"/>
                      <a:pt x="28" y="7"/>
                    </a:cubicBezTo>
                    <a:cubicBezTo>
                      <a:pt x="24" y="7"/>
                      <a:pt x="23" y="9"/>
                      <a:pt x="21" y="11"/>
                    </a:cubicBezTo>
                    <a:cubicBezTo>
                      <a:pt x="19" y="13"/>
                      <a:pt x="17" y="12"/>
                      <a:pt x="15" y="12"/>
                    </a:cubicBezTo>
                    <a:cubicBezTo>
                      <a:pt x="15" y="14"/>
                      <a:pt x="15" y="15"/>
                      <a:pt x="16" y="16"/>
                    </a:cubicBezTo>
                    <a:cubicBezTo>
                      <a:pt x="17" y="18"/>
                      <a:pt x="21" y="25"/>
                      <a:pt x="20" y="27"/>
                    </a:cubicBezTo>
                    <a:cubicBezTo>
                      <a:pt x="19" y="29"/>
                      <a:pt x="17" y="29"/>
                      <a:pt x="15" y="31"/>
                    </a:cubicBezTo>
                    <a:cubicBezTo>
                      <a:pt x="14" y="33"/>
                      <a:pt x="5" y="41"/>
                      <a:pt x="5" y="42"/>
                    </a:cubicBezTo>
                    <a:cubicBezTo>
                      <a:pt x="4" y="43"/>
                      <a:pt x="6" y="49"/>
                      <a:pt x="5" y="50"/>
                    </a:cubicBezTo>
                    <a:cubicBezTo>
                      <a:pt x="4" y="51"/>
                      <a:pt x="0" y="56"/>
                      <a:pt x="0" y="58"/>
                    </a:cubicBezTo>
                    <a:cubicBezTo>
                      <a:pt x="0" y="60"/>
                      <a:pt x="3" y="63"/>
                      <a:pt x="5" y="63"/>
                    </a:cubicBezTo>
                    <a:cubicBezTo>
                      <a:pt x="6" y="64"/>
                      <a:pt x="6" y="64"/>
                      <a:pt x="7" y="65"/>
                    </a:cubicBezTo>
                    <a:cubicBezTo>
                      <a:pt x="8" y="64"/>
                      <a:pt x="10" y="64"/>
                      <a:pt x="11" y="64"/>
                    </a:cubicBezTo>
                    <a:cubicBezTo>
                      <a:pt x="13" y="64"/>
                      <a:pt x="20" y="66"/>
                      <a:pt x="22" y="66"/>
                    </a:cubicBezTo>
                    <a:cubicBezTo>
                      <a:pt x="25" y="66"/>
                      <a:pt x="28" y="67"/>
                      <a:pt x="29" y="68"/>
                    </a:cubicBezTo>
                    <a:cubicBezTo>
                      <a:pt x="30" y="69"/>
                      <a:pt x="32" y="69"/>
                      <a:pt x="34" y="67"/>
                    </a:cubicBezTo>
                    <a:cubicBezTo>
                      <a:pt x="36" y="65"/>
                      <a:pt x="38" y="66"/>
                      <a:pt x="40" y="66"/>
                    </a:cubicBezTo>
                    <a:cubicBezTo>
                      <a:pt x="42" y="66"/>
                      <a:pt x="45" y="65"/>
                      <a:pt x="46" y="63"/>
                    </a:cubicBezTo>
                    <a:cubicBezTo>
                      <a:pt x="47" y="61"/>
                      <a:pt x="57" y="59"/>
                      <a:pt x="60" y="58"/>
                    </a:cubicBezTo>
                    <a:cubicBezTo>
                      <a:pt x="62" y="58"/>
                      <a:pt x="66" y="63"/>
                      <a:pt x="69" y="63"/>
                    </a:cubicBezTo>
                    <a:cubicBezTo>
                      <a:pt x="71" y="63"/>
                      <a:pt x="75" y="65"/>
                      <a:pt x="77" y="69"/>
                    </a:cubicBezTo>
                    <a:cubicBezTo>
                      <a:pt x="78" y="74"/>
                      <a:pt x="82" y="79"/>
                      <a:pt x="84" y="81"/>
                    </a:cubicBezTo>
                    <a:cubicBezTo>
                      <a:pt x="85" y="82"/>
                      <a:pt x="86" y="87"/>
                      <a:pt x="86" y="88"/>
                    </a:cubicBezTo>
                    <a:cubicBezTo>
                      <a:pt x="86" y="89"/>
                      <a:pt x="83" y="88"/>
                      <a:pt x="79" y="87"/>
                    </a:cubicBezTo>
                    <a:cubicBezTo>
                      <a:pt x="75" y="86"/>
                      <a:pt x="74" y="90"/>
                      <a:pt x="74" y="92"/>
                    </a:cubicBezTo>
                    <a:cubicBezTo>
                      <a:pt x="74" y="94"/>
                      <a:pt x="69" y="101"/>
                      <a:pt x="68" y="102"/>
                    </a:cubicBezTo>
                    <a:cubicBezTo>
                      <a:pt x="67" y="103"/>
                      <a:pt x="70" y="104"/>
                      <a:pt x="72" y="105"/>
                    </a:cubicBezTo>
                    <a:cubicBezTo>
                      <a:pt x="73" y="105"/>
                      <a:pt x="77" y="102"/>
                      <a:pt x="78" y="102"/>
                    </a:cubicBezTo>
                    <a:cubicBezTo>
                      <a:pt x="79" y="102"/>
                      <a:pt x="81" y="103"/>
                      <a:pt x="82" y="105"/>
                    </a:cubicBezTo>
                    <a:cubicBezTo>
                      <a:pt x="82" y="99"/>
                      <a:pt x="83" y="100"/>
                      <a:pt x="88" y="96"/>
                    </a:cubicBezTo>
                    <a:cubicBezTo>
                      <a:pt x="93" y="93"/>
                      <a:pt x="93" y="86"/>
                      <a:pt x="97" y="85"/>
                    </a:cubicBezTo>
                    <a:cubicBezTo>
                      <a:pt x="102" y="84"/>
                      <a:pt x="104" y="82"/>
                      <a:pt x="110" y="83"/>
                    </a:cubicBezTo>
                    <a:cubicBezTo>
                      <a:pt x="116" y="84"/>
                      <a:pt x="107" y="88"/>
                      <a:pt x="111" y="90"/>
                    </a:cubicBezTo>
                    <a:cubicBezTo>
                      <a:pt x="115" y="93"/>
                      <a:pt x="129" y="90"/>
                      <a:pt x="129" y="93"/>
                    </a:cubicBezTo>
                    <a:cubicBezTo>
                      <a:pt x="130" y="96"/>
                      <a:pt x="114" y="100"/>
                      <a:pt x="114" y="101"/>
                    </a:cubicBezTo>
                    <a:cubicBezTo>
                      <a:pt x="115" y="103"/>
                      <a:pt x="123" y="105"/>
                      <a:pt x="126" y="107"/>
                    </a:cubicBezTo>
                    <a:cubicBezTo>
                      <a:pt x="129" y="108"/>
                      <a:pt x="125" y="114"/>
                      <a:pt x="126" y="115"/>
                    </a:cubicBezTo>
                    <a:cubicBezTo>
                      <a:pt x="128" y="117"/>
                      <a:pt x="132" y="116"/>
                      <a:pt x="135" y="113"/>
                    </a:cubicBezTo>
                    <a:cubicBezTo>
                      <a:pt x="139" y="111"/>
                      <a:pt x="142" y="111"/>
                      <a:pt x="146" y="108"/>
                    </a:cubicBezTo>
                    <a:cubicBezTo>
                      <a:pt x="151" y="105"/>
                      <a:pt x="160" y="108"/>
                      <a:pt x="161" y="106"/>
                    </a:cubicBezTo>
                    <a:cubicBezTo>
                      <a:pt x="162" y="104"/>
                      <a:pt x="159" y="103"/>
                      <a:pt x="150" y="103"/>
                    </a:cubicBezTo>
                    <a:cubicBezTo>
                      <a:pt x="141" y="104"/>
                      <a:pt x="141" y="96"/>
                      <a:pt x="141" y="94"/>
                    </a:cubicBezTo>
                    <a:cubicBezTo>
                      <a:pt x="141" y="92"/>
                      <a:pt x="150" y="86"/>
                      <a:pt x="155" y="85"/>
                    </a:cubicBezTo>
                    <a:cubicBezTo>
                      <a:pt x="160" y="85"/>
                      <a:pt x="164" y="83"/>
                      <a:pt x="169" y="81"/>
                    </a:cubicBezTo>
                    <a:cubicBezTo>
                      <a:pt x="171" y="80"/>
                      <a:pt x="175" y="79"/>
                      <a:pt x="178" y="78"/>
                    </a:cubicBezTo>
                    <a:cubicBezTo>
                      <a:pt x="178" y="76"/>
                      <a:pt x="177" y="73"/>
                      <a:pt x="179" y="7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9" name="Freeform 83"/>
              <p:cNvSpPr>
                <a:spLocks/>
              </p:cNvSpPr>
              <p:nvPr/>
            </p:nvSpPr>
            <p:spPr bwMode="auto">
              <a:xfrm>
                <a:off x="4854575" y="1884363"/>
                <a:ext cx="203200" cy="146050"/>
              </a:xfrm>
              <a:custGeom>
                <a:avLst/>
                <a:gdLst/>
                <a:ahLst/>
                <a:cxnLst>
                  <a:cxn ang="0">
                    <a:pos x="99" y="38"/>
                  </a:cxn>
                  <a:cxn ang="0">
                    <a:pos x="93" y="32"/>
                  </a:cxn>
                  <a:cxn ang="0">
                    <a:pos x="88" y="25"/>
                  </a:cxn>
                  <a:cxn ang="0">
                    <a:pos x="86" y="17"/>
                  </a:cxn>
                  <a:cxn ang="0">
                    <a:pos x="85" y="9"/>
                  </a:cxn>
                  <a:cxn ang="0">
                    <a:pos x="75" y="6"/>
                  </a:cxn>
                  <a:cxn ang="0">
                    <a:pos x="69" y="6"/>
                  </a:cxn>
                  <a:cxn ang="0">
                    <a:pos x="63" y="3"/>
                  </a:cxn>
                  <a:cxn ang="0">
                    <a:pos x="57" y="1"/>
                  </a:cxn>
                  <a:cxn ang="0">
                    <a:pos x="57" y="0"/>
                  </a:cxn>
                  <a:cxn ang="0">
                    <a:pos x="53" y="2"/>
                  </a:cxn>
                  <a:cxn ang="0">
                    <a:pos x="49" y="6"/>
                  </a:cxn>
                  <a:cxn ang="0">
                    <a:pos x="41" y="7"/>
                  </a:cxn>
                  <a:cxn ang="0">
                    <a:pos x="38" y="13"/>
                  </a:cxn>
                  <a:cxn ang="0">
                    <a:pos x="37" y="17"/>
                  </a:cxn>
                  <a:cxn ang="0">
                    <a:pos x="33" y="20"/>
                  </a:cxn>
                  <a:cxn ang="0">
                    <a:pos x="27" y="26"/>
                  </a:cxn>
                  <a:cxn ang="0">
                    <a:pos x="26" y="31"/>
                  </a:cxn>
                  <a:cxn ang="0">
                    <a:pos x="18" y="33"/>
                  </a:cxn>
                  <a:cxn ang="0">
                    <a:pos x="13" y="36"/>
                  </a:cxn>
                  <a:cxn ang="0">
                    <a:pos x="4" y="35"/>
                  </a:cxn>
                  <a:cxn ang="0">
                    <a:pos x="4" y="36"/>
                  </a:cxn>
                  <a:cxn ang="0">
                    <a:pos x="6" y="45"/>
                  </a:cxn>
                  <a:cxn ang="0">
                    <a:pos x="7" y="55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4" y="72"/>
                  </a:cxn>
                  <a:cxn ang="0">
                    <a:pos x="10" y="71"/>
                  </a:cxn>
                  <a:cxn ang="0">
                    <a:pos x="17" y="67"/>
                  </a:cxn>
                  <a:cxn ang="0">
                    <a:pos x="36" y="69"/>
                  </a:cxn>
                  <a:cxn ang="0">
                    <a:pos x="47" y="71"/>
                  </a:cxn>
                  <a:cxn ang="0">
                    <a:pos x="54" y="72"/>
                  </a:cxn>
                  <a:cxn ang="0">
                    <a:pos x="62" y="72"/>
                  </a:cxn>
                  <a:cxn ang="0">
                    <a:pos x="69" y="75"/>
                  </a:cxn>
                  <a:cxn ang="0">
                    <a:pos x="79" y="75"/>
                  </a:cxn>
                  <a:cxn ang="0">
                    <a:pos x="81" y="72"/>
                  </a:cxn>
                  <a:cxn ang="0">
                    <a:pos x="88" y="64"/>
                  </a:cxn>
                  <a:cxn ang="0">
                    <a:pos x="95" y="63"/>
                  </a:cxn>
                  <a:cxn ang="0">
                    <a:pos x="94" y="58"/>
                  </a:cxn>
                  <a:cxn ang="0">
                    <a:pos x="92" y="48"/>
                  </a:cxn>
                  <a:cxn ang="0">
                    <a:pos x="100" y="49"/>
                  </a:cxn>
                  <a:cxn ang="0">
                    <a:pos x="106" y="44"/>
                  </a:cxn>
                  <a:cxn ang="0">
                    <a:pos x="99" y="38"/>
                  </a:cxn>
                </a:cxnLst>
                <a:rect l="0" t="0" r="r" b="b"/>
                <a:pathLst>
                  <a:path w="106" h="77">
                    <a:moveTo>
                      <a:pt x="99" y="38"/>
                    </a:moveTo>
                    <a:cubicBezTo>
                      <a:pt x="97" y="37"/>
                      <a:pt x="96" y="33"/>
                      <a:pt x="93" y="32"/>
                    </a:cubicBezTo>
                    <a:cubicBezTo>
                      <a:pt x="90" y="30"/>
                      <a:pt x="90" y="26"/>
                      <a:pt x="88" y="25"/>
                    </a:cubicBezTo>
                    <a:cubicBezTo>
                      <a:pt x="85" y="23"/>
                      <a:pt x="87" y="19"/>
                      <a:pt x="86" y="17"/>
                    </a:cubicBezTo>
                    <a:cubicBezTo>
                      <a:pt x="86" y="14"/>
                      <a:pt x="87" y="10"/>
                      <a:pt x="85" y="9"/>
                    </a:cubicBezTo>
                    <a:cubicBezTo>
                      <a:pt x="84" y="8"/>
                      <a:pt x="78" y="5"/>
                      <a:pt x="75" y="6"/>
                    </a:cubicBezTo>
                    <a:cubicBezTo>
                      <a:pt x="72" y="7"/>
                      <a:pt x="70" y="8"/>
                      <a:pt x="69" y="6"/>
                    </a:cubicBezTo>
                    <a:cubicBezTo>
                      <a:pt x="68" y="4"/>
                      <a:pt x="66" y="2"/>
                      <a:pt x="63" y="3"/>
                    </a:cubicBezTo>
                    <a:cubicBezTo>
                      <a:pt x="60" y="4"/>
                      <a:pt x="59" y="3"/>
                      <a:pt x="57" y="1"/>
                    </a:cubicBezTo>
                    <a:cubicBezTo>
                      <a:pt x="57" y="1"/>
                      <a:pt x="57" y="1"/>
                      <a:pt x="57" y="0"/>
                    </a:cubicBezTo>
                    <a:cubicBezTo>
                      <a:pt x="55" y="1"/>
                      <a:pt x="54" y="1"/>
                      <a:pt x="53" y="2"/>
                    </a:cubicBezTo>
                    <a:cubicBezTo>
                      <a:pt x="51" y="3"/>
                      <a:pt x="51" y="6"/>
                      <a:pt x="49" y="6"/>
                    </a:cubicBezTo>
                    <a:cubicBezTo>
                      <a:pt x="46" y="6"/>
                      <a:pt x="44" y="5"/>
                      <a:pt x="41" y="7"/>
                    </a:cubicBezTo>
                    <a:cubicBezTo>
                      <a:pt x="38" y="9"/>
                      <a:pt x="38" y="11"/>
                      <a:pt x="38" y="13"/>
                    </a:cubicBezTo>
                    <a:cubicBezTo>
                      <a:pt x="38" y="15"/>
                      <a:pt x="39" y="17"/>
                      <a:pt x="37" y="17"/>
                    </a:cubicBezTo>
                    <a:cubicBezTo>
                      <a:pt x="35" y="17"/>
                      <a:pt x="35" y="20"/>
                      <a:pt x="33" y="20"/>
                    </a:cubicBezTo>
                    <a:cubicBezTo>
                      <a:pt x="31" y="21"/>
                      <a:pt x="28" y="24"/>
                      <a:pt x="27" y="26"/>
                    </a:cubicBezTo>
                    <a:cubicBezTo>
                      <a:pt x="27" y="27"/>
                      <a:pt x="27" y="31"/>
                      <a:pt x="26" y="31"/>
                    </a:cubicBezTo>
                    <a:cubicBezTo>
                      <a:pt x="24" y="31"/>
                      <a:pt x="20" y="32"/>
                      <a:pt x="18" y="33"/>
                    </a:cubicBezTo>
                    <a:cubicBezTo>
                      <a:pt x="17" y="35"/>
                      <a:pt x="15" y="37"/>
                      <a:pt x="13" y="36"/>
                    </a:cubicBezTo>
                    <a:cubicBezTo>
                      <a:pt x="11" y="36"/>
                      <a:pt x="8" y="35"/>
                      <a:pt x="4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40"/>
                      <a:pt x="4" y="43"/>
                      <a:pt x="6" y="45"/>
                    </a:cubicBezTo>
                    <a:cubicBezTo>
                      <a:pt x="8" y="47"/>
                      <a:pt x="9" y="54"/>
                      <a:pt x="7" y="55"/>
                    </a:cubicBezTo>
                    <a:cubicBezTo>
                      <a:pt x="4" y="56"/>
                      <a:pt x="0" y="59"/>
                      <a:pt x="0" y="60"/>
                    </a:cubicBezTo>
                    <a:cubicBezTo>
                      <a:pt x="0" y="62"/>
                      <a:pt x="5" y="64"/>
                      <a:pt x="4" y="66"/>
                    </a:cubicBezTo>
                    <a:cubicBezTo>
                      <a:pt x="3" y="67"/>
                      <a:pt x="3" y="70"/>
                      <a:pt x="4" y="72"/>
                    </a:cubicBezTo>
                    <a:cubicBezTo>
                      <a:pt x="6" y="72"/>
                      <a:pt x="8" y="73"/>
                      <a:pt x="10" y="71"/>
                    </a:cubicBezTo>
                    <a:cubicBezTo>
                      <a:pt x="12" y="69"/>
                      <a:pt x="13" y="67"/>
                      <a:pt x="17" y="67"/>
                    </a:cubicBezTo>
                    <a:cubicBezTo>
                      <a:pt x="21" y="67"/>
                      <a:pt x="34" y="67"/>
                      <a:pt x="36" y="69"/>
                    </a:cubicBezTo>
                    <a:cubicBezTo>
                      <a:pt x="38" y="71"/>
                      <a:pt x="44" y="69"/>
                      <a:pt x="47" y="71"/>
                    </a:cubicBezTo>
                    <a:cubicBezTo>
                      <a:pt x="50" y="72"/>
                      <a:pt x="54" y="73"/>
                      <a:pt x="54" y="72"/>
                    </a:cubicBezTo>
                    <a:cubicBezTo>
                      <a:pt x="55" y="70"/>
                      <a:pt x="59" y="74"/>
                      <a:pt x="62" y="72"/>
                    </a:cubicBezTo>
                    <a:cubicBezTo>
                      <a:pt x="65" y="71"/>
                      <a:pt x="67" y="76"/>
                      <a:pt x="69" y="75"/>
                    </a:cubicBezTo>
                    <a:cubicBezTo>
                      <a:pt x="71" y="74"/>
                      <a:pt x="78" y="74"/>
                      <a:pt x="79" y="75"/>
                    </a:cubicBezTo>
                    <a:cubicBezTo>
                      <a:pt x="81" y="77"/>
                      <a:pt x="81" y="74"/>
                      <a:pt x="81" y="72"/>
                    </a:cubicBezTo>
                    <a:cubicBezTo>
                      <a:pt x="81" y="70"/>
                      <a:pt x="88" y="64"/>
                      <a:pt x="88" y="64"/>
                    </a:cubicBezTo>
                    <a:cubicBezTo>
                      <a:pt x="88" y="64"/>
                      <a:pt x="93" y="64"/>
                      <a:pt x="95" y="63"/>
                    </a:cubicBezTo>
                    <a:cubicBezTo>
                      <a:pt x="95" y="62"/>
                      <a:pt x="94" y="60"/>
                      <a:pt x="94" y="58"/>
                    </a:cubicBezTo>
                    <a:cubicBezTo>
                      <a:pt x="92" y="53"/>
                      <a:pt x="90" y="49"/>
                      <a:pt x="92" y="48"/>
                    </a:cubicBezTo>
                    <a:cubicBezTo>
                      <a:pt x="93" y="46"/>
                      <a:pt x="98" y="50"/>
                      <a:pt x="100" y="49"/>
                    </a:cubicBezTo>
                    <a:cubicBezTo>
                      <a:pt x="102" y="48"/>
                      <a:pt x="106" y="46"/>
                      <a:pt x="106" y="44"/>
                    </a:cubicBezTo>
                    <a:cubicBezTo>
                      <a:pt x="105" y="41"/>
                      <a:pt x="101" y="38"/>
                      <a:pt x="99" y="38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0" name="Freeform 84"/>
              <p:cNvSpPr>
                <a:spLocks/>
              </p:cNvSpPr>
              <p:nvPr/>
            </p:nvSpPr>
            <p:spPr bwMode="auto">
              <a:xfrm>
                <a:off x="4803775" y="1827213"/>
                <a:ext cx="160338" cy="74613"/>
              </a:xfrm>
              <a:custGeom>
                <a:avLst/>
                <a:gdLst/>
                <a:ahLst/>
                <a:cxnLst>
                  <a:cxn ang="0">
                    <a:pos x="29" y="27"/>
                  </a:cxn>
                  <a:cxn ang="0">
                    <a:pos x="43" y="27"/>
                  </a:cxn>
                  <a:cxn ang="0">
                    <a:pos x="49" y="30"/>
                  </a:cxn>
                  <a:cxn ang="0">
                    <a:pos x="60" y="36"/>
                  </a:cxn>
                  <a:cxn ang="0">
                    <a:pos x="66" y="39"/>
                  </a:cxn>
                  <a:cxn ang="0">
                    <a:pos x="68" y="37"/>
                  </a:cxn>
                  <a:cxn ang="0">
                    <a:pos x="76" y="36"/>
                  </a:cxn>
                  <a:cxn ang="0">
                    <a:pos x="80" y="32"/>
                  </a:cxn>
                  <a:cxn ang="0">
                    <a:pos x="84" y="30"/>
                  </a:cxn>
                  <a:cxn ang="0">
                    <a:pos x="81" y="24"/>
                  </a:cxn>
                  <a:cxn ang="0">
                    <a:pos x="78" y="17"/>
                  </a:cxn>
                  <a:cxn ang="0">
                    <a:pos x="76" y="11"/>
                  </a:cxn>
                  <a:cxn ang="0">
                    <a:pos x="74" y="8"/>
                  </a:cxn>
                  <a:cxn ang="0">
                    <a:pos x="64" y="7"/>
                  </a:cxn>
                  <a:cxn ang="0">
                    <a:pos x="52" y="1"/>
                  </a:cxn>
                  <a:cxn ang="0">
                    <a:pos x="40" y="1"/>
                  </a:cxn>
                  <a:cxn ang="0">
                    <a:pos x="39" y="12"/>
                  </a:cxn>
                  <a:cxn ang="0">
                    <a:pos x="30" y="16"/>
                  </a:cxn>
                  <a:cxn ang="0">
                    <a:pos x="20" y="5"/>
                  </a:cxn>
                  <a:cxn ang="0">
                    <a:pos x="9" y="10"/>
                  </a:cxn>
                  <a:cxn ang="0">
                    <a:pos x="5" y="19"/>
                  </a:cxn>
                  <a:cxn ang="0">
                    <a:pos x="3" y="29"/>
                  </a:cxn>
                  <a:cxn ang="0">
                    <a:pos x="3" y="30"/>
                  </a:cxn>
                  <a:cxn ang="0">
                    <a:pos x="12" y="27"/>
                  </a:cxn>
                  <a:cxn ang="0">
                    <a:pos x="29" y="27"/>
                  </a:cxn>
                </a:cxnLst>
                <a:rect l="0" t="0" r="r" b="b"/>
                <a:pathLst>
                  <a:path w="84" h="39">
                    <a:moveTo>
                      <a:pt x="29" y="27"/>
                    </a:moveTo>
                    <a:cubicBezTo>
                      <a:pt x="32" y="27"/>
                      <a:pt x="39" y="29"/>
                      <a:pt x="43" y="27"/>
                    </a:cubicBezTo>
                    <a:cubicBezTo>
                      <a:pt x="47" y="26"/>
                      <a:pt x="47" y="31"/>
                      <a:pt x="49" y="30"/>
                    </a:cubicBezTo>
                    <a:cubicBezTo>
                      <a:pt x="52" y="29"/>
                      <a:pt x="57" y="33"/>
                      <a:pt x="60" y="36"/>
                    </a:cubicBezTo>
                    <a:cubicBezTo>
                      <a:pt x="62" y="37"/>
                      <a:pt x="64" y="38"/>
                      <a:pt x="66" y="39"/>
                    </a:cubicBezTo>
                    <a:cubicBezTo>
                      <a:pt x="66" y="38"/>
                      <a:pt x="67" y="38"/>
                      <a:pt x="68" y="37"/>
                    </a:cubicBezTo>
                    <a:cubicBezTo>
                      <a:pt x="71" y="35"/>
                      <a:pt x="73" y="36"/>
                      <a:pt x="76" y="36"/>
                    </a:cubicBezTo>
                    <a:cubicBezTo>
                      <a:pt x="78" y="36"/>
                      <a:pt x="78" y="33"/>
                      <a:pt x="80" y="32"/>
                    </a:cubicBezTo>
                    <a:cubicBezTo>
                      <a:pt x="81" y="31"/>
                      <a:pt x="82" y="31"/>
                      <a:pt x="84" y="30"/>
                    </a:cubicBezTo>
                    <a:cubicBezTo>
                      <a:pt x="83" y="29"/>
                      <a:pt x="83" y="25"/>
                      <a:pt x="81" y="24"/>
                    </a:cubicBezTo>
                    <a:cubicBezTo>
                      <a:pt x="79" y="22"/>
                      <a:pt x="77" y="19"/>
                      <a:pt x="78" y="17"/>
                    </a:cubicBezTo>
                    <a:cubicBezTo>
                      <a:pt x="78" y="15"/>
                      <a:pt x="78" y="13"/>
                      <a:pt x="76" y="11"/>
                    </a:cubicBezTo>
                    <a:cubicBezTo>
                      <a:pt x="75" y="10"/>
                      <a:pt x="75" y="9"/>
                      <a:pt x="74" y="8"/>
                    </a:cubicBezTo>
                    <a:cubicBezTo>
                      <a:pt x="70" y="7"/>
                      <a:pt x="65" y="7"/>
                      <a:pt x="64" y="7"/>
                    </a:cubicBezTo>
                    <a:cubicBezTo>
                      <a:pt x="62" y="8"/>
                      <a:pt x="54" y="2"/>
                      <a:pt x="52" y="1"/>
                    </a:cubicBezTo>
                    <a:cubicBezTo>
                      <a:pt x="51" y="0"/>
                      <a:pt x="46" y="0"/>
                      <a:pt x="40" y="1"/>
                    </a:cubicBezTo>
                    <a:cubicBezTo>
                      <a:pt x="37" y="4"/>
                      <a:pt x="39" y="7"/>
                      <a:pt x="39" y="12"/>
                    </a:cubicBezTo>
                    <a:cubicBezTo>
                      <a:pt x="39" y="17"/>
                      <a:pt x="33" y="16"/>
                      <a:pt x="30" y="16"/>
                    </a:cubicBezTo>
                    <a:cubicBezTo>
                      <a:pt x="27" y="16"/>
                      <a:pt x="22" y="7"/>
                      <a:pt x="20" y="5"/>
                    </a:cubicBezTo>
                    <a:cubicBezTo>
                      <a:pt x="18" y="2"/>
                      <a:pt x="13" y="7"/>
                      <a:pt x="9" y="10"/>
                    </a:cubicBezTo>
                    <a:cubicBezTo>
                      <a:pt x="5" y="12"/>
                      <a:pt x="7" y="16"/>
                      <a:pt x="5" y="19"/>
                    </a:cubicBezTo>
                    <a:cubicBezTo>
                      <a:pt x="2" y="21"/>
                      <a:pt x="0" y="24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7" y="30"/>
                      <a:pt x="10" y="29"/>
                      <a:pt x="12" y="27"/>
                    </a:cubicBezTo>
                    <a:cubicBezTo>
                      <a:pt x="16" y="25"/>
                      <a:pt x="25" y="27"/>
                      <a:pt x="29" y="2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1" name="Freeform 85"/>
              <p:cNvSpPr>
                <a:spLocks/>
              </p:cNvSpPr>
              <p:nvPr/>
            </p:nvSpPr>
            <p:spPr bwMode="auto">
              <a:xfrm>
                <a:off x="4803775" y="1874838"/>
                <a:ext cx="125413" cy="79375"/>
              </a:xfrm>
              <a:custGeom>
                <a:avLst/>
                <a:gdLst/>
                <a:ahLst/>
                <a:cxnLst>
                  <a:cxn ang="0">
                    <a:pos x="10" y="21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23" y="35"/>
                  </a:cxn>
                  <a:cxn ang="0">
                    <a:pos x="31" y="40"/>
                  </a:cxn>
                  <a:cxn ang="0">
                    <a:pos x="40" y="41"/>
                  </a:cxn>
                  <a:cxn ang="0">
                    <a:pos x="45" y="38"/>
                  </a:cxn>
                  <a:cxn ang="0">
                    <a:pos x="53" y="36"/>
                  </a:cxn>
                  <a:cxn ang="0">
                    <a:pos x="54" y="31"/>
                  </a:cxn>
                  <a:cxn ang="0">
                    <a:pos x="60" y="25"/>
                  </a:cxn>
                  <a:cxn ang="0">
                    <a:pos x="64" y="22"/>
                  </a:cxn>
                  <a:cxn ang="0">
                    <a:pos x="65" y="18"/>
                  </a:cxn>
                  <a:cxn ang="0">
                    <a:pos x="66" y="14"/>
                  </a:cxn>
                  <a:cxn ang="0">
                    <a:pos x="60" y="11"/>
                  </a:cxn>
                  <a:cxn ang="0">
                    <a:pos x="49" y="5"/>
                  </a:cxn>
                  <a:cxn ang="0">
                    <a:pos x="43" y="2"/>
                  </a:cxn>
                  <a:cxn ang="0">
                    <a:pos x="29" y="2"/>
                  </a:cxn>
                  <a:cxn ang="0">
                    <a:pos x="12" y="2"/>
                  </a:cxn>
                  <a:cxn ang="0">
                    <a:pos x="3" y="5"/>
                  </a:cxn>
                  <a:cxn ang="0">
                    <a:pos x="2" y="17"/>
                  </a:cxn>
                  <a:cxn ang="0">
                    <a:pos x="3" y="20"/>
                  </a:cxn>
                  <a:cxn ang="0">
                    <a:pos x="10" y="21"/>
                  </a:cxn>
                </a:cxnLst>
                <a:rect l="0" t="0" r="r" b="b"/>
                <a:pathLst>
                  <a:path w="66" h="42">
                    <a:moveTo>
                      <a:pt x="10" y="21"/>
                    </a:moveTo>
                    <a:cubicBezTo>
                      <a:pt x="11" y="23"/>
                      <a:pt x="15" y="24"/>
                      <a:pt x="16" y="23"/>
                    </a:cubicBezTo>
                    <a:cubicBezTo>
                      <a:pt x="18" y="23"/>
                      <a:pt x="23" y="25"/>
                      <a:pt x="23" y="27"/>
                    </a:cubicBezTo>
                    <a:cubicBezTo>
                      <a:pt x="23" y="29"/>
                      <a:pt x="21" y="35"/>
                      <a:pt x="23" y="35"/>
                    </a:cubicBezTo>
                    <a:cubicBezTo>
                      <a:pt x="24" y="35"/>
                      <a:pt x="31" y="37"/>
                      <a:pt x="31" y="40"/>
                    </a:cubicBezTo>
                    <a:cubicBezTo>
                      <a:pt x="35" y="40"/>
                      <a:pt x="38" y="41"/>
                      <a:pt x="40" y="41"/>
                    </a:cubicBezTo>
                    <a:cubicBezTo>
                      <a:pt x="42" y="42"/>
                      <a:pt x="44" y="40"/>
                      <a:pt x="45" y="38"/>
                    </a:cubicBezTo>
                    <a:cubicBezTo>
                      <a:pt x="47" y="37"/>
                      <a:pt x="51" y="36"/>
                      <a:pt x="53" y="36"/>
                    </a:cubicBezTo>
                    <a:cubicBezTo>
                      <a:pt x="54" y="36"/>
                      <a:pt x="54" y="32"/>
                      <a:pt x="54" y="31"/>
                    </a:cubicBezTo>
                    <a:cubicBezTo>
                      <a:pt x="55" y="29"/>
                      <a:pt x="58" y="26"/>
                      <a:pt x="60" y="25"/>
                    </a:cubicBezTo>
                    <a:cubicBezTo>
                      <a:pt x="62" y="25"/>
                      <a:pt x="62" y="22"/>
                      <a:pt x="64" y="22"/>
                    </a:cubicBezTo>
                    <a:cubicBezTo>
                      <a:pt x="66" y="22"/>
                      <a:pt x="65" y="20"/>
                      <a:pt x="65" y="18"/>
                    </a:cubicBezTo>
                    <a:cubicBezTo>
                      <a:pt x="65" y="17"/>
                      <a:pt x="65" y="16"/>
                      <a:pt x="66" y="14"/>
                    </a:cubicBezTo>
                    <a:cubicBezTo>
                      <a:pt x="64" y="13"/>
                      <a:pt x="62" y="12"/>
                      <a:pt x="60" y="11"/>
                    </a:cubicBezTo>
                    <a:cubicBezTo>
                      <a:pt x="57" y="8"/>
                      <a:pt x="52" y="4"/>
                      <a:pt x="49" y="5"/>
                    </a:cubicBezTo>
                    <a:cubicBezTo>
                      <a:pt x="47" y="6"/>
                      <a:pt x="47" y="1"/>
                      <a:pt x="43" y="2"/>
                    </a:cubicBezTo>
                    <a:cubicBezTo>
                      <a:pt x="39" y="4"/>
                      <a:pt x="32" y="2"/>
                      <a:pt x="29" y="2"/>
                    </a:cubicBezTo>
                    <a:cubicBezTo>
                      <a:pt x="25" y="2"/>
                      <a:pt x="16" y="0"/>
                      <a:pt x="12" y="2"/>
                    </a:cubicBezTo>
                    <a:cubicBezTo>
                      <a:pt x="10" y="4"/>
                      <a:pt x="7" y="5"/>
                      <a:pt x="3" y="5"/>
                    </a:cubicBezTo>
                    <a:cubicBezTo>
                      <a:pt x="6" y="9"/>
                      <a:pt x="5" y="14"/>
                      <a:pt x="2" y="17"/>
                    </a:cubicBezTo>
                    <a:cubicBezTo>
                      <a:pt x="0" y="19"/>
                      <a:pt x="1" y="19"/>
                      <a:pt x="3" y="20"/>
                    </a:cubicBezTo>
                    <a:cubicBezTo>
                      <a:pt x="5" y="20"/>
                      <a:pt x="9" y="19"/>
                      <a:pt x="10" y="2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2" name="Freeform 86"/>
              <p:cNvSpPr>
                <a:spLocks/>
              </p:cNvSpPr>
              <p:nvPr/>
            </p:nvSpPr>
            <p:spPr bwMode="auto">
              <a:xfrm>
                <a:off x="4495800" y="2132013"/>
                <a:ext cx="96838" cy="55563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40" y="9"/>
                  </a:cxn>
                  <a:cxn ang="0">
                    <a:pos x="40" y="4"/>
                  </a:cxn>
                  <a:cxn ang="0">
                    <a:pos x="33" y="1"/>
                  </a:cxn>
                  <a:cxn ang="0">
                    <a:pos x="26" y="2"/>
                  </a:cxn>
                  <a:cxn ang="0">
                    <a:pos x="16" y="2"/>
                  </a:cxn>
                  <a:cxn ang="0">
                    <a:pos x="15" y="4"/>
                  </a:cxn>
                  <a:cxn ang="0">
                    <a:pos x="9" y="8"/>
                  </a:cxn>
                  <a:cxn ang="0">
                    <a:pos x="2" y="17"/>
                  </a:cxn>
                  <a:cxn ang="0">
                    <a:pos x="3" y="21"/>
                  </a:cxn>
                  <a:cxn ang="0">
                    <a:pos x="8" y="22"/>
                  </a:cxn>
                  <a:cxn ang="0">
                    <a:pos x="10" y="27"/>
                  </a:cxn>
                  <a:cxn ang="0">
                    <a:pos x="10" y="27"/>
                  </a:cxn>
                  <a:cxn ang="0">
                    <a:pos x="20" y="27"/>
                  </a:cxn>
                  <a:cxn ang="0">
                    <a:pos x="25" y="19"/>
                  </a:cxn>
                  <a:cxn ang="0">
                    <a:pos x="32" y="26"/>
                  </a:cxn>
                  <a:cxn ang="0">
                    <a:pos x="35" y="22"/>
                  </a:cxn>
                  <a:cxn ang="0">
                    <a:pos x="39" y="20"/>
                  </a:cxn>
                  <a:cxn ang="0">
                    <a:pos x="44" y="19"/>
                  </a:cxn>
                  <a:cxn ang="0">
                    <a:pos x="47" y="17"/>
                  </a:cxn>
                  <a:cxn ang="0">
                    <a:pos x="49" y="15"/>
                  </a:cxn>
                  <a:cxn ang="0">
                    <a:pos x="51" y="12"/>
                  </a:cxn>
                  <a:cxn ang="0">
                    <a:pos x="46" y="12"/>
                  </a:cxn>
                </a:cxnLst>
                <a:rect l="0" t="0" r="r" b="b"/>
                <a:pathLst>
                  <a:path w="51" h="29">
                    <a:moveTo>
                      <a:pt x="46" y="12"/>
                    </a:moveTo>
                    <a:cubicBezTo>
                      <a:pt x="43" y="13"/>
                      <a:pt x="40" y="10"/>
                      <a:pt x="40" y="9"/>
                    </a:cubicBezTo>
                    <a:cubicBezTo>
                      <a:pt x="40" y="8"/>
                      <a:pt x="39" y="6"/>
                      <a:pt x="40" y="4"/>
                    </a:cubicBezTo>
                    <a:cubicBezTo>
                      <a:pt x="38" y="3"/>
                      <a:pt x="35" y="2"/>
                      <a:pt x="33" y="1"/>
                    </a:cubicBezTo>
                    <a:cubicBezTo>
                      <a:pt x="30" y="0"/>
                      <a:pt x="28" y="0"/>
                      <a:pt x="26" y="2"/>
                    </a:cubicBezTo>
                    <a:cubicBezTo>
                      <a:pt x="24" y="2"/>
                      <a:pt x="19" y="2"/>
                      <a:pt x="16" y="2"/>
                    </a:cubicBezTo>
                    <a:cubicBezTo>
                      <a:pt x="16" y="3"/>
                      <a:pt x="15" y="4"/>
                      <a:pt x="15" y="4"/>
                    </a:cubicBezTo>
                    <a:cubicBezTo>
                      <a:pt x="12" y="4"/>
                      <a:pt x="9" y="6"/>
                      <a:pt x="9" y="8"/>
                    </a:cubicBezTo>
                    <a:cubicBezTo>
                      <a:pt x="8" y="11"/>
                      <a:pt x="3" y="13"/>
                      <a:pt x="2" y="17"/>
                    </a:cubicBezTo>
                    <a:cubicBezTo>
                      <a:pt x="0" y="22"/>
                      <a:pt x="1" y="24"/>
                      <a:pt x="3" y="21"/>
                    </a:cubicBezTo>
                    <a:cubicBezTo>
                      <a:pt x="5" y="18"/>
                      <a:pt x="8" y="19"/>
                      <a:pt x="8" y="22"/>
                    </a:cubicBezTo>
                    <a:cubicBezTo>
                      <a:pt x="8" y="24"/>
                      <a:pt x="11" y="24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3" y="27"/>
                      <a:pt x="18" y="27"/>
                      <a:pt x="20" y="27"/>
                    </a:cubicBezTo>
                    <a:cubicBezTo>
                      <a:pt x="22" y="27"/>
                      <a:pt x="24" y="19"/>
                      <a:pt x="25" y="19"/>
                    </a:cubicBezTo>
                    <a:cubicBezTo>
                      <a:pt x="26" y="18"/>
                      <a:pt x="29" y="24"/>
                      <a:pt x="32" y="26"/>
                    </a:cubicBezTo>
                    <a:cubicBezTo>
                      <a:pt x="34" y="29"/>
                      <a:pt x="35" y="24"/>
                      <a:pt x="35" y="22"/>
                    </a:cubicBezTo>
                    <a:cubicBezTo>
                      <a:pt x="35" y="20"/>
                      <a:pt x="37" y="20"/>
                      <a:pt x="39" y="20"/>
                    </a:cubicBezTo>
                    <a:cubicBezTo>
                      <a:pt x="40" y="20"/>
                      <a:pt x="44" y="21"/>
                      <a:pt x="44" y="19"/>
                    </a:cubicBezTo>
                    <a:cubicBezTo>
                      <a:pt x="44" y="16"/>
                      <a:pt x="46" y="17"/>
                      <a:pt x="47" y="17"/>
                    </a:cubicBezTo>
                    <a:cubicBezTo>
                      <a:pt x="49" y="17"/>
                      <a:pt x="49" y="15"/>
                      <a:pt x="49" y="15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9" y="12"/>
                      <a:pt x="47" y="11"/>
                      <a:pt x="46" y="1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3" name="Freeform 87"/>
              <p:cNvSpPr>
                <a:spLocks/>
              </p:cNvSpPr>
              <p:nvPr/>
            </p:nvSpPr>
            <p:spPr bwMode="auto">
              <a:xfrm>
                <a:off x="4494213" y="1927225"/>
                <a:ext cx="192088" cy="219075"/>
              </a:xfrm>
              <a:custGeom>
                <a:avLst/>
                <a:gdLst/>
                <a:ahLst/>
                <a:cxnLst>
                  <a:cxn ang="0">
                    <a:pos x="13" y="29"/>
                  </a:cxn>
                  <a:cxn ang="0">
                    <a:pos x="7" y="35"/>
                  </a:cxn>
                  <a:cxn ang="0">
                    <a:pos x="11" y="41"/>
                  </a:cxn>
                  <a:cxn ang="0">
                    <a:pos x="9" y="44"/>
                  </a:cxn>
                  <a:cxn ang="0">
                    <a:pos x="2" y="47"/>
                  </a:cxn>
                  <a:cxn ang="0">
                    <a:pos x="2" y="53"/>
                  </a:cxn>
                  <a:cxn ang="0">
                    <a:pos x="0" y="62"/>
                  </a:cxn>
                  <a:cxn ang="0">
                    <a:pos x="3" y="69"/>
                  </a:cxn>
                  <a:cxn ang="0">
                    <a:pos x="1" y="73"/>
                  </a:cxn>
                  <a:cxn ang="0">
                    <a:pos x="5" y="82"/>
                  </a:cxn>
                  <a:cxn ang="0">
                    <a:pos x="7" y="84"/>
                  </a:cxn>
                  <a:cxn ang="0">
                    <a:pos x="14" y="87"/>
                  </a:cxn>
                  <a:cxn ang="0">
                    <a:pos x="20" y="89"/>
                  </a:cxn>
                  <a:cxn ang="0">
                    <a:pos x="23" y="93"/>
                  </a:cxn>
                  <a:cxn ang="0">
                    <a:pos x="18" y="102"/>
                  </a:cxn>
                  <a:cxn ang="0">
                    <a:pos x="17" y="109"/>
                  </a:cxn>
                  <a:cxn ang="0">
                    <a:pos x="27" y="109"/>
                  </a:cxn>
                  <a:cxn ang="0">
                    <a:pos x="34" y="108"/>
                  </a:cxn>
                  <a:cxn ang="0">
                    <a:pos x="41" y="111"/>
                  </a:cxn>
                  <a:cxn ang="0">
                    <a:pos x="42" y="110"/>
                  </a:cxn>
                  <a:cxn ang="0">
                    <a:pos x="49" y="112"/>
                  </a:cxn>
                  <a:cxn ang="0">
                    <a:pos x="55" y="111"/>
                  </a:cxn>
                  <a:cxn ang="0">
                    <a:pos x="62" y="110"/>
                  </a:cxn>
                  <a:cxn ang="0">
                    <a:pos x="73" y="108"/>
                  </a:cxn>
                  <a:cxn ang="0">
                    <a:pos x="78" y="105"/>
                  </a:cxn>
                  <a:cxn ang="0">
                    <a:pos x="82" y="98"/>
                  </a:cxn>
                  <a:cxn ang="0">
                    <a:pos x="89" y="93"/>
                  </a:cxn>
                  <a:cxn ang="0">
                    <a:pos x="77" y="84"/>
                  </a:cxn>
                  <a:cxn ang="0">
                    <a:pos x="73" y="74"/>
                  </a:cxn>
                  <a:cxn ang="0">
                    <a:pos x="72" y="68"/>
                  </a:cxn>
                  <a:cxn ang="0">
                    <a:pos x="84" y="64"/>
                  </a:cxn>
                  <a:cxn ang="0">
                    <a:pos x="93" y="60"/>
                  </a:cxn>
                  <a:cxn ang="0">
                    <a:pos x="99" y="59"/>
                  </a:cxn>
                  <a:cxn ang="0">
                    <a:pos x="100" y="53"/>
                  </a:cxn>
                  <a:cxn ang="0">
                    <a:pos x="97" y="44"/>
                  </a:cxn>
                  <a:cxn ang="0">
                    <a:pos x="95" y="38"/>
                  </a:cxn>
                  <a:cxn ang="0">
                    <a:pos x="93" y="33"/>
                  </a:cxn>
                  <a:cxn ang="0">
                    <a:pos x="92" y="28"/>
                  </a:cxn>
                  <a:cxn ang="0">
                    <a:pos x="92" y="16"/>
                  </a:cxn>
                  <a:cxn ang="0">
                    <a:pos x="92" y="15"/>
                  </a:cxn>
                  <a:cxn ang="0">
                    <a:pos x="91" y="14"/>
                  </a:cxn>
                  <a:cxn ang="0">
                    <a:pos x="85" y="10"/>
                  </a:cxn>
                  <a:cxn ang="0">
                    <a:pos x="86" y="3"/>
                  </a:cxn>
                  <a:cxn ang="0">
                    <a:pos x="76" y="6"/>
                  </a:cxn>
                  <a:cxn ang="0">
                    <a:pos x="63" y="13"/>
                  </a:cxn>
                  <a:cxn ang="0">
                    <a:pos x="57" y="9"/>
                  </a:cxn>
                  <a:cxn ang="0">
                    <a:pos x="53" y="7"/>
                  </a:cxn>
                  <a:cxn ang="0">
                    <a:pos x="45" y="3"/>
                  </a:cxn>
                  <a:cxn ang="0">
                    <a:pos x="44" y="0"/>
                  </a:cxn>
                  <a:cxn ang="0">
                    <a:pos x="40" y="1"/>
                  </a:cxn>
                  <a:cxn ang="0">
                    <a:pos x="30" y="0"/>
                  </a:cxn>
                  <a:cxn ang="0">
                    <a:pos x="32" y="5"/>
                  </a:cxn>
                  <a:cxn ang="0">
                    <a:pos x="35" y="15"/>
                  </a:cxn>
                  <a:cxn ang="0">
                    <a:pos x="30" y="19"/>
                  </a:cxn>
                  <a:cxn ang="0">
                    <a:pos x="22" y="18"/>
                  </a:cxn>
                  <a:cxn ang="0">
                    <a:pos x="13" y="19"/>
                  </a:cxn>
                  <a:cxn ang="0">
                    <a:pos x="13" y="22"/>
                  </a:cxn>
                  <a:cxn ang="0">
                    <a:pos x="13" y="29"/>
                  </a:cxn>
                </a:cxnLst>
                <a:rect l="0" t="0" r="r" b="b"/>
                <a:pathLst>
                  <a:path w="101" h="114">
                    <a:moveTo>
                      <a:pt x="13" y="29"/>
                    </a:moveTo>
                    <a:cubicBezTo>
                      <a:pt x="10" y="33"/>
                      <a:pt x="7" y="34"/>
                      <a:pt x="7" y="35"/>
                    </a:cubicBezTo>
                    <a:cubicBezTo>
                      <a:pt x="8" y="36"/>
                      <a:pt x="12" y="39"/>
                      <a:pt x="11" y="41"/>
                    </a:cubicBezTo>
                    <a:cubicBezTo>
                      <a:pt x="10" y="42"/>
                      <a:pt x="9" y="41"/>
                      <a:pt x="9" y="44"/>
                    </a:cubicBezTo>
                    <a:cubicBezTo>
                      <a:pt x="9" y="47"/>
                      <a:pt x="4" y="47"/>
                      <a:pt x="2" y="47"/>
                    </a:cubicBezTo>
                    <a:cubicBezTo>
                      <a:pt x="1" y="47"/>
                      <a:pt x="3" y="50"/>
                      <a:pt x="2" y="53"/>
                    </a:cubicBezTo>
                    <a:cubicBezTo>
                      <a:pt x="1" y="55"/>
                      <a:pt x="1" y="60"/>
                      <a:pt x="0" y="62"/>
                    </a:cubicBezTo>
                    <a:cubicBezTo>
                      <a:pt x="0" y="64"/>
                      <a:pt x="4" y="67"/>
                      <a:pt x="3" y="69"/>
                    </a:cubicBezTo>
                    <a:cubicBezTo>
                      <a:pt x="3" y="70"/>
                      <a:pt x="0" y="72"/>
                      <a:pt x="1" y="73"/>
                    </a:cubicBezTo>
                    <a:cubicBezTo>
                      <a:pt x="2" y="74"/>
                      <a:pt x="4" y="76"/>
                      <a:pt x="5" y="82"/>
                    </a:cubicBezTo>
                    <a:cubicBezTo>
                      <a:pt x="6" y="83"/>
                      <a:pt x="7" y="83"/>
                      <a:pt x="7" y="84"/>
                    </a:cubicBezTo>
                    <a:cubicBezTo>
                      <a:pt x="9" y="86"/>
                      <a:pt x="11" y="87"/>
                      <a:pt x="14" y="87"/>
                    </a:cubicBezTo>
                    <a:cubicBezTo>
                      <a:pt x="18" y="87"/>
                      <a:pt x="19" y="89"/>
                      <a:pt x="20" y="89"/>
                    </a:cubicBezTo>
                    <a:cubicBezTo>
                      <a:pt x="22" y="89"/>
                      <a:pt x="26" y="90"/>
                      <a:pt x="23" y="93"/>
                    </a:cubicBezTo>
                    <a:cubicBezTo>
                      <a:pt x="19" y="96"/>
                      <a:pt x="19" y="99"/>
                      <a:pt x="18" y="102"/>
                    </a:cubicBezTo>
                    <a:cubicBezTo>
                      <a:pt x="18" y="104"/>
                      <a:pt x="18" y="107"/>
                      <a:pt x="17" y="109"/>
                    </a:cubicBezTo>
                    <a:cubicBezTo>
                      <a:pt x="20" y="109"/>
                      <a:pt x="25" y="109"/>
                      <a:pt x="27" y="109"/>
                    </a:cubicBezTo>
                    <a:cubicBezTo>
                      <a:pt x="29" y="107"/>
                      <a:pt x="31" y="107"/>
                      <a:pt x="34" y="108"/>
                    </a:cubicBezTo>
                    <a:cubicBezTo>
                      <a:pt x="36" y="109"/>
                      <a:pt x="39" y="110"/>
                      <a:pt x="41" y="111"/>
                    </a:cubicBezTo>
                    <a:cubicBezTo>
                      <a:pt x="41" y="110"/>
                      <a:pt x="41" y="110"/>
                      <a:pt x="42" y="110"/>
                    </a:cubicBezTo>
                    <a:cubicBezTo>
                      <a:pt x="44" y="110"/>
                      <a:pt x="47" y="114"/>
                      <a:pt x="49" y="112"/>
                    </a:cubicBezTo>
                    <a:cubicBezTo>
                      <a:pt x="50" y="109"/>
                      <a:pt x="54" y="110"/>
                      <a:pt x="55" y="111"/>
                    </a:cubicBezTo>
                    <a:cubicBezTo>
                      <a:pt x="57" y="112"/>
                      <a:pt x="60" y="112"/>
                      <a:pt x="62" y="110"/>
                    </a:cubicBezTo>
                    <a:cubicBezTo>
                      <a:pt x="64" y="108"/>
                      <a:pt x="72" y="107"/>
                      <a:pt x="73" y="108"/>
                    </a:cubicBezTo>
                    <a:cubicBezTo>
                      <a:pt x="75" y="109"/>
                      <a:pt x="80" y="111"/>
                      <a:pt x="78" y="105"/>
                    </a:cubicBezTo>
                    <a:cubicBezTo>
                      <a:pt x="76" y="99"/>
                      <a:pt x="82" y="100"/>
                      <a:pt x="82" y="98"/>
                    </a:cubicBezTo>
                    <a:cubicBezTo>
                      <a:pt x="83" y="95"/>
                      <a:pt x="90" y="94"/>
                      <a:pt x="89" y="93"/>
                    </a:cubicBezTo>
                    <a:cubicBezTo>
                      <a:pt x="88" y="91"/>
                      <a:pt x="79" y="86"/>
                      <a:pt x="77" y="84"/>
                    </a:cubicBezTo>
                    <a:cubicBezTo>
                      <a:pt x="74" y="82"/>
                      <a:pt x="74" y="77"/>
                      <a:pt x="73" y="74"/>
                    </a:cubicBezTo>
                    <a:cubicBezTo>
                      <a:pt x="72" y="72"/>
                      <a:pt x="69" y="69"/>
                      <a:pt x="72" y="68"/>
                    </a:cubicBezTo>
                    <a:cubicBezTo>
                      <a:pt x="76" y="68"/>
                      <a:pt x="81" y="66"/>
                      <a:pt x="84" y="64"/>
                    </a:cubicBezTo>
                    <a:cubicBezTo>
                      <a:pt x="87" y="61"/>
                      <a:pt x="92" y="61"/>
                      <a:pt x="93" y="60"/>
                    </a:cubicBezTo>
                    <a:cubicBezTo>
                      <a:pt x="95" y="58"/>
                      <a:pt x="98" y="61"/>
                      <a:pt x="99" y="59"/>
                    </a:cubicBezTo>
                    <a:cubicBezTo>
                      <a:pt x="100" y="58"/>
                      <a:pt x="101" y="55"/>
                      <a:pt x="100" y="53"/>
                    </a:cubicBezTo>
                    <a:cubicBezTo>
                      <a:pt x="98" y="51"/>
                      <a:pt x="97" y="48"/>
                      <a:pt x="97" y="44"/>
                    </a:cubicBezTo>
                    <a:cubicBezTo>
                      <a:pt x="97" y="40"/>
                      <a:pt x="95" y="40"/>
                      <a:pt x="95" y="38"/>
                    </a:cubicBezTo>
                    <a:cubicBezTo>
                      <a:pt x="95" y="36"/>
                      <a:pt x="95" y="34"/>
                      <a:pt x="93" y="33"/>
                    </a:cubicBezTo>
                    <a:cubicBezTo>
                      <a:pt x="91" y="32"/>
                      <a:pt x="90" y="31"/>
                      <a:pt x="92" y="28"/>
                    </a:cubicBezTo>
                    <a:cubicBezTo>
                      <a:pt x="94" y="25"/>
                      <a:pt x="93" y="18"/>
                      <a:pt x="92" y="16"/>
                    </a:cubicBezTo>
                    <a:cubicBezTo>
                      <a:pt x="92" y="16"/>
                      <a:pt x="92" y="15"/>
                      <a:pt x="92" y="15"/>
                    </a:cubicBezTo>
                    <a:cubicBezTo>
                      <a:pt x="92" y="15"/>
                      <a:pt x="91" y="14"/>
                      <a:pt x="91" y="14"/>
                    </a:cubicBezTo>
                    <a:cubicBezTo>
                      <a:pt x="91" y="11"/>
                      <a:pt x="89" y="10"/>
                      <a:pt x="85" y="10"/>
                    </a:cubicBezTo>
                    <a:cubicBezTo>
                      <a:pt x="80" y="10"/>
                      <a:pt x="87" y="6"/>
                      <a:pt x="86" y="3"/>
                    </a:cubicBezTo>
                    <a:cubicBezTo>
                      <a:pt x="84" y="1"/>
                      <a:pt x="80" y="7"/>
                      <a:pt x="76" y="6"/>
                    </a:cubicBezTo>
                    <a:cubicBezTo>
                      <a:pt x="72" y="5"/>
                      <a:pt x="67" y="11"/>
                      <a:pt x="63" y="13"/>
                    </a:cubicBezTo>
                    <a:cubicBezTo>
                      <a:pt x="60" y="16"/>
                      <a:pt x="55" y="13"/>
                      <a:pt x="57" y="9"/>
                    </a:cubicBezTo>
                    <a:cubicBezTo>
                      <a:pt x="60" y="5"/>
                      <a:pt x="57" y="6"/>
                      <a:pt x="53" y="7"/>
                    </a:cubicBezTo>
                    <a:cubicBezTo>
                      <a:pt x="49" y="9"/>
                      <a:pt x="44" y="7"/>
                      <a:pt x="45" y="3"/>
                    </a:cubicBezTo>
                    <a:cubicBezTo>
                      <a:pt x="45" y="2"/>
                      <a:pt x="45" y="1"/>
                      <a:pt x="44" y="0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8" y="0"/>
                      <a:pt x="34" y="0"/>
                      <a:pt x="30" y="0"/>
                    </a:cubicBezTo>
                    <a:cubicBezTo>
                      <a:pt x="31" y="1"/>
                      <a:pt x="32" y="3"/>
                      <a:pt x="32" y="5"/>
                    </a:cubicBezTo>
                    <a:cubicBezTo>
                      <a:pt x="30" y="8"/>
                      <a:pt x="33" y="10"/>
                      <a:pt x="35" y="15"/>
                    </a:cubicBezTo>
                    <a:cubicBezTo>
                      <a:pt x="37" y="19"/>
                      <a:pt x="30" y="16"/>
                      <a:pt x="30" y="19"/>
                    </a:cubicBezTo>
                    <a:cubicBezTo>
                      <a:pt x="30" y="22"/>
                      <a:pt x="24" y="19"/>
                      <a:pt x="22" y="18"/>
                    </a:cubicBezTo>
                    <a:cubicBezTo>
                      <a:pt x="20" y="17"/>
                      <a:pt x="13" y="18"/>
                      <a:pt x="13" y="19"/>
                    </a:cubicBezTo>
                    <a:cubicBezTo>
                      <a:pt x="13" y="20"/>
                      <a:pt x="13" y="21"/>
                      <a:pt x="13" y="22"/>
                    </a:cubicBezTo>
                    <a:cubicBezTo>
                      <a:pt x="14" y="25"/>
                      <a:pt x="14" y="28"/>
                      <a:pt x="13" y="2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4" name="Freeform 88"/>
              <p:cNvSpPr>
                <a:spLocks/>
              </p:cNvSpPr>
              <p:nvPr/>
            </p:nvSpPr>
            <p:spPr bwMode="auto">
              <a:xfrm>
                <a:off x="4808538" y="1404938"/>
                <a:ext cx="225425" cy="360363"/>
              </a:xfrm>
              <a:custGeom>
                <a:avLst/>
                <a:gdLst/>
                <a:ahLst/>
                <a:cxnLst>
                  <a:cxn ang="0">
                    <a:pos x="100" y="158"/>
                  </a:cxn>
                  <a:cxn ang="0">
                    <a:pos x="117" y="142"/>
                  </a:cxn>
                  <a:cxn ang="0">
                    <a:pos x="114" y="133"/>
                  </a:cxn>
                  <a:cxn ang="0">
                    <a:pos x="100" y="122"/>
                  </a:cxn>
                  <a:cxn ang="0">
                    <a:pos x="107" y="116"/>
                  </a:cxn>
                  <a:cxn ang="0">
                    <a:pos x="101" y="110"/>
                  </a:cxn>
                  <a:cxn ang="0">
                    <a:pos x="102" y="104"/>
                  </a:cxn>
                  <a:cxn ang="0">
                    <a:pos x="97" y="101"/>
                  </a:cxn>
                  <a:cxn ang="0">
                    <a:pos x="99" y="97"/>
                  </a:cxn>
                  <a:cxn ang="0">
                    <a:pos x="98" y="89"/>
                  </a:cxn>
                  <a:cxn ang="0">
                    <a:pos x="101" y="82"/>
                  </a:cxn>
                  <a:cxn ang="0">
                    <a:pos x="91" y="65"/>
                  </a:cxn>
                  <a:cxn ang="0">
                    <a:pos x="94" y="58"/>
                  </a:cxn>
                  <a:cxn ang="0">
                    <a:pos x="101" y="50"/>
                  </a:cxn>
                  <a:cxn ang="0">
                    <a:pos x="93" y="42"/>
                  </a:cxn>
                  <a:cxn ang="0">
                    <a:pos x="86" y="38"/>
                  </a:cxn>
                  <a:cxn ang="0">
                    <a:pos x="84" y="31"/>
                  </a:cxn>
                  <a:cxn ang="0">
                    <a:pos x="86" y="25"/>
                  </a:cxn>
                  <a:cxn ang="0">
                    <a:pos x="90" y="22"/>
                  </a:cxn>
                  <a:cxn ang="0">
                    <a:pos x="93" y="18"/>
                  </a:cxn>
                  <a:cxn ang="0">
                    <a:pos x="93" y="11"/>
                  </a:cxn>
                  <a:cxn ang="0">
                    <a:pos x="81" y="3"/>
                  </a:cxn>
                  <a:cxn ang="0">
                    <a:pos x="72" y="3"/>
                  </a:cxn>
                  <a:cxn ang="0">
                    <a:pos x="61" y="6"/>
                  </a:cxn>
                  <a:cxn ang="0">
                    <a:pos x="54" y="14"/>
                  </a:cxn>
                  <a:cxn ang="0">
                    <a:pos x="52" y="23"/>
                  </a:cxn>
                  <a:cxn ang="0">
                    <a:pos x="47" y="30"/>
                  </a:cxn>
                  <a:cxn ang="0">
                    <a:pos x="40" y="28"/>
                  </a:cxn>
                  <a:cxn ang="0">
                    <a:pos x="32" y="28"/>
                  </a:cxn>
                  <a:cxn ang="0">
                    <a:pos x="19" y="27"/>
                  </a:cxn>
                  <a:cxn ang="0">
                    <a:pos x="7" y="18"/>
                  </a:cxn>
                  <a:cxn ang="0">
                    <a:pos x="0" y="23"/>
                  </a:cxn>
                  <a:cxn ang="0">
                    <a:pos x="12" y="32"/>
                  </a:cxn>
                  <a:cxn ang="0">
                    <a:pos x="28" y="42"/>
                  </a:cxn>
                  <a:cxn ang="0">
                    <a:pos x="29" y="53"/>
                  </a:cxn>
                  <a:cxn ang="0">
                    <a:pos x="31" y="63"/>
                  </a:cxn>
                  <a:cxn ang="0">
                    <a:pos x="31" y="73"/>
                  </a:cxn>
                  <a:cxn ang="0">
                    <a:pos x="33" y="78"/>
                  </a:cxn>
                  <a:cxn ang="0">
                    <a:pos x="34" y="84"/>
                  </a:cxn>
                  <a:cxn ang="0">
                    <a:pos x="44" y="88"/>
                  </a:cxn>
                  <a:cxn ang="0">
                    <a:pos x="48" y="96"/>
                  </a:cxn>
                  <a:cxn ang="0">
                    <a:pos x="46" y="100"/>
                  </a:cxn>
                  <a:cxn ang="0">
                    <a:pos x="39" y="105"/>
                  </a:cxn>
                  <a:cxn ang="0">
                    <a:pos x="28" y="117"/>
                  </a:cxn>
                  <a:cxn ang="0">
                    <a:pos x="21" y="122"/>
                  </a:cxn>
                  <a:cxn ang="0">
                    <a:pos x="15" y="128"/>
                  </a:cxn>
                  <a:cxn ang="0">
                    <a:pos x="7" y="132"/>
                  </a:cxn>
                  <a:cxn ang="0">
                    <a:pos x="2" y="139"/>
                  </a:cxn>
                  <a:cxn ang="0">
                    <a:pos x="3" y="146"/>
                  </a:cxn>
                  <a:cxn ang="0">
                    <a:pos x="4" y="153"/>
                  </a:cxn>
                  <a:cxn ang="0">
                    <a:pos x="6" y="166"/>
                  </a:cxn>
                  <a:cxn ang="0">
                    <a:pos x="3" y="178"/>
                  </a:cxn>
                  <a:cxn ang="0">
                    <a:pos x="13" y="182"/>
                  </a:cxn>
                  <a:cxn ang="0">
                    <a:pos x="20" y="186"/>
                  </a:cxn>
                  <a:cxn ang="0">
                    <a:pos x="33" y="188"/>
                  </a:cxn>
                  <a:cxn ang="0">
                    <a:pos x="68" y="180"/>
                  </a:cxn>
                  <a:cxn ang="0">
                    <a:pos x="78" y="179"/>
                  </a:cxn>
                  <a:cxn ang="0">
                    <a:pos x="83" y="172"/>
                  </a:cxn>
                  <a:cxn ang="0">
                    <a:pos x="100" y="158"/>
                  </a:cxn>
                </a:cxnLst>
                <a:rect l="0" t="0" r="r" b="b"/>
                <a:pathLst>
                  <a:path w="118" h="189">
                    <a:moveTo>
                      <a:pt x="100" y="158"/>
                    </a:moveTo>
                    <a:cubicBezTo>
                      <a:pt x="103" y="152"/>
                      <a:pt x="115" y="148"/>
                      <a:pt x="117" y="142"/>
                    </a:cubicBezTo>
                    <a:cubicBezTo>
                      <a:pt x="118" y="140"/>
                      <a:pt x="118" y="138"/>
                      <a:pt x="114" y="133"/>
                    </a:cubicBezTo>
                    <a:cubicBezTo>
                      <a:pt x="110" y="128"/>
                      <a:pt x="100" y="125"/>
                      <a:pt x="100" y="122"/>
                    </a:cubicBezTo>
                    <a:cubicBezTo>
                      <a:pt x="99" y="120"/>
                      <a:pt x="107" y="119"/>
                      <a:pt x="107" y="116"/>
                    </a:cubicBezTo>
                    <a:cubicBezTo>
                      <a:pt x="106" y="113"/>
                      <a:pt x="102" y="113"/>
                      <a:pt x="101" y="110"/>
                    </a:cubicBezTo>
                    <a:cubicBezTo>
                      <a:pt x="99" y="107"/>
                      <a:pt x="103" y="106"/>
                      <a:pt x="102" y="104"/>
                    </a:cubicBezTo>
                    <a:cubicBezTo>
                      <a:pt x="102" y="103"/>
                      <a:pt x="97" y="102"/>
                      <a:pt x="97" y="101"/>
                    </a:cubicBezTo>
                    <a:cubicBezTo>
                      <a:pt x="96" y="99"/>
                      <a:pt x="100" y="99"/>
                      <a:pt x="99" y="97"/>
                    </a:cubicBezTo>
                    <a:cubicBezTo>
                      <a:pt x="99" y="95"/>
                      <a:pt x="95" y="92"/>
                      <a:pt x="98" y="89"/>
                    </a:cubicBezTo>
                    <a:cubicBezTo>
                      <a:pt x="100" y="86"/>
                      <a:pt x="105" y="89"/>
                      <a:pt x="101" y="82"/>
                    </a:cubicBezTo>
                    <a:cubicBezTo>
                      <a:pt x="98" y="75"/>
                      <a:pt x="92" y="67"/>
                      <a:pt x="91" y="65"/>
                    </a:cubicBezTo>
                    <a:cubicBezTo>
                      <a:pt x="89" y="63"/>
                      <a:pt x="92" y="60"/>
                      <a:pt x="94" y="58"/>
                    </a:cubicBezTo>
                    <a:cubicBezTo>
                      <a:pt x="96" y="57"/>
                      <a:pt x="101" y="52"/>
                      <a:pt x="101" y="50"/>
                    </a:cubicBezTo>
                    <a:cubicBezTo>
                      <a:pt x="101" y="48"/>
                      <a:pt x="95" y="43"/>
                      <a:pt x="93" y="42"/>
                    </a:cubicBezTo>
                    <a:cubicBezTo>
                      <a:pt x="91" y="41"/>
                      <a:pt x="88" y="41"/>
                      <a:pt x="86" y="38"/>
                    </a:cubicBezTo>
                    <a:cubicBezTo>
                      <a:pt x="84" y="34"/>
                      <a:pt x="83" y="33"/>
                      <a:pt x="84" y="31"/>
                    </a:cubicBezTo>
                    <a:cubicBezTo>
                      <a:pt x="86" y="29"/>
                      <a:pt x="86" y="27"/>
                      <a:pt x="86" y="25"/>
                    </a:cubicBezTo>
                    <a:cubicBezTo>
                      <a:pt x="86" y="23"/>
                      <a:pt x="90" y="25"/>
                      <a:pt x="90" y="22"/>
                    </a:cubicBezTo>
                    <a:cubicBezTo>
                      <a:pt x="91" y="20"/>
                      <a:pt x="92" y="19"/>
                      <a:pt x="93" y="18"/>
                    </a:cubicBezTo>
                    <a:cubicBezTo>
                      <a:pt x="93" y="15"/>
                      <a:pt x="93" y="13"/>
                      <a:pt x="93" y="11"/>
                    </a:cubicBezTo>
                    <a:cubicBezTo>
                      <a:pt x="92" y="8"/>
                      <a:pt x="83" y="7"/>
                      <a:pt x="81" y="3"/>
                    </a:cubicBezTo>
                    <a:cubicBezTo>
                      <a:pt x="79" y="0"/>
                      <a:pt x="74" y="1"/>
                      <a:pt x="72" y="3"/>
                    </a:cubicBezTo>
                    <a:cubicBezTo>
                      <a:pt x="70" y="6"/>
                      <a:pt x="61" y="3"/>
                      <a:pt x="61" y="6"/>
                    </a:cubicBezTo>
                    <a:cubicBezTo>
                      <a:pt x="61" y="9"/>
                      <a:pt x="54" y="10"/>
                      <a:pt x="54" y="14"/>
                    </a:cubicBezTo>
                    <a:cubicBezTo>
                      <a:pt x="54" y="17"/>
                      <a:pt x="57" y="24"/>
                      <a:pt x="52" y="23"/>
                    </a:cubicBezTo>
                    <a:cubicBezTo>
                      <a:pt x="46" y="23"/>
                      <a:pt x="50" y="25"/>
                      <a:pt x="47" y="30"/>
                    </a:cubicBezTo>
                    <a:cubicBezTo>
                      <a:pt x="44" y="34"/>
                      <a:pt x="44" y="27"/>
                      <a:pt x="40" y="28"/>
                    </a:cubicBezTo>
                    <a:cubicBezTo>
                      <a:pt x="37" y="29"/>
                      <a:pt x="33" y="25"/>
                      <a:pt x="32" y="28"/>
                    </a:cubicBezTo>
                    <a:cubicBezTo>
                      <a:pt x="30" y="30"/>
                      <a:pt x="25" y="28"/>
                      <a:pt x="19" y="27"/>
                    </a:cubicBezTo>
                    <a:cubicBezTo>
                      <a:pt x="14" y="26"/>
                      <a:pt x="11" y="18"/>
                      <a:pt x="7" y="18"/>
                    </a:cubicBezTo>
                    <a:cubicBezTo>
                      <a:pt x="4" y="18"/>
                      <a:pt x="1" y="20"/>
                      <a:pt x="0" y="23"/>
                    </a:cubicBezTo>
                    <a:cubicBezTo>
                      <a:pt x="4" y="26"/>
                      <a:pt x="7" y="30"/>
                      <a:pt x="12" y="32"/>
                    </a:cubicBezTo>
                    <a:cubicBezTo>
                      <a:pt x="18" y="35"/>
                      <a:pt x="29" y="38"/>
                      <a:pt x="28" y="42"/>
                    </a:cubicBezTo>
                    <a:cubicBezTo>
                      <a:pt x="28" y="46"/>
                      <a:pt x="26" y="51"/>
                      <a:pt x="29" y="53"/>
                    </a:cubicBezTo>
                    <a:cubicBezTo>
                      <a:pt x="31" y="54"/>
                      <a:pt x="28" y="61"/>
                      <a:pt x="31" y="63"/>
                    </a:cubicBezTo>
                    <a:cubicBezTo>
                      <a:pt x="34" y="64"/>
                      <a:pt x="33" y="73"/>
                      <a:pt x="31" y="73"/>
                    </a:cubicBezTo>
                    <a:cubicBezTo>
                      <a:pt x="28" y="73"/>
                      <a:pt x="31" y="77"/>
                      <a:pt x="33" y="78"/>
                    </a:cubicBezTo>
                    <a:cubicBezTo>
                      <a:pt x="34" y="79"/>
                      <a:pt x="34" y="81"/>
                      <a:pt x="34" y="84"/>
                    </a:cubicBezTo>
                    <a:cubicBezTo>
                      <a:pt x="38" y="85"/>
                      <a:pt x="41" y="86"/>
                      <a:pt x="44" y="88"/>
                    </a:cubicBezTo>
                    <a:cubicBezTo>
                      <a:pt x="48" y="90"/>
                      <a:pt x="47" y="93"/>
                      <a:pt x="48" y="96"/>
                    </a:cubicBezTo>
                    <a:cubicBezTo>
                      <a:pt x="48" y="100"/>
                      <a:pt x="48" y="102"/>
                      <a:pt x="46" y="100"/>
                    </a:cubicBezTo>
                    <a:cubicBezTo>
                      <a:pt x="43" y="99"/>
                      <a:pt x="41" y="100"/>
                      <a:pt x="39" y="105"/>
                    </a:cubicBezTo>
                    <a:cubicBezTo>
                      <a:pt x="38" y="110"/>
                      <a:pt x="32" y="116"/>
                      <a:pt x="28" y="117"/>
                    </a:cubicBezTo>
                    <a:cubicBezTo>
                      <a:pt x="24" y="117"/>
                      <a:pt x="24" y="121"/>
                      <a:pt x="21" y="122"/>
                    </a:cubicBezTo>
                    <a:cubicBezTo>
                      <a:pt x="18" y="123"/>
                      <a:pt x="15" y="125"/>
                      <a:pt x="15" y="128"/>
                    </a:cubicBezTo>
                    <a:cubicBezTo>
                      <a:pt x="15" y="132"/>
                      <a:pt x="11" y="132"/>
                      <a:pt x="7" y="132"/>
                    </a:cubicBezTo>
                    <a:cubicBezTo>
                      <a:pt x="4" y="132"/>
                      <a:pt x="5" y="138"/>
                      <a:pt x="2" y="139"/>
                    </a:cubicBezTo>
                    <a:cubicBezTo>
                      <a:pt x="0" y="141"/>
                      <a:pt x="0" y="143"/>
                      <a:pt x="3" y="146"/>
                    </a:cubicBezTo>
                    <a:cubicBezTo>
                      <a:pt x="5" y="149"/>
                      <a:pt x="3" y="151"/>
                      <a:pt x="4" y="153"/>
                    </a:cubicBezTo>
                    <a:cubicBezTo>
                      <a:pt x="5" y="156"/>
                      <a:pt x="8" y="161"/>
                      <a:pt x="6" y="166"/>
                    </a:cubicBezTo>
                    <a:cubicBezTo>
                      <a:pt x="3" y="172"/>
                      <a:pt x="1" y="178"/>
                      <a:pt x="3" y="178"/>
                    </a:cubicBezTo>
                    <a:cubicBezTo>
                      <a:pt x="5" y="177"/>
                      <a:pt x="10" y="182"/>
                      <a:pt x="13" y="182"/>
                    </a:cubicBezTo>
                    <a:cubicBezTo>
                      <a:pt x="17" y="182"/>
                      <a:pt x="17" y="187"/>
                      <a:pt x="20" y="186"/>
                    </a:cubicBezTo>
                    <a:cubicBezTo>
                      <a:pt x="23" y="185"/>
                      <a:pt x="23" y="189"/>
                      <a:pt x="33" y="188"/>
                    </a:cubicBezTo>
                    <a:cubicBezTo>
                      <a:pt x="42" y="188"/>
                      <a:pt x="60" y="180"/>
                      <a:pt x="68" y="180"/>
                    </a:cubicBezTo>
                    <a:cubicBezTo>
                      <a:pt x="72" y="180"/>
                      <a:pt x="75" y="180"/>
                      <a:pt x="78" y="179"/>
                    </a:cubicBezTo>
                    <a:cubicBezTo>
                      <a:pt x="79" y="177"/>
                      <a:pt x="81" y="174"/>
                      <a:pt x="83" y="172"/>
                    </a:cubicBezTo>
                    <a:cubicBezTo>
                      <a:pt x="88" y="168"/>
                      <a:pt x="98" y="164"/>
                      <a:pt x="100" y="158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auto">
              <a:xfrm>
                <a:off x="5097463" y="2533650"/>
                <a:ext cx="455613" cy="363538"/>
              </a:xfrm>
              <a:custGeom>
                <a:avLst/>
                <a:gdLst/>
                <a:ahLst/>
                <a:cxnLst>
                  <a:cxn ang="0">
                    <a:pos x="142" y="40"/>
                  </a:cxn>
                  <a:cxn ang="0">
                    <a:pos x="122" y="38"/>
                  </a:cxn>
                  <a:cxn ang="0">
                    <a:pos x="109" y="33"/>
                  </a:cxn>
                  <a:cxn ang="0">
                    <a:pos x="82" y="13"/>
                  </a:cxn>
                  <a:cxn ang="0">
                    <a:pos x="59" y="0"/>
                  </a:cxn>
                  <a:cxn ang="0">
                    <a:pos x="50" y="0"/>
                  </a:cxn>
                  <a:cxn ang="0">
                    <a:pos x="38" y="4"/>
                  </a:cxn>
                  <a:cxn ang="0">
                    <a:pos x="27" y="11"/>
                  </a:cxn>
                  <a:cxn ang="0">
                    <a:pos x="36" y="21"/>
                  </a:cxn>
                  <a:cxn ang="0">
                    <a:pos x="29" y="26"/>
                  </a:cxn>
                  <a:cxn ang="0">
                    <a:pos x="22" y="29"/>
                  </a:cxn>
                  <a:cxn ang="0">
                    <a:pos x="13" y="36"/>
                  </a:cxn>
                  <a:cxn ang="0">
                    <a:pos x="2" y="31"/>
                  </a:cxn>
                  <a:cxn ang="0">
                    <a:pos x="1" y="34"/>
                  </a:cxn>
                  <a:cxn ang="0">
                    <a:pos x="0" y="37"/>
                  </a:cxn>
                  <a:cxn ang="0">
                    <a:pos x="2" y="50"/>
                  </a:cxn>
                  <a:cxn ang="0">
                    <a:pos x="11" y="61"/>
                  </a:cxn>
                  <a:cxn ang="0">
                    <a:pos x="28" y="87"/>
                  </a:cxn>
                  <a:cxn ang="0">
                    <a:pos x="36" y="99"/>
                  </a:cxn>
                  <a:cxn ang="0">
                    <a:pos x="47" y="112"/>
                  </a:cxn>
                  <a:cxn ang="0">
                    <a:pos x="49" y="124"/>
                  </a:cxn>
                  <a:cxn ang="0">
                    <a:pos x="59" y="143"/>
                  </a:cxn>
                  <a:cxn ang="0">
                    <a:pos x="72" y="158"/>
                  </a:cxn>
                  <a:cxn ang="0">
                    <a:pos x="82" y="175"/>
                  </a:cxn>
                  <a:cxn ang="0">
                    <a:pos x="86" y="184"/>
                  </a:cxn>
                  <a:cxn ang="0">
                    <a:pos x="89" y="190"/>
                  </a:cxn>
                  <a:cxn ang="0">
                    <a:pos x="95" y="188"/>
                  </a:cxn>
                  <a:cxn ang="0">
                    <a:pos x="94" y="181"/>
                  </a:cxn>
                  <a:cxn ang="0">
                    <a:pos x="99" y="177"/>
                  </a:cxn>
                  <a:cxn ang="0">
                    <a:pos x="107" y="179"/>
                  </a:cxn>
                  <a:cxn ang="0">
                    <a:pos x="121" y="180"/>
                  </a:cxn>
                  <a:cxn ang="0">
                    <a:pos x="137" y="182"/>
                  </a:cxn>
                  <a:cxn ang="0">
                    <a:pos x="145" y="179"/>
                  </a:cxn>
                  <a:cxn ang="0">
                    <a:pos x="162" y="164"/>
                  </a:cxn>
                  <a:cxn ang="0">
                    <a:pos x="184" y="163"/>
                  </a:cxn>
                  <a:cxn ang="0">
                    <a:pos x="230" y="148"/>
                  </a:cxn>
                  <a:cxn ang="0">
                    <a:pos x="238" y="125"/>
                  </a:cxn>
                  <a:cxn ang="0">
                    <a:pos x="232" y="117"/>
                  </a:cxn>
                  <a:cxn ang="0">
                    <a:pos x="203" y="113"/>
                  </a:cxn>
                  <a:cxn ang="0">
                    <a:pos x="195" y="101"/>
                  </a:cxn>
                  <a:cxn ang="0">
                    <a:pos x="190" y="94"/>
                  </a:cxn>
                  <a:cxn ang="0">
                    <a:pos x="181" y="88"/>
                  </a:cxn>
                  <a:cxn ang="0">
                    <a:pos x="175" y="76"/>
                  </a:cxn>
                  <a:cxn ang="0">
                    <a:pos x="170" y="63"/>
                  </a:cxn>
                  <a:cxn ang="0">
                    <a:pos x="158" y="50"/>
                  </a:cxn>
                  <a:cxn ang="0">
                    <a:pos x="157" y="45"/>
                  </a:cxn>
                  <a:cxn ang="0">
                    <a:pos x="148" y="45"/>
                  </a:cxn>
                  <a:cxn ang="0">
                    <a:pos x="142" y="40"/>
                  </a:cxn>
                </a:cxnLst>
                <a:rect l="0" t="0" r="r" b="b"/>
                <a:pathLst>
                  <a:path w="238" h="190">
                    <a:moveTo>
                      <a:pt x="142" y="40"/>
                    </a:moveTo>
                    <a:cubicBezTo>
                      <a:pt x="142" y="40"/>
                      <a:pt x="125" y="38"/>
                      <a:pt x="122" y="38"/>
                    </a:cubicBezTo>
                    <a:cubicBezTo>
                      <a:pt x="119" y="38"/>
                      <a:pt x="113" y="37"/>
                      <a:pt x="109" y="33"/>
                    </a:cubicBezTo>
                    <a:cubicBezTo>
                      <a:pt x="105" y="30"/>
                      <a:pt x="85" y="15"/>
                      <a:pt x="82" y="13"/>
                    </a:cubicBezTo>
                    <a:cubicBezTo>
                      <a:pt x="78" y="11"/>
                      <a:pt x="63" y="1"/>
                      <a:pt x="59" y="0"/>
                    </a:cubicBezTo>
                    <a:cubicBezTo>
                      <a:pt x="55" y="0"/>
                      <a:pt x="55" y="0"/>
                      <a:pt x="50" y="0"/>
                    </a:cubicBezTo>
                    <a:cubicBezTo>
                      <a:pt x="45" y="0"/>
                      <a:pt x="47" y="3"/>
                      <a:pt x="38" y="4"/>
                    </a:cubicBezTo>
                    <a:cubicBezTo>
                      <a:pt x="30" y="4"/>
                      <a:pt x="25" y="10"/>
                      <a:pt x="27" y="11"/>
                    </a:cubicBezTo>
                    <a:cubicBezTo>
                      <a:pt x="30" y="12"/>
                      <a:pt x="38" y="19"/>
                      <a:pt x="36" y="21"/>
                    </a:cubicBezTo>
                    <a:cubicBezTo>
                      <a:pt x="33" y="22"/>
                      <a:pt x="33" y="26"/>
                      <a:pt x="29" y="26"/>
                    </a:cubicBezTo>
                    <a:cubicBezTo>
                      <a:pt x="26" y="26"/>
                      <a:pt x="22" y="27"/>
                      <a:pt x="22" y="29"/>
                    </a:cubicBezTo>
                    <a:cubicBezTo>
                      <a:pt x="22" y="32"/>
                      <a:pt x="17" y="36"/>
                      <a:pt x="13" y="36"/>
                    </a:cubicBezTo>
                    <a:cubicBezTo>
                      <a:pt x="11" y="36"/>
                      <a:pt x="6" y="33"/>
                      <a:pt x="2" y="31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40"/>
                      <a:pt x="0" y="49"/>
                      <a:pt x="2" y="50"/>
                    </a:cubicBezTo>
                    <a:cubicBezTo>
                      <a:pt x="5" y="51"/>
                      <a:pt x="6" y="55"/>
                      <a:pt x="11" y="61"/>
                    </a:cubicBezTo>
                    <a:cubicBezTo>
                      <a:pt x="17" y="67"/>
                      <a:pt x="28" y="83"/>
                      <a:pt x="28" y="87"/>
                    </a:cubicBezTo>
                    <a:cubicBezTo>
                      <a:pt x="28" y="90"/>
                      <a:pt x="30" y="95"/>
                      <a:pt x="36" y="99"/>
                    </a:cubicBezTo>
                    <a:cubicBezTo>
                      <a:pt x="43" y="104"/>
                      <a:pt x="43" y="109"/>
                      <a:pt x="47" y="112"/>
                    </a:cubicBezTo>
                    <a:cubicBezTo>
                      <a:pt x="50" y="114"/>
                      <a:pt x="49" y="118"/>
                      <a:pt x="49" y="124"/>
                    </a:cubicBezTo>
                    <a:cubicBezTo>
                      <a:pt x="50" y="131"/>
                      <a:pt x="53" y="140"/>
                      <a:pt x="59" y="143"/>
                    </a:cubicBezTo>
                    <a:cubicBezTo>
                      <a:pt x="65" y="147"/>
                      <a:pt x="69" y="151"/>
                      <a:pt x="72" y="158"/>
                    </a:cubicBezTo>
                    <a:cubicBezTo>
                      <a:pt x="74" y="165"/>
                      <a:pt x="78" y="171"/>
                      <a:pt x="82" y="175"/>
                    </a:cubicBezTo>
                    <a:cubicBezTo>
                      <a:pt x="86" y="179"/>
                      <a:pt x="84" y="181"/>
                      <a:pt x="86" y="184"/>
                    </a:cubicBezTo>
                    <a:cubicBezTo>
                      <a:pt x="87" y="185"/>
                      <a:pt x="88" y="188"/>
                      <a:pt x="89" y="190"/>
                    </a:cubicBezTo>
                    <a:cubicBezTo>
                      <a:pt x="92" y="189"/>
                      <a:pt x="94" y="188"/>
                      <a:pt x="95" y="188"/>
                    </a:cubicBezTo>
                    <a:cubicBezTo>
                      <a:pt x="95" y="186"/>
                      <a:pt x="93" y="183"/>
                      <a:pt x="94" y="181"/>
                    </a:cubicBezTo>
                    <a:cubicBezTo>
                      <a:pt x="95" y="180"/>
                      <a:pt x="97" y="178"/>
                      <a:pt x="99" y="177"/>
                    </a:cubicBezTo>
                    <a:cubicBezTo>
                      <a:pt x="101" y="177"/>
                      <a:pt x="103" y="179"/>
                      <a:pt x="107" y="179"/>
                    </a:cubicBezTo>
                    <a:cubicBezTo>
                      <a:pt x="112" y="178"/>
                      <a:pt x="120" y="179"/>
                      <a:pt x="121" y="180"/>
                    </a:cubicBezTo>
                    <a:cubicBezTo>
                      <a:pt x="122" y="181"/>
                      <a:pt x="134" y="180"/>
                      <a:pt x="137" y="182"/>
                    </a:cubicBezTo>
                    <a:cubicBezTo>
                      <a:pt x="140" y="185"/>
                      <a:pt x="143" y="184"/>
                      <a:pt x="145" y="179"/>
                    </a:cubicBezTo>
                    <a:cubicBezTo>
                      <a:pt x="147" y="175"/>
                      <a:pt x="160" y="165"/>
                      <a:pt x="162" y="164"/>
                    </a:cubicBezTo>
                    <a:cubicBezTo>
                      <a:pt x="164" y="163"/>
                      <a:pt x="179" y="164"/>
                      <a:pt x="184" y="163"/>
                    </a:cubicBezTo>
                    <a:cubicBezTo>
                      <a:pt x="190" y="162"/>
                      <a:pt x="228" y="150"/>
                      <a:pt x="230" y="148"/>
                    </a:cubicBezTo>
                    <a:cubicBezTo>
                      <a:pt x="231" y="147"/>
                      <a:pt x="238" y="127"/>
                      <a:pt x="238" y="125"/>
                    </a:cubicBezTo>
                    <a:cubicBezTo>
                      <a:pt x="238" y="122"/>
                      <a:pt x="235" y="116"/>
                      <a:pt x="232" y="117"/>
                    </a:cubicBezTo>
                    <a:cubicBezTo>
                      <a:pt x="229" y="117"/>
                      <a:pt x="205" y="114"/>
                      <a:pt x="203" y="113"/>
                    </a:cubicBezTo>
                    <a:cubicBezTo>
                      <a:pt x="202" y="113"/>
                      <a:pt x="196" y="108"/>
                      <a:pt x="195" y="101"/>
                    </a:cubicBezTo>
                    <a:cubicBezTo>
                      <a:pt x="193" y="100"/>
                      <a:pt x="191" y="97"/>
                      <a:pt x="190" y="94"/>
                    </a:cubicBezTo>
                    <a:cubicBezTo>
                      <a:pt x="188" y="95"/>
                      <a:pt x="183" y="94"/>
                      <a:pt x="181" y="88"/>
                    </a:cubicBezTo>
                    <a:cubicBezTo>
                      <a:pt x="179" y="86"/>
                      <a:pt x="173" y="78"/>
                      <a:pt x="175" y="76"/>
                    </a:cubicBezTo>
                    <a:cubicBezTo>
                      <a:pt x="177" y="73"/>
                      <a:pt x="174" y="67"/>
                      <a:pt x="170" y="63"/>
                    </a:cubicBezTo>
                    <a:cubicBezTo>
                      <a:pt x="166" y="60"/>
                      <a:pt x="159" y="54"/>
                      <a:pt x="158" y="50"/>
                    </a:cubicBezTo>
                    <a:cubicBezTo>
                      <a:pt x="158" y="49"/>
                      <a:pt x="158" y="47"/>
                      <a:pt x="157" y="45"/>
                    </a:cubicBezTo>
                    <a:cubicBezTo>
                      <a:pt x="148" y="45"/>
                      <a:pt x="148" y="45"/>
                      <a:pt x="148" y="45"/>
                    </a:cubicBezTo>
                    <a:lnTo>
                      <a:pt x="142" y="40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6" name="Freeform 90"/>
              <p:cNvSpPr>
                <a:spLocks/>
              </p:cNvSpPr>
              <p:nvPr/>
            </p:nvSpPr>
            <p:spPr bwMode="auto">
              <a:xfrm>
                <a:off x="5470525" y="2700338"/>
                <a:ext cx="174625" cy="192088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5" y="11"/>
                  </a:cxn>
                  <a:cxn ang="0">
                    <a:pos x="38" y="20"/>
                  </a:cxn>
                  <a:cxn ang="0">
                    <a:pos x="35" y="30"/>
                  </a:cxn>
                  <a:cxn ang="0">
                    <a:pos x="37" y="30"/>
                  </a:cxn>
                  <a:cxn ang="0">
                    <a:pos x="43" y="38"/>
                  </a:cxn>
                  <a:cxn ang="0">
                    <a:pos x="35" y="61"/>
                  </a:cxn>
                  <a:cxn ang="0">
                    <a:pos x="0" y="73"/>
                  </a:cxn>
                  <a:cxn ang="0">
                    <a:pos x="14" y="101"/>
                  </a:cxn>
                  <a:cxn ang="0">
                    <a:pos x="17" y="100"/>
                  </a:cxn>
                  <a:cxn ang="0">
                    <a:pos x="35" y="97"/>
                  </a:cxn>
                  <a:cxn ang="0">
                    <a:pos x="40" y="88"/>
                  </a:cxn>
                  <a:cxn ang="0">
                    <a:pos x="52" y="86"/>
                  </a:cxn>
                  <a:cxn ang="0">
                    <a:pos x="59" y="76"/>
                  </a:cxn>
                  <a:cxn ang="0">
                    <a:pos x="67" y="72"/>
                  </a:cxn>
                  <a:cxn ang="0">
                    <a:pos x="70" y="57"/>
                  </a:cxn>
                  <a:cxn ang="0">
                    <a:pos x="80" y="51"/>
                  </a:cxn>
                  <a:cxn ang="0">
                    <a:pos x="89" y="37"/>
                  </a:cxn>
                  <a:cxn ang="0">
                    <a:pos x="88" y="31"/>
                  </a:cxn>
                  <a:cxn ang="0">
                    <a:pos x="79" y="19"/>
                  </a:cxn>
                  <a:cxn ang="0">
                    <a:pos x="60" y="12"/>
                  </a:cxn>
                  <a:cxn ang="0">
                    <a:pos x="54" y="0"/>
                  </a:cxn>
                  <a:cxn ang="0">
                    <a:pos x="50" y="3"/>
                  </a:cxn>
                  <a:cxn ang="0">
                    <a:pos x="45" y="3"/>
                  </a:cxn>
                </a:cxnLst>
                <a:rect l="0" t="0" r="r" b="b"/>
                <a:pathLst>
                  <a:path w="91" h="101">
                    <a:moveTo>
                      <a:pt x="45" y="3"/>
                    </a:moveTo>
                    <a:cubicBezTo>
                      <a:pt x="45" y="11"/>
                      <a:pt x="45" y="11"/>
                      <a:pt x="45" y="1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30"/>
                      <a:pt x="36" y="30"/>
                      <a:pt x="37" y="30"/>
                    </a:cubicBezTo>
                    <a:cubicBezTo>
                      <a:pt x="40" y="29"/>
                      <a:pt x="43" y="35"/>
                      <a:pt x="43" y="38"/>
                    </a:cubicBezTo>
                    <a:cubicBezTo>
                      <a:pt x="43" y="40"/>
                      <a:pt x="36" y="60"/>
                      <a:pt x="35" y="61"/>
                    </a:cubicBezTo>
                    <a:cubicBezTo>
                      <a:pt x="34" y="62"/>
                      <a:pt x="14" y="69"/>
                      <a:pt x="0" y="73"/>
                    </a:cubicBezTo>
                    <a:cubicBezTo>
                      <a:pt x="3" y="79"/>
                      <a:pt x="9" y="91"/>
                      <a:pt x="14" y="101"/>
                    </a:cubicBezTo>
                    <a:cubicBezTo>
                      <a:pt x="15" y="101"/>
                      <a:pt x="16" y="101"/>
                      <a:pt x="17" y="100"/>
                    </a:cubicBezTo>
                    <a:cubicBezTo>
                      <a:pt x="23" y="96"/>
                      <a:pt x="31" y="98"/>
                      <a:pt x="35" y="97"/>
                    </a:cubicBezTo>
                    <a:cubicBezTo>
                      <a:pt x="40" y="96"/>
                      <a:pt x="36" y="92"/>
                      <a:pt x="40" y="88"/>
                    </a:cubicBezTo>
                    <a:cubicBezTo>
                      <a:pt x="44" y="85"/>
                      <a:pt x="50" y="87"/>
                      <a:pt x="52" y="86"/>
                    </a:cubicBezTo>
                    <a:cubicBezTo>
                      <a:pt x="54" y="85"/>
                      <a:pt x="56" y="77"/>
                      <a:pt x="59" y="76"/>
                    </a:cubicBezTo>
                    <a:cubicBezTo>
                      <a:pt x="63" y="74"/>
                      <a:pt x="67" y="75"/>
                      <a:pt x="67" y="72"/>
                    </a:cubicBezTo>
                    <a:cubicBezTo>
                      <a:pt x="66" y="69"/>
                      <a:pt x="67" y="58"/>
                      <a:pt x="70" y="57"/>
                    </a:cubicBezTo>
                    <a:cubicBezTo>
                      <a:pt x="74" y="56"/>
                      <a:pt x="79" y="53"/>
                      <a:pt x="80" y="51"/>
                    </a:cubicBezTo>
                    <a:cubicBezTo>
                      <a:pt x="80" y="49"/>
                      <a:pt x="87" y="41"/>
                      <a:pt x="89" y="37"/>
                    </a:cubicBezTo>
                    <a:cubicBezTo>
                      <a:pt x="91" y="34"/>
                      <a:pt x="91" y="32"/>
                      <a:pt x="88" y="31"/>
                    </a:cubicBezTo>
                    <a:cubicBezTo>
                      <a:pt x="85" y="31"/>
                      <a:pt x="80" y="22"/>
                      <a:pt x="79" y="19"/>
                    </a:cubicBezTo>
                    <a:cubicBezTo>
                      <a:pt x="77" y="17"/>
                      <a:pt x="68" y="19"/>
                      <a:pt x="60" y="12"/>
                    </a:cubicBezTo>
                    <a:cubicBezTo>
                      <a:pt x="57" y="10"/>
                      <a:pt x="55" y="5"/>
                      <a:pt x="54" y="0"/>
                    </a:cubicBezTo>
                    <a:cubicBezTo>
                      <a:pt x="50" y="3"/>
                      <a:pt x="50" y="3"/>
                      <a:pt x="50" y="3"/>
                    </a:cubicBezTo>
                    <a:lnTo>
                      <a:pt x="45" y="3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7" name="Freeform 91"/>
              <p:cNvSpPr>
                <a:spLocks/>
              </p:cNvSpPr>
              <p:nvPr/>
            </p:nvSpPr>
            <p:spPr bwMode="auto">
              <a:xfrm>
                <a:off x="5443538" y="2676525"/>
                <a:ext cx="25400" cy="38100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10" y="16"/>
                  </a:cxn>
                  <a:cxn ang="0">
                    <a:pos x="8" y="2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9" y="19"/>
                  </a:cxn>
                </a:cxnLst>
                <a:rect l="0" t="0" r="r" b="b"/>
                <a:pathLst>
                  <a:path w="13" h="20">
                    <a:moveTo>
                      <a:pt x="9" y="19"/>
                    </a:moveTo>
                    <a:cubicBezTo>
                      <a:pt x="9" y="18"/>
                      <a:pt x="9" y="17"/>
                      <a:pt x="10" y="16"/>
                    </a:cubicBezTo>
                    <a:cubicBezTo>
                      <a:pt x="12" y="12"/>
                      <a:pt x="13" y="3"/>
                      <a:pt x="8" y="2"/>
                    </a:cubicBezTo>
                    <a:cubicBezTo>
                      <a:pt x="3" y="0"/>
                      <a:pt x="1" y="10"/>
                      <a:pt x="1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2" y="19"/>
                      <a:pt x="7" y="20"/>
                      <a:pt x="9" y="1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8" name="Freeform 93"/>
              <p:cNvSpPr>
                <a:spLocks noEditPoints="1"/>
              </p:cNvSpPr>
              <p:nvPr/>
            </p:nvSpPr>
            <p:spPr bwMode="auto">
              <a:xfrm>
                <a:off x="6489700" y="3114675"/>
                <a:ext cx="419100" cy="130175"/>
              </a:xfrm>
              <a:custGeom>
                <a:avLst/>
                <a:gdLst/>
                <a:ahLst/>
                <a:cxnLst>
                  <a:cxn ang="0">
                    <a:pos x="39" y="24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4" y="5"/>
                  </a:cxn>
                  <a:cxn ang="0">
                    <a:pos x="21" y="10"/>
                  </a:cxn>
                  <a:cxn ang="0">
                    <a:pos x="12" y="9"/>
                  </a:cxn>
                  <a:cxn ang="0">
                    <a:pos x="6" y="2"/>
                  </a:cxn>
                  <a:cxn ang="0">
                    <a:pos x="0" y="1"/>
                  </a:cxn>
                  <a:cxn ang="0">
                    <a:pos x="3" y="19"/>
                  </a:cxn>
                  <a:cxn ang="0">
                    <a:pos x="14" y="40"/>
                  </a:cxn>
                  <a:cxn ang="0">
                    <a:pos x="25" y="51"/>
                  </a:cxn>
                  <a:cxn ang="0">
                    <a:pos x="47" y="62"/>
                  </a:cxn>
                  <a:cxn ang="0">
                    <a:pos x="39" y="46"/>
                  </a:cxn>
                  <a:cxn ang="0">
                    <a:pos x="39" y="24"/>
                  </a:cxn>
                  <a:cxn ang="0">
                    <a:pos x="210" y="11"/>
                  </a:cxn>
                  <a:cxn ang="0">
                    <a:pos x="200" y="9"/>
                  </a:cxn>
                  <a:cxn ang="0">
                    <a:pos x="189" y="0"/>
                  </a:cxn>
                  <a:cxn ang="0">
                    <a:pos x="180" y="11"/>
                  </a:cxn>
                  <a:cxn ang="0">
                    <a:pos x="174" y="19"/>
                  </a:cxn>
                  <a:cxn ang="0">
                    <a:pos x="172" y="22"/>
                  </a:cxn>
                  <a:cxn ang="0">
                    <a:pos x="172" y="29"/>
                  </a:cxn>
                  <a:cxn ang="0">
                    <a:pos x="165" y="31"/>
                  </a:cxn>
                  <a:cxn ang="0">
                    <a:pos x="159" y="23"/>
                  </a:cxn>
                  <a:cxn ang="0">
                    <a:pos x="158" y="23"/>
                  </a:cxn>
                  <a:cxn ang="0">
                    <a:pos x="148" y="39"/>
                  </a:cxn>
                  <a:cxn ang="0">
                    <a:pos x="132" y="44"/>
                  </a:cxn>
                  <a:cxn ang="0">
                    <a:pos x="125" y="58"/>
                  </a:cxn>
                  <a:cxn ang="0">
                    <a:pos x="108" y="54"/>
                  </a:cxn>
                  <a:cxn ang="0">
                    <a:pos x="111" y="61"/>
                  </a:cxn>
                  <a:cxn ang="0">
                    <a:pos x="121" y="66"/>
                  </a:cxn>
                  <a:cxn ang="0">
                    <a:pos x="135" y="65"/>
                  </a:cxn>
                  <a:cxn ang="0">
                    <a:pos x="147" y="60"/>
                  </a:cxn>
                  <a:cxn ang="0">
                    <a:pos x="157" y="62"/>
                  </a:cxn>
                  <a:cxn ang="0">
                    <a:pos x="167" y="55"/>
                  </a:cxn>
                  <a:cxn ang="0">
                    <a:pos x="171" y="45"/>
                  </a:cxn>
                  <a:cxn ang="0">
                    <a:pos x="177" y="35"/>
                  </a:cxn>
                  <a:cxn ang="0">
                    <a:pos x="195" y="27"/>
                  </a:cxn>
                  <a:cxn ang="0">
                    <a:pos x="200" y="29"/>
                  </a:cxn>
                  <a:cxn ang="0">
                    <a:pos x="207" y="22"/>
                  </a:cxn>
                  <a:cxn ang="0">
                    <a:pos x="217" y="18"/>
                  </a:cxn>
                  <a:cxn ang="0">
                    <a:pos x="210" y="11"/>
                  </a:cxn>
                </a:cxnLst>
                <a:rect l="0" t="0" r="r" b="b"/>
                <a:pathLst>
                  <a:path w="219" h="68">
                    <a:moveTo>
                      <a:pt x="39" y="24"/>
                    </a:moveTo>
                    <a:cubicBezTo>
                      <a:pt x="39" y="17"/>
                      <a:pt x="32" y="17"/>
                      <a:pt x="31" y="12"/>
                    </a:cubicBezTo>
                    <a:cubicBezTo>
                      <a:pt x="29" y="7"/>
                      <a:pt x="26" y="10"/>
                      <a:pt x="25" y="7"/>
                    </a:cubicBezTo>
                    <a:cubicBezTo>
                      <a:pt x="25" y="6"/>
                      <a:pt x="25" y="6"/>
                      <a:pt x="24" y="5"/>
                    </a:cubicBezTo>
                    <a:cubicBezTo>
                      <a:pt x="20" y="6"/>
                      <a:pt x="22" y="9"/>
                      <a:pt x="21" y="10"/>
                    </a:cubicBezTo>
                    <a:cubicBezTo>
                      <a:pt x="19" y="10"/>
                      <a:pt x="12" y="11"/>
                      <a:pt x="12" y="9"/>
                    </a:cubicBezTo>
                    <a:cubicBezTo>
                      <a:pt x="12" y="6"/>
                      <a:pt x="11" y="3"/>
                      <a:pt x="6" y="2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2" y="7"/>
                      <a:pt x="3" y="14"/>
                      <a:pt x="3" y="19"/>
                    </a:cubicBezTo>
                    <a:cubicBezTo>
                      <a:pt x="3" y="25"/>
                      <a:pt x="13" y="36"/>
                      <a:pt x="14" y="40"/>
                    </a:cubicBezTo>
                    <a:cubicBezTo>
                      <a:pt x="16" y="45"/>
                      <a:pt x="19" y="46"/>
                      <a:pt x="25" y="51"/>
                    </a:cubicBezTo>
                    <a:cubicBezTo>
                      <a:pt x="32" y="55"/>
                      <a:pt x="44" y="63"/>
                      <a:pt x="47" y="62"/>
                    </a:cubicBezTo>
                    <a:cubicBezTo>
                      <a:pt x="49" y="61"/>
                      <a:pt x="43" y="50"/>
                      <a:pt x="39" y="46"/>
                    </a:cubicBezTo>
                    <a:cubicBezTo>
                      <a:pt x="36" y="42"/>
                      <a:pt x="39" y="32"/>
                      <a:pt x="39" y="24"/>
                    </a:cubicBezTo>
                    <a:close/>
                    <a:moveTo>
                      <a:pt x="210" y="11"/>
                    </a:moveTo>
                    <a:cubicBezTo>
                      <a:pt x="207" y="12"/>
                      <a:pt x="200" y="12"/>
                      <a:pt x="200" y="9"/>
                    </a:cubicBezTo>
                    <a:cubicBezTo>
                      <a:pt x="200" y="6"/>
                      <a:pt x="193" y="0"/>
                      <a:pt x="189" y="0"/>
                    </a:cubicBezTo>
                    <a:cubicBezTo>
                      <a:pt x="185" y="0"/>
                      <a:pt x="181" y="8"/>
                      <a:pt x="180" y="11"/>
                    </a:cubicBezTo>
                    <a:cubicBezTo>
                      <a:pt x="180" y="15"/>
                      <a:pt x="174" y="14"/>
                      <a:pt x="174" y="19"/>
                    </a:cubicBezTo>
                    <a:cubicBezTo>
                      <a:pt x="175" y="21"/>
                      <a:pt x="173" y="21"/>
                      <a:pt x="172" y="22"/>
                    </a:cubicBezTo>
                    <a:cubicBezTo>
                      <a:pt x="173" y="26"/>
                      <a:pt x="174" y="29"/>
                      <a:pt x="172" y="29"/>
                    </a:cubicBezTo>
                    <a:cubicBezTo>
                      <a:pt x="169" y="28"/>
                      <a:pt x="169" y="31"/>
                      <a:pt x="165" y="31"/>
                    </a:cubicBezTo>
                    <a:cubicBezTo>
                      <a:pt x="163" y="31"/>
                      <a:pt x="161" y="28"/>
                      <a:pt x="159" y="23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6" y="23"/>
                      <a:pt x="150" y="33"/>
                      <a:pt x="148" y="39"/>
                    </a:cubicBezTo>
                    <a:cubicBezTo>
                      <a:pt x="147" y="45"/>
                      <a:pt x="141" y="43"/>
                      <a:pt x="132" y="44"/>
                    </a:cubicBezTo>
                    <a:cubicBezTo>
                      <a:pt x="123" y="45"/>
                      <a:pt x="127" y="54"/>
                      <a:pt x="125" y="58"/>
                    </a:cubicBezTo>
                    <a:cubicBezTo>
                      <a:pt x="123" y="62"/>
                      <a:pt x="113" y="55"/>
                      <a:pt x="108" y="54"/>
                    </a:cubicBezTo>
                    <a:cubicBezTo>
                      <a:pt x="109" y="58"/>
                      <a:pt x="110" y="61"/>
                      <a:pt x="111" y="61"/>
                    </a:cubicBezTo>
                    <a:cubicBezTo>
                      <a:pt x="114" y="61"/>
                      <a:pt x="118" y="68"/>
                      <a:pt x="121" y="66"/>
                    </a:cubicBezTo>
                    <a:cubicBezTo>
                      <a:pt x="123" y="64"/>
                      <a:pt x="131" y="66"/>
                      <a:pt x="135" y="65"/>
                    </a:cubicBezTo>
                    <a:cubicBezTo>
                      <a:pt x="139" y="63"/>
                      <a:pt x="140" y="60"/>
                      <a:pt x="147" y="60"/>
                    </a:cubicBezTo>
                    <a:cubicBezTo>
                      <a:pt x="153" y="60"/>
                      <a:pt x="151" y="65"/>
                      <a:pt x="157" y="62"/>
                    </a:cubicBezTo>
                    <a:cubicBezTo>
                      <a:pt x="164" y="59"/>
                      <a:pt x="168" y="61"/>
                      <a:pt x="167" y="55"/>
                    </a:cubicBezTo>
                    <a:cubicBezTo>
                      <a:pt x="167" y="49"/>
                      <a:pt x="171" y="49"/>
                      <a:pt x="171" y="45"/>
                    </a:cubicBezTo>
                    <a:cubicBezTo>
                      <a:pt x="170" y="40"/>
                      <a:pt x="178" y="43"/>
                      <a:pt x="177" y="35"/>
                    </a:cubicBezTo>
                    <a:cubicBezTo>
                      <a:pt x="177" y="26"/>
                      <a:pt x="189" y="27"/>
                      <a:pt x="195" y="27"/>
                    </a:cubicBezTo>
                    <a:cubicBezTo>
                      <a:pt x="196" y="27"/>
                      <a:pt x="198" y="28"/>
                      <a:pt x="200" y="29"/>
                    </a:cubicBezTo>
                    <a:cubicBezTo>
                      <a:pt x="204" y="27"/>
                      <a:pt x="210" y="24"/>
                      <a:pt x="207" y="22"/>
                    </a:cubicBezTo>
                    <a:cubicBezTo>
                      <a:pt x="204" y="20"/>
                      <a:pt x="216" y="22"/>
                      <a:pt x="217" y="18"/>
                    </a:cubicBezTo>
                    <a:cubicBezTo>
                      <a:pt x="219" y="14"/>
                      <a:pt x="213" y="11"/>
                      <a:pt x="210" y="1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99" name="Freeform 94"/>
              <p:cNvSpPr>
                <a:spLocks/>
              </p:cNvSpPr>
              <p:nvPr/>
            </p:nvSpPr>
            <p:spPr bwMode="auto">
              <a:xfrm>
                <a:off x="6792913" y="3155950"/>
                <a:ext cx="28575" cy="17463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13" y="7"/>
                  </a:cxn>
                  <a:cxn ang="0">
                    <a:pos x="13" y="0"/>
                  </a:cxn>
                  <a:cxn ang="0">
                    <a:pos x="7" y="3"/>
                  </a:cxn>
                  <a:cxn ang="0">
                    <a:pos x="0" y="1"/>
                  </a:cxn>
                  <a:cxn ang="0">
                    <a:pos x="6" y="9"/>
                  </a:cxn>
                </a:cxnLst>
                <a:rect l="0" t="0" r="r" b="b"/>
                <a:pathLst>
                  <a:path w="15" h="9">
                    <a:moveTo>
                      <a:pt x="6" y="9"/>
                    </a:moveTo>
                    <a:cubicBezTo>
                      <a:pt x="10" y="9"/>
                      <a:pt x="10" y="6"/>
                      <a:pt x="13" y="7"/>
                    </a:cubicBezTo>
                    <a:cubicBezTo>
                      <a:pt x="15" y="7"/>
                      <a:pt x="14" y="4"/>
                      <a:pt x="13" y="0"/>
                    </a:cubicBezTo>
                    <a:cubicBezTo>
                      <a:pt x="11" y="1"/>
                      <a:pt x="7" y="1"/>
                      <a:pt x="7" y="3"/>
                    </a:cubicBezTo>
                    <a:cubicBezTo>
                      <a:pt x="7" y="5"/>
                      <a:pt x="2" y="1"/>
                      <a:pt x="0" y="1"/>
                    </a:cubicBezTo>
                    <a:cubicBezTo>
                      <a:pt x="2" y="6"/>
                      <a:pt x="4" y="9"/>
                      <a:pt x="6" y="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0" name="Freeform 95"/>
              <p:cNvSpPr>
                <a:spLocks/>
              </p:cNvSpPr>
              <p:nvPr/>
            </p:nvSpPr>
            <p:spPr bwMode="auto">
              <a:xfrm>
                <a:off x="5187950" y="2401888"/>
                <a:ext cx="209550" cy="206375"/>
              </a:xfrm>
              <a:custGeom>
                <a:avLst/>
                <a:gdLst/>
                <a:ahLst/>
                <a:cxnLst>
                  <a:cxn ang="0">
                    <a:pos x="93" y="98"/>
                  </a:cxn>
                  <a:cxn ang="0">
                    <a:pos x="98" y="94"/>
                  </a:cxn>
                  <a:cxn ang="0">
                    <a:pos x="106" y="98"/>
                  </a:cxn>
                  <a:cxn ang="0">
                    <a:pos x="110" y="95"/>
                  </a:cxn>
                  <a:cxn ang="0">
                    <a:pos x="104" y="87"/>
                  </a:cxn>
                  <a:cxn ang="0">
                    <a:pos x="100" y="79"/>
                  </a:cxn>
                  <a:cxn ang="0">
                    <a:pos x="101" y="71"/>
                  </a:cxn>
                  <a:cxn ang="0">
                    <a:pos x="96" y="65"/>
                  </a:cxn>
                  <a:cxn ang="0">
                    <a:pos x="83" y="56"/>
                  </a:cxn>
                  <a:cxn ang="0">
                    <a:pos x="78" y="50"/>
                  </a:cxn>
                  <a:cxn ang="0">
                    <a:pos x="76" y="40"/>
                  </a:cxn>
                  <a:cxn ang="0">
                    <a:pos x="81" y="31"/>
                  </a:cxn>
                  <a:cxn ang="0">
                    <a:pos x="82" y="24"/>
                  </a:cxn>
                  <a:cxn ang="0">
                    <a:pos x="78" y="20"/>
                  </a:cxn>
                  <a:cxn ang="0">
                    <a:pos x="72" y="14"/>
                  </a:cxn>
                  <a:cxn ang="0">
                    <a:pos x="68" y="5"/>
                  </a:cxn>
                  <a:cxn ang="0">
                    <a:pos x="56" y="3"/>
                  </a:cxn>
                  <a:cxn ang="0">
                    <a:pos x="46" y="1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34" y="10"/>
                  </a:cxn>
                  <a:cxn ang="0">
                    <a:pos x="27" y="15"/>
                  </a:cxn>
                  <a:cxn ang="0">
                    <a:pos x="28" y="24"/>
                  </a:cxn>
                  <a:cxn ang="0">
                    <a:pos x="27" y="33"/>
                  </a:cxn>
                  <a:cxn ang="0">
                    <a:pos x="24" y="40"/>
                  </a:cxn>
                  <a:cxn ang="0">
                    <a:pos x="0" y="53"/>
                  </a:cxn>
                  <a:cxn ang="0">
                    <a:pos x="1" y="58"/>
                  </a:cxn>
                  <a:cxn ang="0">
                    <a:pos x="4" y="69"/>
                  </a:cxn>
                  <a:cxn ang="0">
                    <a:pos x="12" y="69"/>
                  </a:cxn>
                  <a:cxn ang="0">
                    <a:pos x="35" y="82"/>
                  </a:cxn>
                  <a:cxn ang="0">
                    <a:pos x="62" y="102"/>
                  </a:cxn>
                  <a:cxn ang="0">
                    <a:pos x="75" y="107"/>
                  </a:cxn>
                  <a:cxn ang="0">
                    <a:pos x="88" y="108"/>
                  </a:cxn>
                  <a:cxn ang="0">
                    <a:pos x="93" y="98"/>
                  </a:cxn>
                </a:cxnLst>
                <a:rect l="0" t="0" r="r" b="b"/>
                <a:pathLst>
                  <a:path w="110" h="108">
                    <a:moveTo>
                      <a:pt x="93" y="98"/>
                    </a:moveTo>
                    <a:cubicBezTo>
                      <a:pt x="94" y="97"/>
                      <a:pt x="95" y="94"/>
                      <a:pt x="98" y="94"/>
                    </a:cubicBezTo>
                    <a:cubicBezTo>
                      <a:pt x="101" y="94"/>
                      <a:pt x="103" y="95"/>
                      <a:pt x="106" y="98"/>
                    </a:cubicBezTo>
                    <a:cubicBezTo>
                      <a:pt x="107" y="97"/>
                      <a:pt x="109" y="96"/>
                      <a:pt x="110" y="95"/>
                    </a:cubicBezTo>
                    <a:cubicBezTo>
                      <a:pt x="107" y="92"/>
                      <a:pt x="104" y="89"/>
                      <a:pt x="104" y="87"/>
                    </a:cubicBezTo>
                    <a:cubicBezTo>
                      <a:pt x="105" y="83"/>
                      <a:pt x="101" y="81"/>
                      <a:pt x="100" y="79"/>
                    </a:cubicBezTo>
                    <a:cubicBezTo>
                      <a:pt x="100" y="77"/>
                      <a:pt x="103" y="73"/>
                      <a:pt x="101" y="71"/>
                    </a:cubicBezTo>
                    <a:cubicBezTo>
                      <a:pt x="99" y="70"/>
                      <a:pt x="99" y="65"/>
                      <a:pt x="96" y="65"/>
                    </a:cubicBezTo>
                    <a:cubicBezTo>
                      <a:pt x="93" y="64"/>
                      <a:pt x="83" y="59"/>
                      <a:pt x="83" y="56"/>
                    </a:cubicBezTo>
                    <a:cubicBezTo>
                      <a:pt x="84" y="53"/>
                      <a:pt x="80" y="51"/>
                      <a:pt x="78" y="50"/>
                    </a:cubicBezTo>
                    <a:cubicBezTo>
                      <a:pt x="76" y="49"/>
                      <a:pt x="74" y="41"/>
                      <a:pt x="76" y="40"/>
                    </a:cubicBezTo>
                    <a:cubicBezTo>
                      <a:pt x="79" y="39"/>
                      <a:pt x="78" y="31"/>
                      <a:pt x="81" y="31"/>
                    </a:cubicBezTo>
                    <a:cubicBezTo>
                      <a:pt x="84" y="31"/>
                      <a:pt x="81" y="27"/>
                      <a:pt x="82" y="24"/>
                    </a:cubicBezTo>
                    <a:cubicBezTo>
                      <a:pt x="83" y="22"/>
                      <a:pt x="80" y="20"/>
                      <a:pt x="78" y="20"/>
                    </a:cubicBezTo>
                    <a:cubicBezTo>
                      <a:pt x="76" y="20"/>
                      <a:pt x="72" y="17"/>
                      <a:pt x="72" y="14"/>
                    </a:cubicBezTo>
                    <a:cubicBezTo>
                      <a:pt x="72" y="11"/>
                      <a:pt x="67" y="6"/>
                      <a:pt x="68" y="5"/>
                    </a:cubicBezTo>
                    <a:cubicBezTo>
                      <a:pt x="67" y="11"/>
                      <a:pt x="58" y="2"/>
                      <a:pt x="56" y="3"/>
                    </a:cubicBezTo>
                    <a:cubicBezTo>
                      <a:pt x="53" y="4"/>
                      <a:pt x="51" y="0"/>
                      <a:pt x="46" y="1"/>
                    </a:cubicBezTo>
                    <a:cubicBezTo>
                      <a:pt x="42" y="1"/>
                      <a:pt x="42" y="3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28" y="11"/>
                      <a:pt x="27" y="15"/>
                    </a:cubicBezTo>
                    <a:cubicBezTo>
                      <a:pt x="26" y="19"/>
                      <a:pt x="30" y="22"/>
                      <a:pt x="28" y="24"/>
                    </a:cubicBezTo>
                    <a:cubicBezTo>
                      <a:pt x="26" y="27"/>
                      <a:pt x="27" y="31"/>
                      <a:pt x="27" y="33"/>
                    </a:cubicBezTo>
                    <a:cubicBezTo>
                      <a:pt x="28" y="35"/>
                      <a:pt x="24" y="40"/>
                      <a:pt x="24" y="40"/>
                    </a:cubicBezTo>
                    <a:cubicBezTo>
                      <a:pt x="24" y="40"/>
                      <a:pt x="11" y="47"/>
                      <a:pt x="0" y="53"/>
                    </a:cubicBezTo>
                    <a:cubicBezTo>
                      <a:pt x="0" y="55"/>
                      <a:pt x="1" y="57"/>
                      <a:pt x="1" y="58"/>
                    </a:cubicBezTo>
                    <a:cubicBezTo>
                      <a:pt x="2" y="61"/>
                      <a:pt x="3" y="65"/>
                      <a:pt x="4" y="69"/>
                    </a:cubicBezTo>
                    <a:cubicBezTo>
                      <a:pt x="8" y="69"/>
                      <a:pt x="9" y="69"/>
                      <a:pt x="12" y="69"/>
                    </a:cubicBezTo>
                    <a:cubicBezTo>
                      <a:pt x="16" y="70"/>
                      <a:pt x="31" y="80"/>
                      <a:pt x="35" y="82"/>
                    </a:cubicBezTo>
                    <a:cubicBezTo>
                      <a:pt x="38" y="84"/>
                      <a:pt x="58" y="99"/>
                      <a:pt x="62" y="102"/>
                    </a:cubicBezTo>
                    <a:cubicBezTo>
                      <a:pt x="66" y="106"/>
                      <a:pt x="72" y="107"/>
                      <a:pt x="75" y="107"/>
                    </a:cubicBezTo>
                    <a:cubicBezTo>
                      <a:pt x="77" y="107"/>
                      <a:pt x="83" y="107"/>
                      <a:pt x="88" y="108"/>
                    </a:cubicBezTo>
                    <a:cubicBezTo>
                      <a:pt x="90" y="104"/>
                      <a:pt x="92" y="99"/>
                      <a:pt x="93" y="98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5356225" y="2581275"/>
                <a:ext cx="41275" cy="38100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13" y="20"/>
                  </a:cxn>
                  <a:cxn ang="0">
                    <a:pos x="22" y="20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0" y="0"/>
                  </a:cxn>
                  <a:cxn ang="0">
                    <a:pos x="5" y="4"/>
                  </a:cxn>
                  <a:cxn ang="0">
                    <a:pos x="0" y="14"/>
                  </a:cxn>
                  <a:cxn ang="0">
                    <a:pos x="7" y="15"/>
                  </a:cxn>
                </a:cxnLst>
                <a:rect l="0" t="0" r="r" b="b"/>
                <a:pathLst>
                  <a:path w="22" h="20">
                    <a:moveTo>
                      <a:pt x="7" y="15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15"/>
                      <a:pt x="17" y="8"/>
                      <a:pt x="17" y="6"/>
                    </a:cubicBezTo>
                    <a:cubicBezTo>
                      <a:pt x="17" y="5"/>
                      <a:pt x="17" y="5"/>
                      <a:pt x="18" y="4"/>
                    </a:cubicBezTo>
                    <a:cubicBezTo>
                      <a:pt x="15" y="1"/>
                      <a:pt x="13" y="0"/>
                      <a:pt x="10" y="0"/>
                    </a:cubicBezTo>
                    <a:cubicBezTo>
                      <a:pt x="7" y="0"/>
                      <a:pt x="6" y="3"/>
                      <a:pt x="5" y="4"/>
                    </a:cubicBezTo>
                    <a:cubicBezTo>
                      <a:pt x="4" y="5"/>
                      <a:pt x="2" y="10"/>
                      <a:pt x="0" y="14"/>
                    </a:cubicBezTo>
                    <a:cubicBezTo>
                      <a:pt x="4" y="14"/>
                      <a:pt x="7" y="15"/>
                      <a:pt x="7" y="1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2" name="Freeform 97"/>
              <p:cNvSpPr>
                <a:spLocks noEditPoints="1"/>
              </p:cNvSpPr>
              <p:nvPr/>
            </p:nvSpPr>
            <p:spPr bwMode="auto">
              <a:xfrm>
                <a:off x="4256088" y="2038350"/>
                <a:ext cx="315913" cy="261938"/>
              </a:xfrm>
              <a:custGeom>
                <a:avLst/>
                <a:gdLst/>
                <a:ahLst/>
                <a:cxnLst>
                  <a:cxn ang="0">
                    <a:pos x="144" y="31"/>
                  </a:cxn>
                  <a:cxn ang="0">
                    <a:pos x="138" y="29"/>
                  </a:cxn>
                  <a:cxn ang="0">
                    <a:pos x="131" y="26"/>
                  </a:cxn>
                  <a:cxn ang="0">
                    <a:pos x="119" y="24"/>
                  </a:cxn>
                  <a:cxn ang="0">
                    <a:pos x="114" y="20"/>
                  </a:cxn>
                  <a:cxn ang="0">
                    <a:pos x="110" y="15"/>
                  </a:cxn>
                  <a:cxn ang="0">
                    <a:pos x="105" y="17"/>
                  </a:cxn>
                  <a:cxn ang="0">
                    <a:pos x="102" y="13"/>
                  </a:cxn>
                  <a:cxn ang="0">
                    <a:pos x="95" y="9"/>
                  </a:cxn>
                  <a:cxn ang="0">
                    <a:pos x="89" y="6"/>
                  </a:cxn>
                  <a:cxn ang="0">
                    <a:pos x="85" y="1"/>
                  </a:cxn>
                  <a:cxn ang="0">
                    <a:pos x="84" y="0"/>
                  </a:cxn>
                  <a:cxn ang="0">
                    <a:pos x="81" y="0"/>
                  </a:cxn>
                  <a:cxn ang="0">
                    <a:pos x="75" y="10"/>
                  </a:cxn>
                  <a:cxn ang="0">
                    <a:pos x="63" y="18"/>
                  </a:cxn>
                  <a:cxn ang="0">
                    <a:pos x="56" y="26"/>
                  </a:cxn>
                  <a:cxn ang="0">
                    <a:pos x="41" y="21"/>
                  </a:cxn>
                  <a:cxn ang="0">
                    <a:pos x="35" y="25"/>
                  </a:cxn>
                  <a:cxn ang="0">
                    <a:pos x="36" y="37"/>
                  </a:cxn>
                  <a:cxn ang="0">
                    <a:pos x="27" y="37"/>
                  </a:cxn>
                  <a:cxn ang="0">
                    <a:pos x="20" y="33"/>
                  </a:cxn>
                  <a:cxn ang="0">
                    <a:pos x="9" y="34"/>
                  </a:cxn>
                  <a:cxn ang="0">
                    <a:pos x="2" y="40"/>
                  </a:cxn>
                  <a:cxn ang="0">
                    <a:pos x="3" y="47"/>
                  </a:cxn>
                  <a:cxn ang="0">
                    <a:pos x="18" y="52"/>
                  </a:cxn>
                  <a:cxn ang="0">
                    <a:pos x="28" y="54"/>
                  </a:cxn>
                  <a:cxn ang="0">
                    <a:pos x="32" y="59"/>
                  </a:cxn>
                  <a:cxn ang="0">
                    <a:pos x="40" y="69"/>
                  </a:cxn>
                  <a:cxn ang="0">
                    <a:pos x="43" y="78"/>
                  </a:cxn>
                  <a:cxn ang="0">
                    <a:pos x="42" y="91"/>
                  </a:cxn>
                  <a:cxn ang="0">
                    <a:pos x="36" y="112"/>
                  </a:cxn>
                  <a:cxn ang="0">
                    <a:pos x="36" y="112"/>
                  </a:cxn>
                  <a:cxn ang="0">
                    <a:pos x="42" y="115"/>
                  </a:cxn>
                  <a:cxn ang="0">
                    <a:pos x="53" y="120"/>
                  </a:cxn>
                  <a:cxn ang="0">
                    <a:pos x="62" y="119"/>
                  </a:cxn>
                  <a:cxn ang="0">
                    <a:pos x="67" y="121"/>
                  </a:cxn>
                  <a:cxn ang="0">
                    <a:pos x="81" y="124"/>
                  </a:cxn>
                  <a:cxn ang="0">
                    <a:pos x="92" y="124"/>
                  </a:cxn>
                  <a:cxn ang="0">
                    <a:pos x="92" y="121"/>
                  </a:cxn>
                  <a:cxn ang="0">
                    <a:pos x="101" y="110"/>
                  </a:cxn>
                  <a:cxn ang="0">
                    <a:pos x="122" y="115"/>
                  </a:cxn>
                  <a:cxn ang="0">
                    <a:pos x="135" y="110"/>
                  </a:cxn>
                  <a:cxn ang="0">
                    <a:pos x="142" y="106"/>
                  </a:cxn>
                  <a:cxn ang="0">
                    <a:pos x="143" y="102"/>
                  </a:cxn>
                  <a:cxn ang="0">
                    <a:pos x="138" y="100"/>
                  </a:cxn>
                  <a:cxn ang="0">
                    <a:pos x="135" y="95"/>
                  </a:cxn>
                  <a:cxn ang="0">
                    <a:pos x="132" y="89"/>
                  </a:cxn>
                  <a:cxn ang="0">
                    <a:pos x="134" y="86"/>
                  </a:cxn>
                  <a:cxn ang="0">
                    <a:pos x="136" y="82"/>
                  </a:cxn>
                  <a:cxn ang="0">
                    <a:pos x="135" y="76"/>
                  </a:cxn>
                  <a:cxn ang="0">
                    <a:pos x="133" y="71"/>
                  </a:cxn>
                  <a:cxn ang="0">
                    <a:pos x="128" y="70"/>
                  </a:cxn>
                  <a:cxn ang="0">
                    <a:pos x="127" y="66"/>
                  </a:cxn>
                  <a:cxn ang="0">
                    <a:pos x="134" y="57"/>
                  </a:cxn>
                  <a:cxn ang="0">
                    <a:pos x="140" y="53"/>
                  </a:cxn>
                  <a:cxn ang="0">
                    <a:pos x="142" y="44"/>
                  </a:cxn>
                  <a:cxn ang="0">
                    <a:pos x="147" y="35"/>
                  </a:cxn>
                  <a:cxn ang="0">
                    <a:pos x="144" y="31"/>
                  </a:cxn>
                  <a:cxn ang="0">
                    <a:pos x="162" y="116"/>
                  </a:cxn>
                  <a:cxn ang="0">
                    <a:pos x="155" y="122"/>
                  </a:cxn>
                  <a:cxn ang="0">
                    <a:pos x="160" y="137"/>
                  </a:cxn>
                  <a:cxn ang="0">
                    <a:pos x="162" y="116"/>
                  </a:cxn>
                </a:cxnLst>
                <a:rect l="0" t="0" r="r" b="b"/>
                <a:pathLst>
                  <a:path w="165" h="137">
                    <a:moveTo>
                      <a:pt x="144" y="31"/>
                    </a:moveTo>
                    <a:cubicBezTo>
                      <a:pt x="143" y="31"/>
                      <a:pt x="142" y="29"/>
                      <a:pt x="138" y="29"/>
                    </a:cubicBezTo>
                    <a:cubicBezTo>
                      <a:pt x="135" y="29"/>
                      <a:pt x="133" y="28"/>
                      <a:pt x="131" y="26"/>
                    </a:cubicBezTo>
                    <a:cubicBezTo>
                      <a:pt x="130" y="24"/>
                      <a:pt x="122" y="23"/>
                      <a:pt x="119" y="24"/>
                    </a:cubicBezTo>
                    <a:cubicBezTo>
                      <a:pt x="117" y="24"/>
                      <a:pt x="116" y="19"/>
                      <a:pt x="114" y="20"/>
                    </a:cubicBezTo>
                    <a:cubicBezTo>
                      <a:pt x="111" y="20"/>
                      <a:pt x="110" y="17"/>
                      <a:pt x="110" y="15"/>
                    </a:cubicBezTo>
                    <a:cubicBezTo>
                      <a:pt x="110" y="13"/>
                      <a:pt x="108" y="16"/>
                      <a:pt x="105" y="17"/>
                    </a:cubicBezTo>
                    <a:cubicBezTo>
                      <a:pt x="103" y="18"/>
                      <a:pt x="102" y="15"/>
                      <a:pt x="102" y="13"/>
                    </a:cubicBezTo>
                    <a:cubicBezTo>
                      <a:pt x="102" y="12"/>
                      <a:pt x="97" y="10"/>
                      <a:pt x="95" y="9"/>
                    </a:cubicBezTo>
                    <a:cubicBezTo>
                      <a:pt x="93" y="8"/>
                      <a:pt x="90" y="4"/>
                      <a:pt x="89" y="6"/>
                    </a:cubicBezTo>
                    <a:cubicBezTo>
                      <a:pt x="88" y="7"/>
                      <a:pt x="86" y="3"/>
                      <a:pt x="85" y="1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83" y="0"/>
                      <a:pt x="82" y="0"/>
                      <a:pt x="81" y="0"/>
                    </a:cubicBezTo>
                    <a:cubicBezTo>
                      <a:pt x="77" y="0"/>
                      <a:pt x="74" y="3"/>
                      <a:pt x="75" y="10"/>
                    </a:cubicBezTo>
                    <a:cubicBezTo>
                      <a:pt x="75" y="16"/>
                      <a:pt x="70" y="17"/>
                      <a:pt x="63" y="18"/>
                    </a:cubicBezTo>
                    <a:cubicBezTo>
                      <a:pt x="56" y="18"/>
                      <a:pt x="58" y="23"/>
                      <a:pt x="56" y="26"/>
                    </a:cubicBezTo>
                    <a:cubicBezTo>
                      <a:pt x="53" y="28"/>
                      <a:pt x="43" y="24"/>
                      <a:pt x="41" y="21"/>
                    </a:cubicBezTo>
                    <a:cubicBezTo>
                      <a:pt x="40" y="17"/>
                      <a:pt x="31" y="21"/>
                      <a:pt x="35" y="25"/>
                    </a:cubicBezTo>
                    <a:cubicBezTo>
                      <a:pt x="39" y="29"/>
                      <a:pt x="39" y="35"/>
                      <a:pt x="36" y="37"/>
                    </a:cubicBezTo>
                    <a:cubicBezTo>
                      <a:pt x="34" y="39"/>
                      <a:pt x="30" y="34"/>
                      <a:pt x="27" y="37"/>
                    </a:cubicBezTo>
                    <a:cubicBezTo>
                      <a:pt x="24" y="39"/>
                      <a:pt x="23" y="35"/>
                      <a:pt x="20" y="33"/>
                    </a:cubicBezTo>
                    <a:cubicBezTo>
                      <a:pt x="16" y="32"/>
                      <a:pt x="15" y="35"/>
                      <a:pt x="9" y="34"/>
                    </a:cubicBezTo>
                    <a:cubicBezTo>
                      <a:pt x="3" y="34"/>
                      <a:pt x="0" y="37"/>
                      <a:pt x="2" y="40"/>
                    </a:cubicBezTo>
                    <a:cubicBezTo>
                      <a:pt x="4" y="42"/>
                      <a:pt x="1" y="45"/>
                      <a:pt x="3" y="47"/>
                    </a:cubicBezTo>
                    <a:cubicBezTo>
                      <a:pt x="5" y="49"/>
                      <a:pt x="12" y="49"/>
                      <a:pt x="18" y="52"/>
                    </a:cubicBezTo>
                    <a:cubicBezTo>
                      <a:pt x="24" y="55"/>
                      <a:pt x="25" y="52"/>
                      <a:pt x="28" y="54"/>
                    </a:cubicBezTo>
                    <a:cubicBezTo>
                      <a:pt x="31" y="56"/>
                      <a:pt x="31" y="55"/>
                      <a:pt x="32" y="59"/>
                    </a:cubicBezTo>
                    <a:cubicBezTo>
                      <a:pt x="32" y="63"/>
                      <a:pt x="35" y="67"/>
                      <a:pt x="40" y="69"/>
                    </a:cubicBezTo>
                    <a:cubicBezTo>
                      <a:pt x="46" y="70"/>
                      <a:pt x="42" y="74"/>
                      <a:pt x="43" y="78"/>
                    </a:cubicBezTo>
                    <a:cubicBezTo>
                      <a:pt x="45" y="81"/>
                      <a:pt x="41" y="87"/>
                      <a:pt x="42" y="91"/>
                    </a:cubicBezTo>
                    <a:cubicBezTo>
                      <a:pt x="43" y="96"/>
                      <a:pt x="39" y="110"/>
                      <a:pt x="36" y="112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8" y="113"/>
                      <a:pt x="41" y="114"/>
                      <a:pt x="42" y="115"/>
                    </a:cubicBezTo>
                    <a:cubicBezTo>
                      <a:pt x="45" y="116"/>
                      <a:pt x="50" y="118"/>
                      <a:pt x="53" y="120"/>
                    </a:cubicBezTo>
                    <a:cubicBezTo>
                      <a:pt x="56" y="122"/>
                      <a:pt x="62" y="122"/>
                      <a:pt x="62" y="119"/>
                    </a:cubicBezTo>
                    <a:cubicBezTo>
                      <a:pt x="62" y="117"/>
                      <a:pt x="65" y="118"/>
                      <a:pt x="67" y="121"/>
                    </a:cubicBezTo>
                    <a:cubicBezTo>
                      <a:pt x="69" y="123"/>
                      <a:pt x="77" y="123"/>
                      <a:pt x="81" y="124"/>
                    </a:cubicBezTo>
                    <a:cubicBezTo>
                      <a:pt x="84" y="124"/>
                      <a:pt x="88" y="124"/>
                      <a:pt x="92" y="124"/>
                    </a:cubicBezTo>
                    <a:cubicBezTo>
                      <a:pt x="92" y="123"/>
                      <a:pt x="92" y="122"/>
                      <a:pt x="92" y="121"/>
                    </a:cubicBezTo>
                    <a:cubicBezTo>
                      <a:pt x="90" y="115"/>
                      <a:pt x="95" y="111"/>
                      <a:pt x="101" y="110"/>
                    </a:cubicBezTo>
                    <a:cubicBezTo>
                      <a:pt x="106" y="109"/>
                      <a:pt x="118" y="113"/>
                      <a:pt x="122" y="115"/>
                    </a:cubicBezTo>
                    <a:cubicBezTo>
                      <a:pt x="125" y="117"/>
                      <a:pt x="129" y="116"/>
                      <a:pt x="135" y="110"/>
                    </a:cubicBezTo>
                    <a:cubicBezTo>
                      <a:pt x="137" y="107"/>
                      <a:pt x="140" y="106"/>
                      <a:pt x="142" y="106"/>
                    </a:cubicBezTo>
                    <a:cubicBezTo>
                      <a:pt x="142" y="104"/>
                      <a:pt x="142" y="103"/>
                      <a:pt x="143" y="102"/>
                    </a:cubicBezTo>
                    <a:cubicBezTo>
                      <a:pt x="144" y="100"/>
                      <a:pt x="140" y="100"/>
                      <a:pt x="138" y="100"/>
                    </a:cubicBezTo>
                    <a:cubicBezTo>
                      <a:pt x="135" y="100"/>
                      <a:pt x="133" y="97"/>
                      <a:pt x="135" y="95"/>
                    </a:cubicBezTo>
                    <a:cubicBezTo>
                      <a:pt x="137" y="92"/>
                      <a:pt x="134" y="92"/>
                      <a:pt x="132" y="89"/>
                    </a:cubicBezTo>
                    <a:cubicBezTo>
                      <a:pt x="130" y="86"/>
                      <a:pt x="133" y="87"/>
                      <a:pt x="134" y="86"/>
                    </a:cubicBezTo>
                    <a:cubicBezTo>
                      <a:pt x="136" y="85"/>
                      <a:pt x="138" y="82"/>
                      <a:pt x="136" y="82"/>
                    </a:cubicBezTo>
                    <a:cubicBezTo>
                      <a:pt x="135" y="81"/>
                      <a:pt x="134" y="79"/>
                      <a:pt x="135" y="76"/>
                    </a:cubicBezTo>
                    <a:cubicBezTo>
                      <a:pt x="136" y="73"/>
                      <a:pt x="133" y="73"/>
                      <a:pt x="133" y="71"/>
                    </a:cubicBezTo>
                    <a:cubicBezTo>
                      <a:pt x="133" y="68"/>
                      <a:pt x="130" y="67"/>
                      <a:pt x="128" y="70"/>
                    </a:cubicBezTo>
                    <a:cubicBezTo>
                      <a:pt x="126" y="73"/>
                      <a:pt x="125" y="71"/>
                      <a:pt x="127" y="66"/>
                    </a:cubicBezTo>
                    <a:cubicBezTo>
                      <a:pt x="128" y="62"/>
                      <a:pt x="133" y="60"/>
                      <a:pt x="134" y="57"/>
                    </a:cubicBezTo>
                    <a:cubicBezTo>
                      <a:pt x="134" y="55"/>
                      <a:pt x="137" y="53"/>
                      <a:pt x="140" y="53"/>
                    </a:cubicBezTo>
                    <a:cubicBezTo>
                      <a:pt x="142" y="53"/>
                      <a:pt x="141" y="47"/>
                      <a:pt x="142" y="44"/>
                    </a:cubicBezTo>
                    <a:cubicBezTo>
                      <a:pt x="143" y="41"/>
                      <a:pt x="143" y="38"/>
                      <a:pt x="147" y="35"/>
                    </a:cubicBezTo>
                    <a:cubicBezTo>
                      <a:pt x="150" y="32"/>
                      <a:pt x="146" y="31"/>
                      <a:pt x="144" y="31"/>
                    </a:cubicBezTo>
                    <a:close/>
                    <a:moveTo>
                      <a:pt x="162" y="116"/>
                    </a:moveTo>
                    <a:cubicBezTo>
                      <a:pt x="160" y="116"/>
                      <a:pt x="160" y="119"/>
                      <a:pt x="155" y="122"/>
                    </a:cubicBezTo>
                    <a:cubicBezTo>
                      <a:pt x="151" y="125"/>
                      <a:pt x="155" y="137"/>
                      <a:pt x="160" y="137"/>
                    </a:cubicBezTo>
                    <a:cubicBezTo>
                      <a:pt x="165" y="136"/>
                      <a:pt x="164" y="116"/>
                      <a:pt x="162" y="11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3" name="Freeform 98"/>
              <p:cNvSpPr>
                <a:spLocks/>
              </p:cNvSpPr>
              <p:nvPr/>
            </p:nvSpPr>
            <p:spPr bwMode="auto">
              <a:xfrm>
                <a:off x="2403475" y="2941638"/>
                <a:ext cx="50800" cy="26988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0" y="7"/>
                  </a:cxn>
                  <a:cxn ang="0">
                    <a:pos x="22" y="14"/>
                  </a:cxn>
                  <a:cxn ang="0">
                    <a:pos x="26" y="13"/>
                  </a:cxn>
                  <a:cxn ang="0">
                    <a:pos x="26" y="5"/>
                  </a:cxn>
                </a:cxnLst>
                <a:rect l="0" t="0" r="r" b="b"/>
                <a:pathLst>
                  <a:path w="26" h="14">
                    <a:moveTo>
                      <a:pt x="26" y="5"/>
                    </a:moveTo>
                    <a:cubicBezTo>
                      <a:pt x="24" y="3"/>
                      <a:pt x="19" y="6"/>
                      <a:pt x="14" y="2"/>
                    </a:cubicBezTo>
                    <a:cubicBezTo>
                      <a:pt x="12" y="1"/>
                      <a:pt x="10" y="1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4" y="4"/>
                      <a:pt x="0" y="7"/>
                    </a:cubicBezTo>
                    <a:cubicBezTo>
                      <a:pt x="4" y="10"/>
                      <a:pt x="18" y="14"/>
                      <a:pt x="22" y="14"/>
                    </a:cubicBezTo>
                    <a:cubicBezTo>
                      <a:pt x="24" y="14"/>
                      <a:pt x="25" y="13"/>
                      <a:pt x="26" y="13"/>
                    </a:cubicBezTo>
                    <a:cubicBezTo>
                      <a:pt x="26" y="9"/>
                      <a:pt x="26" y="6"/>
                      <a:pt x="26" y="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4" name="Freeform 99"/>
              <p:cNvSpPr>
                <a:spLocks/>
              </p:cNvSpPr>
              <p:nvPr/>
            </p:nvSpPr>
            <p:spPr bwMode="auto">
              <a:xfrm>
                <a:off x="2420938" y="2901950"/>
                <a:ext cx="131763" cy="73025"/>
              </a:xfrm>
              <a:custGeom>
                <a:avLst/>
                <a:gdLst/>
                <a:ahLst/>
                <a:cxnLst>
                  <a:cxn ang="0">
                    <a:pos x="29" y="34"/>
                  </a:cxn>
                  <a:cxn ang="0">
                    <a:pos x="32" y="27"/>
                  </a:cxn>
                  <a:cxn ang="0">
                    <a:pos x="45" y="22"/>
                  </a:cxn>
                  <a:cxn ang="0">
                    <a:pos x="55" y="19"/>
                  </a:cxn>
                  <a:cxn ang="0">
                    <a:pos x="69" y="14"/>
                  </a:cxn>
                  <a:cxn ang="0">
                    <a:pos x="56" y="5"/>
                  </a:cxn>
                  <a:cxn ang="0">
                    <a:pos x="32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5" y="12"/>
                  </a:cxn>
                  <a:cxn ang="0">
                    <a:pos x="0" y="21"/>
                  </a:cxn>
                  <a:cxn ang="0">
                    <a:pos x="5" y="23"/>
                  </a:cxn>
                  <a:cxn ang="0">
                    <a:pos x="17" y="26"/>
                  </a:cxn>
                  <a:cxn ang="0">
                    <a:pos x="17" y="34"/>
                  </a:cxn>
                  <a:cxn ang="0">
                    <a:pos x="20" y="34"/>
                  </a:cxn>
                  <a:cxn ang="0">
                    <a:pos x="21" y="38"/>
                  </a:cxn>
                  <a:cxn ang="0">
                    <a:pos x="25" y="37"/>
                  </a:cxn>
                  <a:cxn ang="0">
                    <a:pos x="29" y="34"/>
                  </a:cxn>
                </a:cxnLst>
                <a:rect l="0" t="0" r="r" b="b"/>
                <a:pathLst>
                  <a:path w="69" h="38">
                    <a:moveTo>
                      <a:pt x="29" y="34"/>
                    </a:moveTo>
                    <a:cubicBezTo>
                      <a:pt x="29" y="33"/>
                      <a:pt x="26" y="27"/>
                      <a:pt x="32" y="27"/>
                    </a:cubicBezTo>
                    <a:cubicBezTo>
                      <a:pt x="39" y="26"/>
                      <a:pt x="44" y="26"/>
                      <a:pt x="45" y="22"/>
                    </a:cubicBezTo>
                    <a:cubicBezTo>
                      <a:pt x="46" y="17"/>
                      <a:pt x="53" y="19"/>
                      <a:pt x="55" y="19"/>
                    </a:cubicBezTo>
                    <a:cubicBezTo>
                      <a:pt x="57" y="19"/>
                      <a:pt x="63" y="14"/>
                      <a:pt x="69" y="14"/>
                    </a:cubicBezTo>
                    <a:cubicBezTo>
                      <a:pt x="69" y="8"/>
                      <a:pt x="61" y="10"/>
                      <a:pt x="56" y="5"/>
                    </a:cubicBezTo>
                    <a:cubicBezTo>
                      <a:pt x="51" y="0"/>
                      <a:pt x="39" y="2"/>
                      <a:pt x="32" y="5"/>
                    </a:cubicBezTo>
                    <a:cubicBezTo>
                      <a:pt x="26" y="7"/>
                      <a:pt x="18" y="2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8"/>
                      <a:pt x="7" y="10"/>
                      <a:pt x="5" y="12"/>
                    </a:cubicBezTo>
                    <a:cubicBezTo>
                      <a:pt x="0" y="16"/>
                      <a:pt x="1" y="20"/>
                      <a:pt x="0" y="21"/>
                    </a:cubicBezTo>
                    <a:cubicBezTo>
                      <a:pt x="1" y="22"/>
                      <a:pt x="3" y="22"/>
                      <a:pt x="5" y="23"/>
                    </a:cubicBezTo>
                    <a:cubicBezTo>
                      <a:pt x="10" y="27"/>
                      <a:pt x="15" y="24"/>
                      <a:pt x="17" y="26"/>
                    </a:cubicBezTo>
                    <a:cubicBezTo>
                      <a:pt x="17" y="27"/>
                      <a:pt x="17" y="30"/>
                      <a:pt x="17" y="34"/>
                    </a:cubicBezTo>
                    <a:cubicBezTo>
                      <a:pt x="18" y="33"/>
                      <a:pt x="18" y="32"/>
                      <a:pt x="20" y="34"/>
                    </a:cubicBezTo>
                    <a:cubicBezTo>
                      <a:pt x="22" y="35"/>
                      <a:pt x="21" y="37"/>
                      <a:pt x="21" y="3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8" y="35"/>
                      <a:pt x="29" y="3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5" name="Freeform 100"/>
              <p:cNvSpPr>
                <a:spLocks/>
              </p:cNvSpPr>
              <p:nvPr/>
            </p:nvSpPr>
            <p:spPr bwMode="auto">
              <a:xfrm>
                <a:off x="1820863" y="2522538"/>
                <a:ext cx="657225" cy="406400"/>
              </a:xfrm>
              <a:custGeom>
                <a:avLst/>
                <a:gdLst/>
                <a:ahLst/>
                <a:cxnLst>
                  <a:cxn ang="0">
                    <a:pos x="301" y="199"/>
                  </a:cxn>
                  <a:cxn ang="0">
                    <a:pos x="296" y="180"/>
                  </a:cxn>
                  <a:cxn ang="0">
                    <a:pos x="324" y="173"/>
                  </a:cxn>
                  <a:cxn ang="0">
                    <a:pos x="334" y="161"/>
                  </a:cxn>
                  <a:cxn ang="0">
                    <a:pos x="343" y="139"/>
                  </a:cxn>
                  <a:cxn ang="0">
                    <a:pos x="315" y="137"/>
                  </a:cxn>
                  <a:cxn ang="0">
                    <a:pos x="297" y="161"/>
                  </a:cxn>
                  <a:cxn ang="0">
                    <a:pos x="281" y="170"/>
                  </a:cxn>
                  <a:cxn ang="0">
                    <a:pos x="242" y="169"/>
                  </a:cxn>
                  <a:cxn ang="0">
                    <a:pos x="224" y="143"/>
                  </a:cxn>
                  <a:cxn ang="0">
                    <a:pos x="223" y="90"/>
                  </a:cxn>
                  <a:cxn ang="0">
                    <a:pos x="219" y="83"/>
                  </a:cxn>
                  <a:cxn ang="0">
                    <a:pos x="200" y="71"/>
                  </a:cxn>
                  <a:cxn ang="0">
                    <a:pos x="187" y="47"/>
                  </a:cxn>
                  <a:cxn ang="0">
                    <a:pos x="158" y="46"/>
                  </a:cxn>
                  <a:cxn ang="0">
                    <a:pos x="141" y="32"/>
                  </a:cxn>
                  <a:cxn ang="0">
                    <a:pos x="121" y="11"/>
                  </a:cxn>
                  <a:cxn ang="0">
                    <a:pos x="100" y="16"/>
                  </a:cxn>
                  <a:cxn ang="0">
                    <a:pos x="39" y="6"/>
                  </a:cxn>
                  <a:cxn ang="0">
                    <a:pos x="0" y="3"/>
                  </a:cxn>
                  <a:cxn ang="0">
                    <a:pos x="16" y="35"/>
                  </a:cxn>
                  <a:cxn ang="0">
                    <a:pos x="35" y="61"/>
                  </a:cxn>
                  <a:cxn ang="0">
                    <a:pos x="40" y="72"/>
                  </a:cxn>
                  <a:cxn ang="0">
                    <a:pos x="56" y="94"/>
                  </a:cxn>
                  <a:cxn ang="0">
                    <a:pos x="81" y="120"/>
                  </a:cxn>
                  <a:cxn ang="0">
                    <a:pos x="84" y="107"/>
                  </a:cxn>
                  <a:cxn ang="0">
                    <a:pos x="71" y="93"/>
                  </a:cxn>
                  <a:cxn ang="0">
                    <a:pos x="52" y="60"/>
                  </a:cxn>
                  <a:cxn ang="0">
                    <a:pos x="44" y="42"/>
                  </a:cxn>
                  <a:cxn ang="0">
                    <a:pos x="29" y="29"/>
                  </a:cxn>
                  <a:cxn ang="0">
                    <a:pos x="29" y="11"/>
                  </a:cxn>
                  <a:cxn ang="0">
                    <a:pos x="39" y="16"/>
                  </a:cxn>
                  <a:cxn ang="0">
                    <a:pos x="49" y="32"/>
                  </a:cxn>
                  <a:cxn ang="0">
                    <a:pos x="56" y="47"/>
                  </a:cxn>
                  <a:cxn ang="0">
                    <a:pos x="73" y="60"/>
                  </a:cxn>
                  <a:cxn ang="0">
                    <a:pos x="87" y="74"/>
                  </a:cxn>
                  <a:cxn ang="0">
                    <a:pos x="95" y="89"/>
                  </a:cxn>
                  <a:cxn ang="0">
                    <a:pos x="129" y="125"/>
                  </a:cxn>
                  <a:cxn ang="0">
                    <a:pos x="134" y="145"/>
                  </a:cxn>
                  <a:cxn ang="0">
                    <a:pos x="139" y="163"/>
                  </a:cxn>
                  <a:cxn ang="0">
                    <a:pos x="174" y="180"/>
                  </a:cxn>
                  <a:cxn ang="0">
                    <a:pos x="221" y="202"/>
                  </a:cxn>
                  <a:cxn ang="0">
                    <a:pos x="265" y="204"/>
                  </a:cxn>
                  <a:cxn ang="0">
                    <a:pos x="286" y="201"/>
                  </a:cxn>
                </a:cxnLst>
                <a:rect l="0" t="0" r="r" b="b"/>
                <a:pathLst>
                  <a:path w="344" h="213">
                    <a:moveTo>
                      <a:pt x="286" y="201"/>
                    </a:moveTo>
                    <a:cubicBezTo>
                      <a:pt x="287" y="201"/>
                      <a:pt x="300" y="202"/>
                      <a:pt x="301" y="199"/>
                    </a:cubicBezTo>
                    <a:cubicBezTo>
                      <a:pt x="302" y="196"/>
                      <a:pt x="292" y="189"/>
                      <a:pt x="293" y="188"/>
                    </a:cubicBezTo>
                    <a:cubicBezTo>
                      <a:pt x="294" y="188"/>
                      <a:pt x="294" y="180"/>
                      <a:pt x="296" y="180"/>
                    </a:cubicBezTo>
                    <a:cubicBezTo>
                      <a:pt x="298" y="180"/>
                      <a:pt x="316" y="181"/>
                      <a:pt x="317" y="180"/>
                    </a:cubicBezTo>
                    <a:cubicBezTo>
                      <a:pt x="318" y="180"/>
                      <a:pt x="321" y="173"/>
                      <a:pt x="324" y="173"/>
                    </a:cubicBezTo>
                    <a:cubicBezTo>
                      <a:pt x="325" y="173"/>
                      <a:pt x="327" y="175"/>
                      <a:pt x="329" y="176"/>
                    </a:cubicBezTo>
                    <a:cubicBezTo>
                      <a:pt x="333" y="173"/>
                      <a:pt x="334" y="167"/>
                      <a:pt x="334" y="161"/>
                    </a:cubicBezTo>
                    <a:cubicBezTo>
                      <a:pt x="335" y="154"/>
                      <a:pt x="333" y="152"/>
                      <a:pt x="336" y="148"/>
                    </a:cubicBezTo>
                    <a:cubicBezTo>
                      <a:pt x="340" y="145"/>
                      <a:pt x="344" y="144"/>
                      <a:pt x="343" y="139"/>
                    </a:cubicBezTo>
                    <a:cubicBezTo>
                      <a:pt x="342" y="134"/>
                      <a:pt x="337" y="139"/>
                      <a:pt x="333" y="137"/>
                    </a:cubicBezTo>
                    <a:cubicBezTo>
                      <a:pt x="329" y="134"/>
                      <a:pt x="325" y="136"/>
                      <a:pt x="315" y="137"/>
                    </a:cubicBezTo>
                    <a:cubicBezTo>
                      <a:pt x="305" y="139"/>
                      <a:pt x="300" y="143"/>
                      <a:pt x="301" y="150"/>
                    </a:cubicBezTo>
                    <a:cubicBezTo>
                      <a:pt x="301" y="158"/>
                      <a:pt x="297" y="154"/>
                      <a:pt x="297" y="161"/>
                    </a:cubicBezTo>
                    <a:cubicBezTo>
                      <a:pt x="298" y="167"/>
                      <a:pt x="289" y="167"/>
                      <a:pt x="290" y="171"/>
                    </a:cubicBezTo>
                    <a:cubicBezTo>
                      <a:pt x="290" y="175"/>
                      <a:pt x="283" y="171"/>
                      <a:pt x="281" y="170"/>
                    </a:cubicBezTo>
                    <a:cubicBezTo>
                      <a:pt x="279" y="168"/>
                      <a:pt x="258" y="175"/>
                      <a:pt x="255" y="175"/>
                    </a:cubicBezTo>
                    <a:cubicBezTo>
                      <a:pt x="252" y="176"/>
                      <a:pt x="246" y="169"/>
                      <a:pt x="242" y="169"/>
                    </a:cubicBezTo>
                    <a:cubicBezTo>
                      <a:pt x="238" y="170"/>
                      <a:pt x="236" y="163"/>
                      <a:pt x="236" y="158"/>
                    </a:cubicBezTo>
                    <a:cubicBezTo>
                      <a:pt x="235" y="153"/>
                      <a:pt x="227" y="148"/>
                      <a:pt x="224" y="143"/>
                    </a:cubicBezTo>
                    <a:cubicBezTo>
                      <a:pt x="220" y="138"/>
                      <a:pt x="220" y="128"/>
                      <a:pt x="219" y="121"/>
                    </a:cubicBezTo>
                    <a:cubicBezTo>
                      <a:pt x="219" y="114"/>
                      <a:pt x="218" y="103"/>
                      <a:pt x="223" y="90"/>
                    </a:cubicBezTo>
                    <a:cubicBezTo>
                      <a:pt x="224" y="88"/>
                      <a:pt x="224" y="86"/>
                      <a:pt x="224" y="85"/>
                    </a:cubicBezTo>
                    <a:cubicBezTo>
                      <a:pt x="222" y="84"/>
                      <a:pt x="221" y="83"/>
                      <a:pt x="219" y="83"/>
                    </a:cubicBezTo>
                    <a:cubicBezTo>
                      <a:pt x="215" y="83"/>
                      <a:pt x="206" y="77"/>
                      <a:pt x="204" y="77"/>
                    </a:cubicBezTo>
                    <a:cubicBezTo>
                      <a:pt x="202" y="77"/>
                      <a:pt x="202" y="73"/>
                      <a:pt x="200" y="71"/>
                    </a:cubicBezTo>
                    <a:cubicBezTo>
                      <a:pt x="199" y="68"/>
                      <a:pt x="200" y="64"/>
                      <a:pt x="198" y="62"/>
                    </a:cubicBezTo>
                    <a:cubicBezTo>
                      <a:pt x="196" y="60"/>
                      <a:pt x="189" y="54"/>
                      <a:pt x="187" y="47"/>
                    </a:cubicBezTo>
                    <a:cubicBezTo>
                      <a:pt x="185" y="39"/>
                      <a:pt x="172" y="36"/>
                      <a:pt x="167" y="35"/>
                    </a:cubicBezTo>
                    <a:cubicBezTo>
                      <a:pt x="162" y="35"/>
                      <a:pt x="160" y="45"/>
                      <a:pt x="158" y="46"/>
                    </a:cubicBezTo>
                    <a:cubicBezTo>
                      <a:pt x="157" y="46"/>
                      <a:pt x="148" y="40"/>
                      <a:pt x="145" y="39"/>
                    </a:cubicBezTo>
                    <a:cubicBezTo>
                      <a:pt x="143" y="38"/>
                      <a:pt x="141" y="35"/>
                      <a:pt x="141" y="32"/>
                    </a:cubicBezTo>
                    <a:cubicBezTo>
                      <a:pt x="141" y="29"/>
                      <a:pt x="136" y="24"/>
                      <a:pt x="134" y="23"/>
                    </a:cubicBezTo>
                    <a:cubicBezTo>
                      <a:pt x="132" y="22"/>
                      <a:pt x="121" y="11"/>
                      <a:pt x="121" y="11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43" y="7"/>
                      <a:pt x="39" y="6"/>
                    </a:cubicBezTo>
                    <a:cubicBezTo>
                      <a:pt x="34" y="5"/>
                      <a:pt x="26" y="0"/>
                      <a:pt x="26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6"/>
                      <a:pt x="3" y="9"/>
                      <a:pt x="6" y="13"/>
                    </a:cubicBezTo>
                    <a:cubicBezTo>
                      <a:pt x="11" y="19"/>
                      <a:pt x="15" y="31"/>
                      <a:pt x="16" y="35"/>
                    </a:cubicBezTo>
                    <a:cubicBezTo>
                      <a:pt x="16" y="39"/>
                      <a:pt x="23" y="42"/>
                      <a:pt x="30" y="46"/>
                    </a:cubicBezTo>
                    <a:cubicBezTo>
                      <a:pt x="36" y="50"/>
                      <a:pt x="36" y="59"/>
                      <a:pt x="35" y="61"/>
                    </a:cubicBezTo>
                    <a:cubicBezTo>
                      <a:pt x="34" y="63"/>
                      <a:pt x="27" y="59"/>
                      <a:pt x="26" y="62"/>
                    </a:cubicBezTo>
                    <a:cubicBezTo>
                      <a:pt x="26" y="64"/>
                      <a:pt x="36" y="73"/>
                      <a:pt x="40" y="72"/>
                    </a:cubicBezTo>
                    <a:cubicBezTo>
                      <a:pt x="44" y="72"/>
                      <a:pt x="46" y="74"/>
                      <a:pt x="52" y="80"/>
                    </a:cubicBezTo>
                    <a:cubicBezTo>
                      <a:pt x="59" y="85"/>
                      <a:pt x="58" y="92"/>
                      <a:pt x="56" y="94"/>
                    </a:cubicBezTo>
                    <a:cubicBezTo>
                      <a:pt x="53" y="96"/>
                      <a:pt x="61" y="100"/>
                      <a:pt x="69" y="105"/>
                    </a:cubicBezTo>
                    <a:cubicBezTo>
                      <a:pt x="77" y="110"/>
                      <a:pt x="80" y="117"/>
                      <a:pt x="81" y="120"/>
                    </a:cubicBezTo>
                    <a:cubicBezTo>
                      <a:pt x="81" y="122"/>
                      <a:pt x="85" y="120"/>
                      <a:pt x="86" y="116"/>
                    </a:cubicBezTo>
                    <a:cubicBezTo>
                      <a:pt x="87" y="112"/>
                      <a:pt x="84" y="111"/>
                      <a:pt x="84" y="107"/>
                    </a:cubicBezTo>
                    <a:cubicBezTo>
                      <a:pt x="84" y="103"/>
                      <a:pt x="77" y="104"/>
                      <a:pt x="74" y="103"/>
                    </a:cubicBezTo>
                    <a:cubicBezTo>
                      <a:pt x="71" y="103"/>
                      <a:pt x="74" y="96"/>
                      <a:pt x="71" y="93"/>
                    </a:cubicBezTo>
                    <a:cubicBezTo>
                      <a:pt x="68" y="90"/>
                      <a:pt x="66" y="83"/>
                      <a:pt x="64" y="77"/>
                    </a:cubicBezTo>
                    <a:cubicBezTo>
                      <a:pt x="63" y="72"/>
                      <a:pt x="55" y="66"/>
                      <a:pt x="52" y="60"/>
                    </a:cubicBezTo>
                    <a:cubicBezTo>
                      <a:pt x="48" y="54"/>
                      <a:pt x="45" y="49"/>
                      <a:pt x="43" y="48"/>
                    </a:cubicBezTo>
                    <a:cubicBezTo>
                      <a:pt x="40" y="46"/>
                      <a:pt x="46" y="44"/>
                      <a:pt x="44" y="42"/>
                    </a:cubicBezTo>
                    <a:cubicBezTo>
                      <a:pt x="42" y="40"/>
                      <a:pt x="39" y="40"/>
                      <a:pt x="35" y="38"/>
                    </a:cubicBezTo>
                    <a:cubicBezTo>
                      <a:pt x="31" y="36"/>
                      <a:pt x="29" y="33"/>
                      <a:pt x="29" y="29"/>
                    </a:cubicBezTo>
                    <a:cubicBezTo>
                      <a:pt x="29" y="25"/>
                      <a:pt x="26" y="16"/>
                      <a:pt x="25" y="13"/>
                    </a:cubicBezTo>
                    <a:cubicBezTo>
                      <a:pt x="24" y="9"/>
                      <a:pt x="28" y="10"/>
                      <a:pt x="29" y="11"/>
                    </a:cubicBezTo>
                    <a:cubicBezTo>
                      <a:pt x="30" y="13"/>
                      <a:pt x="31" y="14"/>
                      <a:pt x="33" y="13"/>
                    </a:cubicBezTo>
                    <a:cubicBezTo>
                      <a:pt x="35" y="12"/>
                      <a:pt x="38" y="13"/>
                      <a:pt x="39" y="16"/>
                    </a:cubicBezTo>
                    <a:cubicBezTo>
                      <a:pt x="40" y="19"/>
                      <a:pt x="45" y="16"/>
                      <a:pt x="47" y="17"/>
                    </a:cubicBezTo>
                    <a:cubicBezTo>
                      <a:pt x="49" y="19"/>
                      <a:pt x="42" y="20"/>
                      <a:pt x="49" y="32"/>
                    </a:cubicBezTo>
                    <a:cubicBezTo>
                      <a:pt x="55" y="43"/>
                      <a:pt x="51" y="37"/>
                      <a:pt x="51" y="44"/>
                    </a:cubicBezTo>
                    <a:cubicBezTo>
                      <a:pt x="51" y="52"/>
                      <a:pt x="55" y="49"/>
                      <a:pt x="56" y="47"/>
                    </a:cubicBezTo>
                    <a:cubicBezTo>
                      <a:pt x="57" y="46"/>
                      <a:pt x="61" y="50"/>
                      <a:pt x="64" y="54"/>
                    </a:cubicBezTo>
                    <a:cubicBezTo>
                      <a:pt x="67" y="58"/>
                      <a:pt x="73" y="58"/>
                      <a:pt x="73" y="60"/>
                    </a:cubicBezTo>
                    <a:cubicBezTo>
                      <a:pt x="73" y="63"/>
                      <a:pt x="75" y="67"/>
                      <a:pt x="79" y="68"/>
                    </a:cubicBezTo>
                    <a:cubicBezTo>
                      <a:pt x="83" y="69"/>
                      <a:pt x="84" y="73"/>
                      <a:pt x="87" y="74"/>
                    </a:cubicBezTo>
                    <a:cubicBezTo>
                      <a:pt x="89" y="74"/>
                      <a:pt x="90" y="77"/>
                      <a:pt x="88" y="81"/>
                    </a:cubicBezTo>
                    <a:cubicBezTo>
                      <a:pt x="87" y="84"/>
                      <a:pt x="88" y="87"/>
                      <a:pt x="95" y="89"/>
                    </a:cubicBezTo>
                    <a:cubicBezTo>
                      <a:pt x="102" y="92"/>
                      <a:pt x="99" y="93"/>
                      <a:pt x="105" y="98"/>
                    </a:cubicBezTo>
                    <a:cubicBezTo>
                      <a:pt x="110" y="103"/>
                      <a:pt x="126" y="120"/>
                      <a:pt x="129" y="125"/>
                    </a:cubicBezTo>
                    <a:cubicBezTo>
                      <a:pt x="132" y="130"/>
                      <a:pt x="133" y="134"/>
                      <a:pt x="134" y="137"/>
                    </a:cubicBezTo>
                    <a:cubicBezTo>
                      <a:pt x="136" y="141"/>
                      <a:pt x="132" y="142"/>
                      <a:pt x="134" y="145"/>
                    </a:cubicBezTo>
                    <a:cubicBezTo>
                      <a:pt x="136" y="148"/>
                      <a:pt x="130" y="147"/>
                      <a:pt x="130" y="149"/>
                    </a:cubicBezTo>
                    <a:cubicBezTo>
                      <a:pt x="131" y="152"/>
                      <a:pt x="134" y="163"/>
                      <a:pt x="139" y="163"/>
                    </a:cubicBezTo>
                    <a:cubicBezTo>
                      <a:pt x="145" y="164"/>
                      <a:pt x="151" y="171"/>
                      <a:pt x="156" y="174"/>
                    </a:cubicBezTo>
                    <a:cubicBezTo>
                      <a:pt x="160" y="178"/>
                      <a:pt x="167" y="177"/>
                      <a:pt x="174" y="180"/>
                    </a:cubicBezTo>
                    <a:cubicBezTo>
                      <a:pt x="180" y="182"/>
                      <a:pt x="186" y="188"/>
                      <a:pt x="196" y="191"/>
                    </a:cubicBezTo>
                    <a:cubicBezTo>
                      <a:pt x="206" y="194"/>
                      <a:pt x="215" y="198"/>
                      <a:pt x="221" y="202"/>
                    </a:cubicBezTo>
                    <a:cubicBezTo>
                      <a:pt x="228" y="206"/>
                      <a:pt x="235" y="204"/>
                      <a:pt x="244" y="201"/>
                    </a:cubicBezTo>
                    <a:cubicBezTo>
                      <a:pt x="253" y="197"/>
                      <a:pt x="260" y="202"/>
                      <a:pt x="265" y="204"/>
                    </a:cubicBezTo>
                    <a:cubicBezTo>
                      <a:pt x="267" y="205"/>
                      <a:pt x="272" y="209"/>
                      <a:pt x="277" y="213"/>
                    </a:cubicBezTo>
                    <a:cubicBezTo>
                      <a:pt x="281" y="207"/>
                      <a:pt x="285" y="201"/>
                      <a:pt x="286" y="20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6" name="Freeform 101"/>
              <p:cNvSpPr>
                <a:spLocks/>
              </p:cNvSpPr>
              <p:nvPr/>
            </p:nvSpPr>
            <p:spPr bwMode="auto">
              <a:xfrm>
                <a:off x="2349500" y="2865438"/>
                <a:ext cx="92075" cy="90488"/>
              </a:xfrm>
              <a:custGeom>
                <a:avLst/>
                <a:gdLst/>
                <a:ahLst/>
                <a:cxnLst>
                  <a:cxn ang="0">
                    <a:pos x="42" y="31"/>
                  </a:cxn>
                  <a:cxn ang="0">
                    <a:pos x="48" y="25"/>
                  </a:cxn>
                  <a:cxn ang="0">
                    <a:pos x="43" y="22"/>
                  </a:cxn>
                  <a:cxn ang="0">
                    <a:pos x="38" y="23"/>
                  </a:cxn>
                  <a:cxn ang="0">
                    <a:pos x="38" y="0"/>
                  </a:cxn>
                  <a:cxn ang="0">
                    <a:pos x="19" y="0"/>
                  </a:cxn>
                  <a:cxn ang="0">
                    <a:pos x="16" y="8"/>
                  </a:cxn>
                  <a:cxn ang="0">
                    <a:pos x="24" y="19"/>
                  </a:cxn>
                  <a:cxn ang="0">
                    <a:pos x="9" y="21"/>
                  </a:cxn>
                  <a:cxn ang="0">
                    <a:pos x="0" y="33"/>
                  </a:cxn>
                  <a:cxn ang="0">
                    <a:pos x="12" y="44"/>
                  </a:cxn>
                  <a:cxn ang="0">
                    <a:pos x="28" y="47"/>
                  </a:cxn>
                  <a:cxn ang="0">
                    <a:pos x="28" y="47"/>
                  </a:cxn>
                  <a:cxn ang="0">
                    <a:pos x="36" y="40"/>
                  </a:cxn>
                  <a:cxn ang="0">
                    <a:pos x="42" y="31"/>
                  </a:cxn>
                </a:cxnLst>
                <a:rect l="0" t="0" r="r" b="b"/>
                <a:pathLst>
                  <a:path w="48" h="47">
                    <a:moveTo>
                      <a:pt x="42" y="31"/>
                    </a:moveTo>
                    <a:cubicBezTo>
                      <a:pt x="44" y="29"/>
                      <a:pt x="46" y="27"/>
                      <a:pt x="48" y="25"/>
                    </a:cubicBezTo>
                    <a:cubicBezTo>
                      <a:pt x="44" y="27"/>
                      <a:pt x="43" y="25"/>
                      <a:pt x="43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0"/>
                      <a:pt x="21" y="0"/>
                      <a:pt x="19" y="0"/>
                    </a:cubicBezTo>
                    <a:cubicBezTo>
                      <a:pt x="17" y="0"/>
                      <a:pt x="17" y="8"/>
                      <a:pt x="16" y="8"/>
                    </a:cubicBezTo>
                    <a:cubicBezTo>
                      <a:pt x="15" y="9"/>
                      <a:pt x="25" y="16"/>
                      <a:pt x="24" y="19"/>
                    </a:cubicBezTo>
                    <a:cubicBezTo>
                      <a:pt x="23" y="22"/>
                      <a:pt x="10" y="21"/>
                      <a:pt x="9" y="21"/>
                    </a:cubicBezTo>
                    <a:cubicBezTo>
                      <a:pt x="8" y="21"/>
                      <a:pt x="4" y="27"/>
                      <a:pt x="0" y="33"/>
                    </a:cubicBezTo>
                    <a:cubicBezTo>
                      <a:pt x="5" y="38"/>
                      <a:pt x="10" y="42"/>
                      <a:pt x="12" y="44"/>
                    </a:cubicBezTo>
                    <a:cubicBezTo>
                      <a:pt x="17" y="47"/>
                      <a:pt x="25" y="44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2" y="44"/>
                      <a:pt x="35" y="40"/>
                      <a:pt x="36" y="40"/>
                    </a:cubicBezTo>
                    <a:cubicBezTo>
                      <a:pt x="39" y="39"/>
                      <a:pt x="37" y="35"/>
                      <a:pt x="42" y="3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7" name="Freeform 102"/>
              <p:cNvSpPr>
                <a:spLocks/>
              </p:cNvSpPr>
              <p:nvPr/>
            </p:nvSpPr>
            <p:spPr bwMode="auto">
              <a:xfrm>
                <a:off x="2422525" y="2852738"/>
                <a:ext cx="26988" cy="57150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7"/>
                  </a:cxn>
                  <a:cxn ang="0">
                    <a:pos x="0" y="30"/>
                  </a:cxn>
                  <a:cxn ang="0">
                    <a:pos x="5" y="29"/>
                  </a:cxn>
                  <a:cxn ang="0">
                    <a:pos x="9" y="24"/>
                  </a:cxn>
                  <a:cxn ang="0">
                    <a:pos x="12" y="5"/>
                  </a:cxn>
                  <a:cxn ang="0">
                    <a:pos x="14" y="3"/>
                  </a:cxn>
                  <a:cxn ang="0">
                    <a:pos x="9" y="0"/>
                  </a:cxn>
                  <a:cxn ang="0">
                    <a:pos x="2" y="7"/>
                  </a:cxn>
                </a:cxnLst>
                <a:rect l="0" t="0" r="r" b="b"/>
                <a:pathLst>
                  <a:path w="14" h="30">
                    <a:moveTo>
                      <a:pt x="2" y="7"/>
                    </a:moveTo>
                    <a:cubicBezTo>
                      <a:pt x="2" y="7"/>
                      <a:pt x="1" y="7"/>
                      <a:pt x="0" y="7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7"/>
                      <a:pt x="7" y="25"/>
                      <a:pt x="9" y="24"/>
                    </a:cubicBezTo>
                    <a:cubicBezTo>
                      <a:pt x="13" y="20"/>
                      <a:pt x="7" y="6"/>
                      <a:pt x="12" y="5"/>
                    </a:cubicBezTo>
                    <a:cubicBezTo>
                      <a:pt x="13" y="5"/>
                      <a:pt x="14" y="4"/>
                      <a:pt x="14" y="3"/>
                    </a:cubicBezTo>
                    <a:cubicBezTo>
                      <a:pt x="12" y="2"/>
                      <a:pt x="10" y="0"/>
                      <a:pt x="9" y="0"/>
                    </a:cubicBezTo>
                    <a:cubicBezTo>
                      <a:pt x="6" y="0"/>
                      <a:pt x="3" y="7"/>
                      <a:pt x="2" y="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8" name="Freeform 103"/>
              <p:cNvSpPr>
                <a:spLocks/>
              </p:cNvSpPr>
              <p:nvPr/>
            </p:nvSpPr>
            <p:spPr bwMode="auto">
              <a:xfrm>
                <a:off x="2738438" y="2809875"/>
                <a:ext cx="65088" cy="5556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3" y="19"/>
                  </a:cxn>
                  <a:cxn ang="0">
                    <a:pos x="1" y="23"/>
                  </a:cxn>
                  <a:cxn ang="0">
                    <a:pos x="16" y="26"/>
                  </a:cxn>
                  <a:cxn ang="0">
                    <a:pos x="31" y="28"/>
                  </a:cxn>
                  <a:cxn ang="0">
                    <a:pos x="34" y="6"/>
                  </a:cxn>
                  <a:cxn ang="0">
                    <a:pos x="16" y="3"/>
                  </a:cxn>
                </a:cxnLst>
                <a:rect l="0" t="0" r="r" b="b"/>
                <a:pathLst>
                  <a:path w="34" h="29">
                    <a:moveTo>
                      <a:pt x="16" y="3"/>
                    </a:moveTo>
                    <a:cubicBezTo>
                      <a:pt x="11" y="7"/>
                      <a:pt x="23" y="14"/>
                      <a:pt x="23" y="19"/>
                    </a:cubicBezTo>
                    <a:cubicBezTo>
                      <a:pt x="23" y="23"/>
                      <a:pt x="3" y="18"/>
                      <a:pt x="1" y="23"/>
                    </a:cubicBezTo>
                    <a:cubicBezTo>
                      <a:pt x="0" y="25"/>
                      <a:pt x="8" y="29"/>
                      <a:pt x="16" y="26"/>
                    </a:cubicBezTo>
                    <a:cubicBezTo>
                      <a:pt x="23" y="24"/>
                      <a:pt x="28" y="26"/>
                      <a:pt x="31" y="28"/>
                    </a:cubicBezTo>
                    <a:cubicBezTo>
                      <a:pt x="32" y="21"/>
                      <a:pt x="33" y="12"/>
                      <a:pt x="34" y="6"/>
                    </a:cubicBezTo>
                    <a:cubicBezTo>
                      <a:pt x="27" y="5"/>
                      <a:pt x="19" y="0"/>
                      <a:pt x="16" y="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9" name="Freeform 104"/>
              <p:cNvSpPr>
                <a:spLocks/>
              </p:cNvSpPr>
              <p:nvPr/>
            </p:nvSpPr>
            <p:spPr bwMode="auto">
              <a:xfrm>
                <a:off x="2797175" y="2819400"/>
                <a:ext cx="74613" cy="50800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39" y="14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0" y="23"/>
                  </a:cxn>
                  <a:cxn ang="0">
                    <a:pos x="1" y="24"/>
                  </a:cxn>
                  <a:cxn ang="0">
                    <a:pos x="15" y="19"/>
                  </a:cxn>
                </a:cxnLst>
                <a:rect l="0" t="0" r="r" b="b"/>
                <a:pathLst>
                  <a:path w="39" h="26">
                    <a:moveTo>
                      <a:pt x="15" y="19"/>
                    </a:moveTo>
                    <a:cubicBezTo>
                      <a:pt x="24" y="16"/>
                      <a:pt x="39" y="21"/>
                      <a:pt x="39" y="14"/>
                    </a:cubicBezTo>
                    <a:cubicBezTo>
                      <a:pt x="39" y="7"/>
                      <a:pt x="15" y="0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2" y="7"/>
                      <a:pt x="1" y="16"/>
                      <a:pt x="0" y="23"/>
                    </a:cubicBezTo>
                    <a:cubicBezTo>
                      <a:pt x="1" y="23"/>
                      <a:pt x="1" y="23"/>
                      <a:pt x="1" y="24"/>
                    </a:cubicBezTo>
                    <a:cubicBezTo>
                      <a:pt x="5" y="26"/>
                      <a:pt x="6" y="22"/>
                      <a:pt x="15" y="1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0" name="Freeform 105"/>
              <p:cNvSpPr>
                <a:spLocks/>
              </p:cNvSpPr>
              <p:nvPr/>
            </p:nvSpPr>
            <p:spPr bwMode="auto">
              <a:xfrm>
                <a:off x="2460625" y="2928938"/>
                <a:ext cx="92075" cy="93663"/>
              </a:xfrm>
              <a:custGeom>
                <a:avLst/>
                <a:gdLst/>
                <a:ahLst/>
                <a:cxnLst>
                  <a:cxn ang="0">
                    <a:pos x="26" y="46"/>
                  </a:cxn>
                  <a:cxn ang="0">
                    <a:pos x="37" y="48"/>
                  </a:cxn>
                  <a:cxn ang="0">
                    <a:pos x="42" y="49"/>
                  </a:cxn>
                  <a:cxn ang="0">
                    <a:pos x="41" y="47"/>
                  </a:cxn>
                  <a:cxn ang="0">
                    <a:pos x="44" y="32"/>
                  </a:cxn>
                  <a:cxn ang="0">
                    <a:pos x="45" y="13"/>
                  </a:cxn>
                  <a:cxn ang="0">
                    <a:pos x="48" y="1"/>
                  </a:cxn>
                  <a:cxn ang="0">
                    <a:pos x="48" y="0"/>
                  </a:cxn>
                  <a:cxn ang="0">
                    <a:pos x="34" y="5"/>
                  </a:cxn>
                  <a:cxn ang="0">
                    <a:pos x="24" y="8"/>
                  </a:cxn>
                  <a:cxn ang="0">
                    <a:pos x="11" y="13"/>
                  </a:cxn>
                  <a:cxn ang="0">
                    <a:pos x="8" y="20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16" y="42"/>
                  </a:cxn>
                  <a:cxn ang="0">
                    <a:pos x="19" y="46"/>
                  </a:cxn>
                  <a:cxn ang="0">
                    <a:pos x="26" y="46"/>
                  </a:cxn>
                </a:cxnLst>
                <a:rect l="0" t="0" r="r" b="b"/>
                <a:pathLst>
                  <a:path w="48" h="49">
                    <a:moveTo>
                      <a:pt x="26" y="46"/>
                    </a:moveTo>
                    <a:cubicBezTo>
                      <a:pt x="28" y="48"/>
                      <a:pt x="34" y="46"/>
                      <a:pt x="37" y="48"/>
                    </a:cubicBezTo>
                    <a:cubicBezTo>
                      <a:pt x="38" y="49"/>
                      <a:pt x="40" y="49"/>
                      <a:pt x="42" y="49"/>
                    </a:cubicBezTo>
                    <a:cubicBezTo>
                      <a:pt x="42" y="48"/>
                      <a:pt x="41" y="47"/>
                      <a:pt x="41" y="47"/>
                    </a:cubicBezTo>
                    <a:cubicBezTo>
                      <a:pt x="39" y="43"/>
                      <a:pt x="42" y="37"/>
                      <a:pt x="44" y="32"/>
                    </a:cubicBezTo>
                    <a:cubicBezTo>
                      <a:pt x="45" y="27"/>
                      <a:pt x="42" y="16"/>
                      <a:pt x="45" y="13"/>
                    </a:cubicBezTo>
                    <a:cubicBezTo>
                      <a:pt x="48" y="10"/>
                      <a:pt x="46" y="8"/>
                      <a:pt x="48" y="1"/>
                    </a:cubicBezTo>
                    <a:cubicBezTo>
                      <a:pt x="48" y="1"/>
                      <a:pt x="48" y="0"/>
                      <a:pt x="48" y="0"/>
                    </a:cubicBezTo>
                    <a:cubicBezTo>
                      <a:pt x="42" y="0"/>
                      <a:pt x="36" y="5"/>
                      <a:pt x="34" y="5"/>
                    </a:cubicBezTo>
                    <a:cubicBezTo>
                      <a:pt x="32" y="5"/>
                      <a:pt x="25" y="3"/>
                      <a:pt x="24" y="8"/>
                    </a:cubicBezTo>
                    <a:cubicBezTo>
                      <a:pt x="23" y="12"/>
                      <a:pt x="18" y="12"/>
                      <a:pt x="11" y="13"/>
                    </a:cubicBezTo>
                    <a:cubicBezTo>
                      <a:pt x="5" y="13"/>
                      <a:pt x="8" y="19"/>
                      <a:pt x="8" y="20"/>
                    </a:cubicBezTo>
                    <a:cubicBezTo>
                      <a:pt x="7" y="21"/>
                      <a:pt x="4" y="23"/>
                      <a:pt x="4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0" y="27"/>
                      <a:pt x="2" y="28"/>
                    </a:cubicBezTo>
                    <a:cubicBezTo>
                      <a:pt x="6" y="31"/>
                      <a:pt x="11" y="39"/>
                      <a:pt x="16" y="42"/>
                    </a:cubicBezTo>
                    <a:cubicBezTo>
                      <a:pt x="18" y="43"/>
                      <a:pt x="19" y="44"/>
                      <a:pt x="19" y="46"/>
                    </a:cubicBezTo>
                    <a:cubicBezTo>
                      <a:pt x="22" y="46"/>
                      <a:pt x="24" y="46"/>
                      <a:pt x="26" y="4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1" name="Freeform 106"/>
              <p:cNvSpPr>
                <a:spLocks/>
              </p:cNvSpPr>
              <p:nvPr/>
            </p:nvSpPr>
            <p:spPr bwMode="auto">
              <a:xfrm>
                <a:off x="2751138" y="3143250"/>
                <a:ext cx="860425" cy="877888"/>
              </a:xfrm>
              <a:custGeom>
                <a:avLst/>
                <a:gdLst/>
                <a:ahLst/>
                <a:cxnLst>
                  <a:cxn ang="0">
                    <a:pos x="253" y="427"/>
                  </a:cxn>
                  <a:cxn ang="0">
                    <a:pos x="260" y="429"/>
                  </a:cxn>
                  <a:cxn ang="0">
                    <a:pos x="289" y="379"/>
                  </a:cxn>
                  <a:cxn ang="0">
                    <a:pos x="307" y="343"/>
                  </a:cxn>
                  <a:cxn ang="0">
                    <a:pos x="337" y="326"/>
                  </a:cxn>
                  <a:cxn ang="0">
                    <a:pos x="372" y="316"/>
                  </a:cxn>
                  <a:cxn ang="0">
                    <a:pos x="386" y="290"/>
                  </a:cxn>
                  <a:cxn ang="0">
                    <a:pos x="397" y="264"/>
                  </a:cxn>
                  <a:cxn ang="0">
                    <a:pos x="401" y="211"/>
                  </a:cxn>
                  <a:cxn ang="0">
                    <a:pos x="409" y="206"/>
                  </a:cxn>
                  <a:cxn ang="0">
                    <a:pos x="445" y="158"/>
                  </a:cxn>
                  <a:cxn ang="0">
                    <a:pos x="406" y="104"/>
                  </a:cxn>
                  <a:cxn ang="0">
                    <a:pos x="336" y="96"/>
                  </a:cxn>
                  <a:cxn ang="0">
                    <a:pos x="295" y="74"/>
                  </a:cxn>
                  <a:cxn ang="0">
                    <a:pos x="291" y="67"/>
                  </a:cxn>
                  <a:cxn ang="0">
                    <a:pos x="264" y="60"/>
                  </a:cxn>
                  <a:cxn ang="0">
                    <a:pos x="258" y="13"/>
                  </a:cxn>
                  <a:cxn ang="0">
                    <a:pos x="222" y="32"/>
                  </a:cxn>
                  <a:cxn ang="0">
                    <a:pos x="191" y="39"/>
                  </a:cxn>
                  <a:cxn ang="0">
                    <a:pos x="165" y="40"/>
                  </a:cxn>
                  <a:cxn ang="0">
                    <a:pos x="157" y="1"/>
                  </a:cxn>
                  <a:cxn ang="0">
                    <a:pos x="129" y="17"/>
                  </a:cxn>
                  <a:cxn ang="0">
                    <a:pos x="107" y="15"/>
                  </a:cxn>
                  <a:cxn ang="0">
                    <a:pos x="120" y="32"/>
                  </a:cxn>
                  <a:cxn ang="0">
                    <a:pos x="105" y="46"/>
                  </a:cxn>
                  <a:cxn ang="0">
                    <a:pos x="84" y="49"/>
                  </a:cxn>
                  <a:cxn ang="0">
                    <a:pos x="48" y="42"/>
                  </a:cxn>
                  <a:cxn ang="0">
                    <a:pos x="45" y="59"/>
                  </a:cxn>
                  <a:cxn ang="0">
                    <a:pos x="46" y="108"/>
                  </a:cxn>
                  <a:cxn ang="0">
                    <a:pos x="12" y="120"/>
                  </a:cxn>
                  <a:cxn ang="0">
                    <a:pos x="2" y="144"/>
                  </a:cxn>
                  <a:cxn ang="0">
                    <a:pos x="15" y="168"/>
                  </a:cxn>
                  <a:cxn ang="0">
                    <a:pos x="38" y="172"/>
                  </a:cxn>
                  <a:cxn ang="0">
                    <a:pos x="65" y="184"/>
                  </a:cxn>
                  <a:cxn ang="0">
                    <a:pos x="99" y="174"/>
                  </a:cxn>
                  <a:cxn ang="0">
                    <a:pos x="124" y="206"/>
                  </a:cxn>
                  <a:cxn ang="0">
                    <a:pos x="150" y="217"/>
                  </a:cxn>
                  <a:cxn ang="0">
                    <a:pos x="158" y="242"/>
                  </a:cxn>
                  <a:cxn ang="0">
                    <a:pos x="186" y="265"/>
                  </a:cxn>
                  <a:cxn ang="0">
                    <a:pos x="182" y="293"/>
                  </a:cxn>
                  <a:cxn ang="0">
                    <a:pos x="199" y="317"/>
                  </a:cxn>
                  <a:cxn ang="0">
                    <a:pos x="222" y="337"/>
                  </a:cxn>
                  <a:cxn ang="0">
                    <a:pos x="230" y="375"/>
                  </a:cxn>
                  <a:cxn ang="0">
                    <a:pos x="187" y="415"/>
                  </a:cxn>
                  <a:cxn ang="0">
                    <a:pos x="205" y="426"/>
                  </a:cxn>
                  <a:cxn ang="0">
                    <a:pos x="232" y="443"/>
                  </a:cxn>
                </a:cxnLst>
                <a:rect l="0" t="0" r="r" b="b"/>
                <a:pathLst>
                  <a:path w="450" h="460">
                    <a:moveTo>
                      <a:pt x="238" y="455"/>
                    </a:moveTo>
                    <a:cubicBezTo>
                      <a:pt x="245" y="450"/>
                      <a:pt x="244" y="447"/>
                      <a:pt x="247" y="441"/>
                    </a:cubicBezTo>
                    <a:cubicBezTo>
                      <a:pt x="250" y="435"/>
                      <a:pt x="247" y="432"/>
                      <a:pt x="253" y="427"/>
                    </a:cubicBezTo>
                    <a:cubicBezTo>
                      <a:pt x="258" y="422"/>
                      <a:pt x="252" y="418"/>
                      <a:pt x="259" y="415"/>
                    </a:cubicBezTo>
                    <a:cubicBezTo>
                      <a:pt x="266" y="412"/>
                      <a:pt x="265" y="418"/>
                      <a:pt x="259" y="425"/>
                    </a:cubicBezTo>
                    <a:cubicBezTo>
                      <a:pt x="253" y="432"/>
                      <a:pt x="252" y="434"/>
                      <a:pt x="260" y="429"/>
                    </a:cubicBezTo>
                    <a:cubicBezTo>
                      <a:pt x="267" y="423"/>
                      <a:pt x="270" y="416"/>
                      <a:pt x="274" y="407"/>
                    </a:cubicBezTo>
                    <a:cubicBezTo>
                      <a:pt x="279" y="398"/>
                      <a:pt x="282" y="395"/>
                      <a:pt x="286" y="395"/>
                    </a:cubicBezTo>
                    <a:cubicBezTo>
                      <a:pt x="289" y="394"/>
                      <a:pt x="289" y="385"/>
                      <a:pt x="289" y="379"/>
                    </a:cubicBezTo>
                    <a:cubicBezTo>
                      <a:pt x="288" y="372"/>
                      <a:pt x="286" y="366"/>
                      <a:pt x="289" y="362"/>
                    </a:cubicBezTo>
                    <a:cubicBezTo>
                      <a:pt x="292" y="358"/>
                      <a:pt x="289" y="354"/>
                      <a:pt x="293" y="354"/>
                    </a:cubicBezTo>
                    <a:cubicBezTo>
                      <a:pt x="296" y="354"/>
                      <a:pt x="301" y="348"/>
                      <a:pt x="307" y="343"/>
                    </a:cubicBezTo>
                    <a:cubicBezTo>
                      <a:pt x="312" y="337"/>
                      <a:pt x="316" y="337"/>
                      <a:pt x="322" y="336"/>
                    </a:cubicBezTo>
                    <a:cubicBezTo>
                      <a:pt x="327" y="336"/>
                      <a:pt x="324" y="334"/>
                      <a:pt x="328" y="333"/>
                    </a:cubicBezTo>
                    <a:cubicBezTo>
                      <a:pt x="332" y="332"/>
                      <a:pt x="334" y="328"/>
                      <a:pt x="337" y="326"/>
                    </a:cubicBezTo>
                    <a:cubicBezTo>
                      <a:pt x="339" y="324"/>
                      <a:pt x="349" y="326"/>
                      <a:pt x="355" y="326"/>
                    </a:cubicBezTo>
                    <a:cubicBezTo>
                      <a:pt x="361" y="326"/>
                      <a:pt x="365" y="327"/>
                      <a:pt x="365" y="323"/>
                    </a:cubicBezTo>
                    <a:cubicBezTo>
                      <a:pt x="365" y="319"/>
                      <a:pt x="368" y="316"/>
                      <a:pt x="372" y="316"/>
                    </a:cubicBezTo>
                    <a:cubicBezTo>
                      <a:pt x="375" y="316"/>
                      <a:pt x="377" y="315"/>
                      <a:pt x="377" y="310"/>
                    </a:cubicBezTo>
                    <a:cubicBezTo>
                      <a:pt x="377" y="305"/>
                      <a:pt x="378" y="302"/>
                      <a:pt x="381" y="300"/>
                    </a:cubicBezTo>
                    <a:cubicBezTo>
                      <a:pt x="384" y="298"/>
                      <a:pt x="385" y="293"/>
                      <a:pt x="386" y="290"/>
                    </a:cubicBezTo>
                    <a:cubicBezTo>
                      <a:pt x="387" y="286"/>
                      <a:pt x="390" y="288"/>
                      <a:pt x="390" y="284"/>
                    </a:cubicBezTo>
                    <a:cubicBezTo>
                      <a:pt x="390" y="279"/>
                      <a:pt x="392" y="274"/>
                      <a:pt x="392" y="270"/>
                    </a:cubicBezTo>
                    <a:cubicBezTo>
                      <a:pt x="392" y="266"/>
                      <a:pt x="396" y="267"/>
                      <a:pt x="397" y="264"/>
                    </a:cubicBezTo>
                    <a:cubicBezTo>
                      <a:pt x="399" y="261"/>
                      <a:pt x="396" y="258"/>
                      <a:pt x="399" y="250"/>
                    </a:cubicBezTo>
                    <a:cubicBezTo>
                      <a:pt x="401" y="242"/>
                      <a:pt x="399" y="235"/>
                      <a:pt x="399" y="228"/>
                    </a:cubicBezTo>
                    <a:cubicBezTo>
                      <a:pt x="399" y="221"/>
                      <a:pt x="399" y="214"/>
                      <a:pt x="401" y="211"/>
                    </a:cubicBezTo>
                    <a:cubicBezTo>
                      <a:pt x="404" y="209"/>
                      <a:pt x="402" y="208"/>
                      <a:pt x="400" y="207"/>
                    </a:cubicBezTo>
                    <a:cubicBezTo>
                      <a:pt x="398" y="206"/>
                      <a:pt x="401" y="203"/>
                      <a:pt x="402" y="204"/>
                    </a:cubicBezTo>
                    <a:cubicBezTo>
                      <a:pt x="404" y="204"/>
                      <a:pt x="406" y="208"/>
                      <a:pt x="409" y="206"/>
                    </a:cubicBezTo>
                    <a:cubicBezTo>
                      <a:pt x="413" y="204"/>
                      <a:pt x="416" y="195"/>
                      <a:pt x="418" y="188"/>
                    </a:cubicBezTo>
                    <a:cubicBezTo>
                      <a:pt x="421" y="181"/>
                      <a:pt x="426" y="182"/>
                      <a:pt x="429" y="180"/>
                    </a:cubicBezTo>
                    <a:cubicBezTo>
                      <a:pt x="433" y="179"/>
                      <a:pt x="440" y="170"/>
                      <a:pt x="445" y="158"/>
                    </a:cubicBezTo>
                    <a:cubicBezTo>
                      <a:pt x="450" y="146"/>
                      <a:pt x="445" y="134"/>
                      <a:pt x="443" y="125"/>
                    </a:cubicBezTo>
                    <a:cubicBezTo>
                      <a:pt x="441" y="117"/>
                      <a:pt x="438" y="118"/>
                      <a:pt x="433" y="119"/>
                    </a:cubicBezTo>
                    <a:cubicBezTo>
                      <a:pt x="428" y="119"/>
                      <a:pt x="418" y="118"/>
                      <a:pt x="406" y="104"/>
                    </a:cubicBezTo>
                    <a:cubicBezTo>
                      <a:pt x="393" y="91"/>
                      <a:pt x="381" y="92"/>
                      <a:pt x="373" y="94"/>
                    </a:cubicBezTo>
                    <a:cubicBezTo>
                      <a:pt x="365" y="96"/>
                      <a:pt x="356" y="90"/>
                      <a:pt x="351" y="89"/>
                    </a:cubicBezTo>
                    <a:cubicBezTo>
                      <a:pt x="345" y="87"/>
                      <a:pt x="340" y="94"/>
                      <a:pt x="336" y="96"/>
                    </a:cubicBezTo>
                    <a:cubicBezTo>
                      <a:pt x="332" y="97"/>
                      <a:pt x="338" y="90"/>
                      <a:pt x="338" y="85"/>
                    </a:cubicBezTo>
                    <a:cubicBezTo>
                      <a:pt x="338" y="80"/>
                      <a:pt x="323" y="74"/>
                      <a:pt x="312" y="69"/>
                    </a:cubicBezTo>
                    <a:cubicBezTo>
                      <a:pt x="300" y="65"/>
                      <a:pt x="295" y="67"/>
                      <a:pt x="295" y="74"/>
                    </a:cubicBezTo>
                    <a:cubicBezTo>
                      <a:pt x="295" y="81"/>
                      <a:pt x="291" y="72"/>
                      <a:pt x="287" y="80"/>
                    </a:cubicBezTo>
                    <a:cubicBezTo>
                      <a:pt x="284" y="87"/>
                      <a:pt x="277" y="82"/>
                      <a:pt x="281" y="80"/>
                    </a:cubicBezTo>
                    <a:cubicBezTo>
                      <a:pt x="286" y="77"/>
                      <a:pt x="290" y="72"/>
                      <a:pt x="291" y="67"/>
                    </a:cubicBezTo>
                    <a:cubicBezTo>
                      <a:pt x="293" y="62"/>
                      <a:pt x="275" y="58"/>
                      <a:pt x="268" y="61"/>
                    </a:cubicBezTo>
                    <a:cubicBezTo>
                      <a:pt x="262" y="63"/>
                      <a:pt x="266" y="72"/>
                      <a:pt x="261" y="70"/>
                    </a:cubicBezTo>
                    <a:cubicBezTo>
                      <a:pt x="256" y="67"/>
                      <a:pt x="260" y="60"/>
                      <a:pt x="264" y="60"/>
                    </a:cubicBezTo>
                    <a:cubicBezTo>
                      <a:pt x="268" y="61"/>
                      <a:pt x="273" y="52"/>
                      <a:pt x="275" y="46"/>
                    </a:cubicBezTo>
                    <a:cubicBezTo>
                      <a:pt x="278" y="40"/>
                      <a:pt x="271" y="39"/>
                      <a:pt x="266" y="34"/>
                    </a:cubicBezTo>
                    <a:cubicBezTo>
                      <a:pt x="262" y="29"/>
                      <a:pt x="263" y="15"/>
                      <a:pt x="258" y="13"/>
                    </a:cubicBezTo>
                    <a:cubicBezTo>
                      <a:pt x="253" y="17"/>
                      <a:pt x="247" y="25"/>
                      <a:pt x="245" y="31"/>
                    </a:cubicBezTo>
                    <a:cubicBezTo>
                      <a:pt x="242" y="38"/>
                      <a:pt x="239" y="34"/>
                      <a:pt x="233" y="36"/>
                    </a:cubicBezTo>
                    <a:cubicBezTo>
                      <a:pt x="226" y="38"/>
                      <a:pt x="223" y="35"/>
                      <a:pt x="222" y="32"/>
                    </a:cubicBezTo>
                    <a:cubicBezTo>
                      <a:pt x="220" y="30"/>
                      <a:pt x="214" y="32"/>
                      <a:pt x="209" y="32"/>
                    </a:cubicBezTo>
                    <a:cubicBezTo>
                      <a:pt x="205" y="32"/>
                      <a:pt x="207" y="37"/>
                      <a:pt x="204" y="39"/>
                    </a:cubicBezTo>
                    <a:cubicBezTo>
                      <a:pt x="201" y="41"/>
                      <a:pt x="194" y="36"/>
                      <a:pt x="191" y="39"/>
                    </a:cubicBezTo>
                    <a:cubicBezTo>
                      <a:pt x="188" y="42"/>
                      <a:pt x="186" y="39"/>
                      <a:pt x="185" y="41"/>
                    </a:cubicBezTo>
                    <a:cubicBezTo>
                      <a:pt x="184" y="44"/>
                      <a:pt x="179" y="42"/>
                      <a:pt x="178" y="44"/>
                    </a:cubicBezTo>
                    <a:cubicBezTo>
                      <a:pt x="176" y="46"/>
                      <a:pt x="172" y="47"/>
                      <a:pt x="165" y="40"/>
                    </a:cubicBezTo>
                    <a:cubicBezTo>
                      <a:pt x="159" y="33"/>
                      <a:pt x="160" y="22"/>
                      <a:pt x="163" y="20"/>
                    </a:cubicBezTo>
                    <a:cubicBezTo>
                      <a:pt x="166" y="18"/>
                      <a:pt x="166" y="12"/>
                      <a:pt x="162" y="11"/>
                    </a:cubicBezTo>
                    <a:cubicBezTo>
                      <a:pt x="158" y="9"/>
                      <a:pt x="162" y="2"/>
                      <a:pt x="157" y="1"/>
                    </a:cubicBezTo>
                    <a:cubicBezTo>
                      <a:pt x="153" y="0"/>
                      <a:pt x="153" y="7"/>
                      <a:pt x="150" y="8"/>
                    </a:cubicBezTo>
                    <a:cubicBezTo>
                      <a:pt x="147" y="9"/>
                      <a:pt x="140" y="14"/>
                      <a:pt x="136" y="13"/>
                    </a:cubicBezTo>
                    <a:cubicBezTo>
                      <a:pt x="133" y="12"/>
                      <a:pt x="129" y="14"/>
                      <a:pt x="129" y="17"/>
                    </a:cubicBezTo>
                    <a:cubicBezTo>
                      <a:pt x="129" y="21"/>
                      <a:pt x="125" y="20"/>
                      <a:pt x="124" y="17"/>
                    </a:cubicBezTo>
                    <a:cubicBezTo>
                      <a:pt x="124" y="14"/>
                      <a:pt x="116" y="16"/>
                      <a:pt x="114" y="14"/>
                    </a:cubicBezTo>
                    <a:cubicBezTo>
                      <a:pt x="112" y="12"/>
                      <a:pt x="103" y="13"/>
                      <a:pt x="107" y="15"/>
                    </a:cubicBezTo>
                    <a:cubicBezTo>
                      <a:pt x="111" y="17"/>
                      <a:pt x="111" y="20"/>
                      <a:pt x="111" y="23"/>
                    </a:cubicBezTo>
                    <a:cubicBezTo>
                      <a:pt x="111" y="27"/>
                      <a:pt x="114" y="26"/>
                      <a:pt x="114" y="31"/>
                    </a:cubicBezTo>
                    <a:cubicBezTo>
                      <a:pt x="114" y="35"/>
                      <a:pt x="118" y="32"/>
                      <a:pt x="120" y="32"/>
                    </a:cubicBezTo>
                    <a:cubicBezTo>
                      <a:pt x="123" y="32"/>
                      <a:pt x="123" y="36"/>
                      <a:pt x="119" y="37"/>
                    </a:cubicBezTo>
                    <a:cubicBezTo>
                      <a:pt x="115" y="37"/>
                      <a:pt x="113" y="39"/>
                      <a:pt x="112" y="43"/>
                    </a:cubicBezTo>
                    <a:cubicBezTo>
                      <a:pt x="111" y="46"/>
                      <a:pt x="108" y="44"/>
                      <a:pt x="105" y="46"/>
                    </a:cubicBezTo>
                    <a:cubicBezTo>
                      <a:pt x="102" y="49"/>
                      <a:pt x="99" y="52"/>
                      <a:pt x="97" y="51"/>
                    </a:cubicBezTo>
                    <a:cubicBezTo>
                      <a:pt x="95" y="49"/>
                      <a:pt x="93" y="50"/>
                      <a:pt x="91" y="52"/>
                    </a:cubicBezTo>
                    <a:cubicBezTo>
                      <a:pt x="89" y="53"/>
                      <a:pt x="88" y="52"/>
                      <a:pt x="84" y="49"/>
                    </a:cubicBezTo>
                    <a:cubicBezTo>
                      <a:pt x="82" y="47"/>
                      <a:pt x="80" y="42"/>
                      <a:pt x="76" y="37"/>
                    </a:cubicBezTo>
                    <a:cubicBezTo>
                      <a:pt x="73" y="39"/>
                      <a:pt x="68" y="41"/>
                      <a:pt x="65" y="41"/>
                    </a:cubicBezTo>
                    <a:cubicBezTo>
                      <a:pt x="61" y="41"/>
                      <a:pt x="48" y="40"/>
                      <a:pt x="48" y="42"/>
                    </a:cubicBezTo>
                    <a:cubicBezTo>
                      <a:pt x="47" y="44"/>
                      <a:pt x="49" y="48"/>
                      <a:pt x="51" y="48"/>
                    </a:cubicBezTo>
                    <a:cubicBezTo>
                      <a:pt x="53" y="49"/>
                      <a:pt x="57" y="50"/>
                      <a:pt x="53" y="53"/>
                    </a:cubicBezTo>
                    <a:cubicBezTo>
                      <a:pt x="49" y="56"/>
                      <a:pt x="45" y="52"/>
                      <a:pt x="45" y="59"/>
                    </a:cubicBezTo>
                    <a:cubicBezTo>
                      <a:pt x="45" y="66"/>
                      <a:pt x="54" y="71"/>
                      <a:pt x="52" y="77"/>
                    </a:cubicBezTo>
                    <a:cubicBezTo>
                      <a:pt x="51" y="81"/>
                      <a:pt x="50" y="89"/>
                      <a:pt x="50" y="93"/>
                    </a:cubicBezTo>
                    <a:cubicBezTo>
                      <a:pt x="50" y="96"/>
                      <a:pt x="49" y="107"/>
                      <a:pt x="46" y="108"/>
                    </a:cubicBezTo>
                    <a:cubicBezTo>
                      <a:pt x="43" y="109"/>
                      <a:pt x="40" y="105"/>
                      <a:pt x="36" y="109"/>
                    </a:cubicBezTo>
                    <a:cubicBezTo>
                      <a:pt x="32" y="112"/>
                      <a:pt x="27" y="110"/>
                      <a:pt x="22" y="114"/>
                    </a:cubicBezTo>
                    <a:cubicBezTo>
                      <a:pt x="18" y="117"/>
                      <a:pt x="13" y="116"/>
                      <a:pt x="12" y="120"/>
                    </a:cubicBezTo>
                    <a:cubicBezTo>
                      <a:pt x="12" y="125"/>
                      <a:pt x="8" y="127"/>
                      <a:pt x="9" y="131"/>
                    </a:cubicBezTo>
                    <a:cubicBezTo>
                      <a:pt x="10" y="135"/>
                      <a:pt x="7" y="134"/>
                      <a:pt x="4" y="137"/>
                    </a:cubicBezTo>
                    <a:cubicBezTo>
                      <a:pt x="1" y="140"/>
                      <a:pt x="4" y="142"/>
                      <a:pt x="2" y="144"/>
                    </a:cubicBezTo>
                    <a:cubicBezTo>
                      <a:pt x="0" y="147"/>
                      <a:pt x="3" y="150"/>
                      <a:pt x="5" y="154"/>
                    </a:cubicBezTo>
                    <a:cubicBezTo>
                      <a:pt x="7" y="158"/>
                      <a:pt x="10" y="160"/>
                      <a:pt x="10" y="164"/>
                    </a:cubicBezTo>
                    <a:cubicBezTo>
                      <a:pt x="9" y="167"/>
                      <a:pt x="12" y="168"/>
                      <a:pt x="15" y="168"/>
                    </a:cubicBezTo>
                    <a:cubicBezTo>
                      <a:pt x="19" y="168"/>
                      <a:pt x="16" y="174"/>
                      <a:pt x="21" y="174"/>
                    </a:cubicBezTo>
                    <a:cubicBezTo>
                      <a:pt x="27" y="174"/>
                      <a:pt x="32" y="176"/>
                      <a:pt x="33" y="173"/>
                    </a:cubicBezTo>
                    <a:cubicBezTo>
                      <a:pt x="35" y="170"/>
                      <a:pt x="38" y="167"/>
                      <a:pt x="38" y="172"/>
                    </a:cubicBezTo>
                    <a:cubicBezTo>
                      <a:pt x="38" y="176"/>
                      <a:pt x="37" y="188"/>
                      <a:pt x="41" y="186"/>
                    </a:cubicBezTo>
                    <a:cubicBezTo>
                      <a:pt x="45" y="185"/>
                      <a:pt x="52" y="185"/>
                      <a:pt x="56" y="187"/>
                    </a:cubicBezTo>
                    <a:cubicBezTo>
                      <a:pt x="59" y="188"/>
                      <a:pt x="63" y="187"/>
                      <a:pt x="65" y="184"/>
                    </a:cubicBezTo>
                    <a:cubicBezTo>
                      <a:pt x="68" y="182"/>
                      <a:pt x="70" y="182"/>
                      <a:pt x="75" y="179"/>
                    </a:cubicBezTo>
                    <a:cubicBezTo>
                      <a:pt x="80" y="177"/>
                      <a:pt x="84" y="173"/>
                      <a:pt x="88" y="173"/>
                    </a:cubicBezTo>
                    <a:cubicBezTo>
                      <a:pt x="93" y="173"/>
                      <a:pt x="100" y="171"/>
                      <a:pt x="99" y="174"/>
                    </a:cubicBezTo>
                    <a:cubicBezTo>
                      <a:pt x="98" y="177"/>
                      <a:pt x="97" y="190"/>
                      <a:pt x="103" y="196"/>
                    </a:cubicBezTo>
                    <a:cubicBezTo>
                      <a:pt x="108" y="202"/>
                      <a:pt x="111" y="205"/>
                      <a:pt x="116" y="204"/>
                    </a:cubicBezTo>
                    <a:cubicBezTo>
                      <a:pt x="121" y="203"/>
                      <a:pt x="120" y="206"/>
                      <a:pt x="124" y="206"/>
                    </a:cubicBezTo>
                    <a:cubicBezTo>
                      <a:pt x="128" y="205"/>
                      <a:pt x="125" y="210"/>
                      <a:pt x="129" y="210"/>
                    </a:cubicBezTo>
                    <a:cubicBezTo>
                      <a:pt x="132" y="210"/>
                      <a:pt x="138" y="210"/>
                      <a:pt x="138" y="214"/>
                    </a:cubicBezTo>
                    <a:cubicBezTo>
                      <a:pt x="138" y="218"/>
                      <a:pt x="148" y="215"/>
                      <a:pt x="150" y="217"/>
                    </a:cubicBezTo>
                    <a:cubicBezTo>
                      <a:pt x="153" y="219"/>
                      <a:pt x="155" y="220"/>
                      <a:pt x="155" y="224"/>
                    </a:cubicBezTo>
                    <a:cubicBezTo>
                      <a:pt x="154" y="228"/>
                      <a:pt x="160" y="231"/>
                      <a:pt x="156" y="233"/>
                    </a:cubicBezTo>
                    <a:cubicBezTo>
                      <a:pt x="153" y="235"/>
                      <a:pt x="157" y="238"/>
                      <a:pt x="158" y="242"/>
                    </a:cubicBezTo>
                    <a:cubicBezTo>
                      <a:pt x="158" y="247"/>
                      <a:pt x="163" y="248"/>
                      <a:pt x="170" y="248"/>
                    </a:cubicBezTo>
                    <a:cubicBezTo>
                      <a:pt x="177" y="248"/>
                      <a:pt x="179" y="248"/>
                      <a:pt x="179" y="254"/>
                    </a:cubicBezTo>
                    <a:cubicBezTo>
                      <a:pt x="179" y="259"/>
                      <a:pt x="184" y="260"/>
                      <a:pt x="186" y="265"/>
                    </a:cubicBezTo>
                    <a:cubicBezTo>
                      <a:pt x="188" y="270"/>
                      <a:pt x="184" y="275"/>
                      <a:pt x="185" y="279"/>
                    </a:cubicBezTo>
                    <a:cubicBezTo>
                      <a:pt x="185" y="282"/>
                      <a:pt x="183" y="286"/>
                      <a:pt x="181" y="287"/>
                    </a:cubicBezTo>
                    <a:cubicBezTo>
                      <a:pt x="184" y="290"/>
                      <a:pt x="184" y="292"/>
                      <a:pt x="182" y="293"/>
                    </a:cubicBezTo>
                    <a:cubicBezTo>
                      <a:pt x="179" y="295"/>
                      <a:pt x="185" y="299"/>
                      <a:pt x="184" y="307"/>
                    </a:cubicBezTo>
                    <a:cubicBezTo>
                      <a:pt x="182" y="314"/>
                      <a:pt x="182" y="316"/>
                      <a:pt x="190" y="316"/>
                    </a:cubicBezTo>
                    <a:cubicBezTo>
                      <a:pt x="197" y="316"/>
                      <a:pt x="197" y="319"/>
                      <a:pt x="199" y="317"/>
                    </a:cubicBezTo>
                    <a:cubicBezTo>
                      <a:pt x="202" y="315"/>
                      <a:pt x="206" y="323"/>
                      <a:pt x="207" y="326"/>
                    </a:cubicBezTo>
                    <a:cubicBezTo>
                      <a:pt x="208" y="330"/>
                      <a:pt x="211" y="339"/>
                      <a:pt x="213" y="339"/>
                    </a:cubicBezTo>
                    <a:cubicBezTo>
                      <a:pt x="214" y="339"/>
                      <a:pt x="218" y="335"/>
                      <a:pt x="222" y="337"/>
                    </a:cubicBezTo>
                    <a:cubicBezTo>
                      <a:pt x="226" y="339"/>
                      <a:pt x="221" y="351"/>
                      <a:pt x="221" y="357"/>
                    </a:cubicBezTo>
                    <a:cubicBezTo>
                      <a:pt x="224" y="357"/>
                      <a:pt x="227" y="357"/>
                      <a:pt x="228" y="358"/>
                    </a:cubicBezTo>
                    <a:cubicBezTo>
                      <a:pt x="230" y="359"/>
                      <a:pt x="231" y="372"/>
                      <a:pt x="230" y="375"/>
                    </a:cubicBezTo>
                    <a:cubicBezTo>
                      <a:pt x="229" y="377"/>
                      <a:pt x="221" y="380"/>
                      <a:pt x="217" y="382"/>
                    </a:cubicBezTo>
                    <a:cubicBezTo>
                      <a:pt x="212" y="385"/>
                      <a:pt x="202" y="395"/>
                      <a:pt x="197" y="403"/>
                    </a:cubicBezTo>
                    <a:cubicBezTo>
                      <a:pt x="194" y="408"/>
                      <a:pt x="190" y="411"/>
                      <a:pt x="187" y="415"/>
                    </a:cubicBezTo>
                    <a:cubicBezTo>
                      <a:pt x="189" y="415"/>
                      <a:pt x="190" y="415"/>
                      <a:pt x="191" y="415"/>
                    </a:cubicBezTo>
                    <a:cubicBezTo>
                      <a:pt x="193" y="413"/>
                      <a:pt x="196" y="413"/>
                      <a:pt x="200" y="418"/>
                    </a:cubicBezTo>
                    <a:cubicBezTo>
                      <a:pt x="204" y="423"/>
                      <a:pt x="204" y="426"/>
                      <a:pt x="205" y="426"/>
                    </a:cubicBezTo>
                    <a:cubicBezTo>
                      <a:pt x="207" y="426"/>
                      <a:pt x="209" y="420"/>
                      <a:pt x="212" y="424"/>
                    </a:cubicBezTo>
                    <a:cubicBezTo>
                      <a:pt x="215" y="428"/>
                      <a:pt x="223" y="432"/>
                      <a:pt x="224" y="434"/>
                    </a:cubicBezTo>
                    <a:cubicBezTo>
                      <a:pt x="226" y="436"/>
                      <a:pt x="232" y="437"/>
                      <a:pt x="232" y="443"/>
                    </a:cubicBezTo>
                    <a:cubicBezTo>
                      <a:pt x="232" y="446"/>
                      <a:pt x="230" y="454"/>
                      <a:pt x="233" y="460"/>
                    </a:cubicBezTo>
                    <a:cubicBezTo>
                      <a:pt x="235" y="458"/>
                      <a:pt x="236" y="456"/>
                      <a:pt x="238" y="45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2" name="Freeform 107"/>
              <p:cNvSpPr>
                <a:spLocks/>
              </p:cNvSpPr>
              <p:nvPr/>
            </p:nvSpPr>
            <p:spPr bwMode="auto">
              <a:xfrm>
                <a:off x="3090863" y="3932238"/>
                <a:ext cx="106363" cy="117475"/>
              </a:xfrm>
              <a:custGeom>
                <a:avLst/>
                <a:gdLst/>
                <a:ahLst/>
                <a:cxnLst>
                  <a:cxn ang="0">
                    <a:pos x="55" y="30"/>
                  </a:cxn>
                  <a:cxn ang="0">
                    <a:pos x="47" y="21"/>
                  </a:cxn>
                  <a:cxn ang="0">
                    <a:pos x="35" y="11"/>
                  </a:cxn>
                  <a:cxn ang="0">
                    <a:pos x="28" y="13"/>
                  </a:cxn>
                  <a:cxn ang="0">
                    <a:pos x="23" y="5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7" y="8"/>
                  </a:cxn>
                  <a:cxn ang="0">
                    <a:pos x="3" y="27"/>
                  </a:cxn>
                  <a:cxn ang="0">
                    <a:pos x="0" y="42"/>
                  </a:cxn>
                  <a:cxn ang="0">
                    <a:pos x="3" y="49"/>
                  </a:cxn>
                  <a:cxn ang="0">
                    <a:pos x="2" y="54"/>
                  </a:cxn>
                  <a:cxn ang="0">
                    <a:pos x="7" y="56"/>
                  </a:cxn>
                  <a:cxn ang="0">
                    <a:pos x="21" y="60"/>
                  </a:cxn>
                  <a:cxn ang="0">
                    <a:pos x="30" y="60"/>
                  </a:cxn>
                  <a:cxn ang="0">
                    <a:pos x="47" y="57"/>
                  </a:cxn>
                  <a:cxn ang="0">
                    <a:pos x="56" y="47"/>
                  </a:cxn>
                  <a:cxn ang="0">
                    <a:pos x="55" y="30"/>
                  </a:cxn>
                </a:cxnLst>
                <a:rect l="0" t="0" r="r" b="b"/>
                <a:pathLst>
                  <a:path w="56" h="62">
                    <a:moveTo>
                      <a:pt x="55" y="30"/>
                    </a:moveTo>
                    <a:cubicBezTo>
                      <a:pt x="55" y="24"/>
                      <a:pt x="49" y="23"/>
                      <a:pt x="47" y="21"/>
                    </a:cubicBezTo>
                    <a:cubicBezTo>
                      <a:pt x="46" y="19"/>
                      <a:pt x="38" y="15"/>
                      <a:pt x="35" y="11"/>
                    </a:cubicBezTo>
                    <a:cubicBezTo>
                      <a:pt x="32" y="7"/>
                      <a:pt x="30" y="13"/>
                      <a:pt x="28" y="13"/>
                    </a:cubicBezTo>
                    <a:cubicBezTo>
                      <a:pt x="27" y="13"/>
                      <a:pt x="27" y="10"/>
                      <a:pt x="23" y="5"/>
                    </a:cubicBezTo>
                    <a:cubicBezTo>
                      <a:pt x="19" y="0"/>
                      <a:pt x="16" y="0"/>
                      <a:pt x="14" y="2"/>
                    </a:cubicBezTo>
                    <a:cubicBezTo>
                      <a:pt x="13" y="2"/>
                      <a:pt x="12" y="2"/>
                      <a:pt x="10" y="2"/>
                    </a:cubicBezTo>
                    <a:cubicBezTo>
                      <a:pt x="8" y="4"/>
                      <a:pt x="7" y="6"/>
                      <a:pt x="7" y="8"/>
                    </a:cubicBezTo>
                    <a:cubicBezTo>
                      <a:pt x="7" y="13"/>
                      <a:pt x="3" y="18"/>
                      <a:pt x="3" y="27"/>
                    </a:cubicBezTo>
                    <a:cubicBezTo>
                      <a:pt x="3" y="36"/>
                      <a:pt x="0" y="35"/>
                      <a:pt x="0" y="42"/>
                    </a:cubicBezTo>
                    <a:cubicBezTo>
                      <a:pt x="0" y="49"/>
                      <a:pt x="2" y="48"/>
                      <a:pt x="3" y="49"/>
                    </a:cubicBezTo>
                    <a:cubicBezTo>
                      <a:pt x="4" y="49"/>
                      <a:pt x="3" y="52"/>
                      <a:pt x="2" y="54"/>
                    </a:cubicBezTo>
                    <a:cubicBezTo>
                      <a:pt x="3" y="55"/>
                      <a:pt x="5" y="56"/>
                      <a:pt x="7" y="56"/>
                    </a:cubicBezTo>
                    <a:cubicBezTo>
                      <a:pt x="11" y="55"/>
                      <a:pt x="16" y="57"/>
                      <a:pt x="21" y="60"/>
                    </a:cubicBezTo>
                    <a:cubicBezTo>
                      <a:pt x="27" y="62"/>
                      <a:pt x="25" y="59"/>
                      <a:pt x="30" y="60"/>
                    </a:cubicBezTo>
                    <a:cubicBezTo>
                      <a:pt x="35" y="60"/>
                      <a:pt x="41" y="61"/>
                      <a:pt x="47" y="57"/>
                    </a:cubicBezTo>
                    <a:cubicBezTo>
                      <a:pt x="51" y="55"/>
                      <a:pt x="53" y="51"/>
                      <a:pt x="56" y="47"/>
                    </a:cubicBezTo>
                    <a:cubicBezTo>
                      <a:pt x="53" y="41"/>
                      <a:pt x="55" y="33"/>
                      <a:pt x="55" y="3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3" name="Freeform 108"/>
              <p:cNvSpPr>
                <a:spLocks noEditPoints="1"/>
              </p:cNvSpPr>
              <p:nvPr/>
            </p:nvSpPr>
            <p:spPr bwMode="auto">
              <a:xfrm>
                <a:off x="2757488" y="3736975"/>
                <a:ext cx="436563" cy="860425"/>
              </a:xfrm>
              <a:custGeom>
                <a:avLst/>
                <a:gdLst/>
                <a:ahLst/>
                <a:cxnLst>
                  <a:cxn ang="0">
                    <a:pos x="65" y="427"/>
                  </a:cxn>
                  <a:cxn ang="0">
                    <a:pos x="60" y="417"/>
                  </a:cxn>
                  <a:cxn ang="0">
                    <a:pos x="56" y="448"/>
                  </a:cxn>
                  <a:cxn ang="0">
                    <a:pos x="80" y="449"/>
                  </a:cxn>
                  <a:cxn ang="0">
                    <a:pos x="87" y="441"/>
                  </a:cxn>
                  <a:cxn ang="0">
                    <a:pos x="218" y="46"/>
                  </a:cxn>
                  <a:cxn ang="0">
                    <a:pos x="212" y="64"/>
                  </a:cxn>
                  <a:cxn ang="0">
                    <a:pos x="194" y="70"/>
                  </a:cxn>
                  <a:cxn ang="0">
                    <a:pos x="172" y="67"/>
                  </a:cxn>
                  <a:cxn ang="0">
                    <a:pos x="185" y="44"/>
                  </a:cxn>
                  <a:cxn ang="0">
                    <a:pos x="151" y="27"/>
                  </a:cxn>
                  <a:cxn ang="0">
                    <a:pos x="123" y="3"/>
                  </a:cxn>
                  <a:cxn ang="0">
                    <a:pos x="105" y="10"/>
                  </a:cxn>
                  <a:cxn ang="0">
                    <a:pos x="82" y="5"/>
                  </a:cxn>
                  <a:cxn ang="0">
                    <a:pos x="72" y="25"/>
                  </a:cxn>
                  <a:cxn ang="0">
                    <a:pos x="58" y="43"/>
                  </a:cxn>
                  <a:cxn ang="0">
                    <a:pos x="60" y="63"/>
                  </a:cxn>
                  <a:cxn ang="0">
                    <a:pos x="49" y="78"/>
                  </a:cxn>
                  <a:cxn ang="0">
                    <a:pos x="41" y="94"/>
                  </a:cxn>
                  <a:cxn ang="0">
                    <a:pos x="37" y="115"/>
                  </a:cxn>
                  <a:cxn ang="0">
                    <a:pos x="40" y="138"/>
                  </a:cxn>
                  <a:cxn ang="0">
                    <a:pos x="40" y="157"/>
                  </a:cxn>
                  <a:cxn ang="0">
                    <a:pos x="37" y="180"/>
                  </a:cxn>
                  <a:cxn ang="0">
                    <a:pos x="28" y="206"/>
                  </a:cxn>
                  <a:cxn ang="0">
                    <a:pos x="25" y="216"/>
                  </a:cxn>
                  <a:cxn ang="0">
                    <a:pos x="21" y="232"/>
                  </a:cxn>
                  <a:cxn ang="0">
                    <a:pos x="20" y="248"/>
                  </a:cxn>
                  <a:cxn ang="0">
                    <a:pos x="18" y="272"/>
                  </a:cxn>
                  <a:cxn ang="0">
                    <a:pos x="21" y="285"/>
                  </a:cxn>
                  <a:cxn ang="0">
                    <a:pos x="26" y="296"/>
                  </a:cxn>
                  <a:cxn ang="0">
                    <a:pos x="23" y="305"/>
                  </a:cxn>
                  <a:cxn ang="0">
                    <a:pos x="21" y="323"/>
                  </a:cxn>
                  <a:cxn ang="0">
                    <a:pos x="13" y="338"/>
                  </a:cxn>
                  <a:cxn ang="0">
                    <a:pos x="9" y="355"/>
                  </a:cxn>
                  <a:cxn ang="0">
                    <a:pos x="3" y="373"/>
                  </a:cxn>
                  <a:cxn ang="0">
                    <a:pos x="15" y="384"/>
                  </a:cxn>
                  <a:cxn ang="0">
                    <a:pos x="21" y="401"/>
                  </a:cxn>
                  <a:cxn ang="0">
                    <a:pos x="47" y="404"/>
                  </a:cxn>
                  <a:cxn ang="0">
                    <a:pos x="52" y="395"/>
                  </a:cxn>
                  <a:cxn ang="0">
                    <a:pos x="53" y="376"/>
                  </a:cxn>
                  <a:cxn ang="0">
                    <a:pos x="66" y="364"/>
                  </a:cxn>
                  <a:cxn ang="0">
                    <a:pos x="87" y="340"/>
                  </a:cxn>
                  <a:cxn ang="0">
                    <a:pos x="78" y="326"/>
                  </a:cxn>
                  <a:cxn ang="0">
                    <a:pos x="89" y="299"/>
                  </a:cxn>
                  <a:cxn ang="0">
                    <a:pos x="95" y="285"/>
                  </a:cxn>
                  <a:cxn ang="0">
                    <a:pos x="102" y="270"/>
                  </a:cxn>
                  <a:cxn ang="0">
                    <a:pos x="109" y="269"/>
                  </a:cxn>
                  <a:cxn ang="0">
                    <a:pos x="106" y="262"/>
                  </a:cxn>
                  <a:cxn ang="0">
                    <a:pos x="98" y="251"/>
                  </a:cxn>
                  <a:cxn ang="0">
                    <a:pos x="115" y="245"/>
                  </a:cxn>
                  <a:cxn ang="0">
                    <a:pos x="129" y="228"/>
                  </a:cxn>
                  <a:cxn ang="0">
                    <a:pos x="133" y="215"/>
                  </a:cxn>
                  <a:cxn ang="0">
                    <a:pos x="183" y="203"/>
                  </a:cxn>
                  <a:cxn ang="0">
                    <a:pos x="189" y="181"/>
                  </a:cxn>
                  <a:cxn ang="0">
                    <a:pos x="180" y="164"/>
                  </a:cxn>
                  <a:cxn ang="0">
                    <a:pos x="176" y="156"/>
                  </a:cxn>
                  <a:cxn ang="0">
                    <a:pos x="174" y="144"/>
                  </a:cxn>
                  <a:cxn ang="0">
                    <a:pos x="181" y="110"/>
                  </a:cxn>
                  <a:cxn ang="0">
                    <a:pos x="214" y="71"/>
                  </a:cxn>
                  <a:cxn ang="0">
                    <a:pos x="225" y="47"/>
                  </a:cxn>
                </a:cxnLst>
                <a:rect l="0" t="0" r="r" b="b"/>
                <a:pathLst>
                  <a:path w="228" h="450">
                    <a:moveTo>
                      <a:pt x="87" y="441"/>
                    </a:moveTo>
                    <a:cubicBezTo>
                      <a:pt x="81" y="441"/>
                      <a:pt x="68" y="430"/>
                      <a:pt x="65" y="427"/>
                    </a:cubicBezTo>
                    <a:cubicBezTo>
                      <a:pt x="61" y="424"/>
                      <a:pt x="64" y="421"/>
                      <a:pt x="59" y="421"/>
                    </a:cubicBezTo>
                    <a:cubicBezTo>
                      <a:pt x="55" y="422"/>
                      <a:pt x="58" y="418"/>
                      <a:pt x="60" y="417"/>
                    </a:cubicBezTo>
                    <a:cubicBezTo>
                      <a:pt x="62" y="415"/>
                      <a:pt x="59" y="411"/>
                      <a:pt x="56" y="410"/>
                    </a:cubicBezTo>
                    <a:cubicBezTo>
                      <a:pt x="56" y="417"/>
                      <a:pt x="54" y="447"/>
                      <a:pt x="56" y="448"/>
                    </a:cubicBezTo>
                    <a:cubicBezTo>
                      <a:pt x="58" y="448"/>
                      <a:pt x="71" y="446"/>
                      <a:pt x="75" y="449"/>
                    </a:cubicBezTo>
                    <a:cubicBezTo>
                      <a:pt x="77" y="449"/>
                      <a:pt x="79" y="450"/>
                      <a:pt x="80" y="449"/>
                    </a:cubicBezTo>
                    <a:cubicBezTo>
                      <a:pt x="83" y="446"/>
                      <a:pt x="90" y="447"/>
                      <a:pt x="94" y="445"/>
                    </a:cubicBezTo>
                    <a:cubicBezTo>
                      <a:pt x="98" y="442"/>
                      <a:pt x="93" y="442"/>
                      <a:pt x="87" y="441"/>
                    </a:cubicBezTo>
                    <a:close/>
                    <a:moveTo>
                      <a:pt x="225" y="47"/>
                    </a:moveTo>
                    <a:cubicBezTo>
                      <a:pt x="224" y="46"/>
                      <a:pt x="221" y="46"/>
                      <a:pt x="218" y="46"/>
                    </a:cubicBezTo>
                    <a:cubicBezTo>
                      <a:pt x="218" y="46"/>
                      <a:pt x="218" y="47"/>
                      <a:pt x="218" y="47"/>
                    </a:cubicBezTo>
                    <a:cubicBezTo>
                      <a:pt x="219" y="52"/>
                      <a:pt x="216" y="64"/>
                      <a:pt x="212" y="64"/>
                    </a:cubicBezTo>
                    <a:cubicBezTo>
                      <a:pt x="209" y="63"/>
                      <a:pt x="206" y="69"/>
                      <a:pt x="203" y="68"/>
                    </a:cubicBezTo>
                    <a:cubicBezTo>
                      <a:pt x="201" y="67"/>
                      <a:pt x="197" y="72"/>
                      <a:pt x="194" y="70"/>
                    </a:cubicBezTo>
                    <a:cubicBezTo>
                      <a:pt x="190" y="68"/>
                      <a:pt x="186" y="71"/>
                      <a:pt x="183" y="69"/>
                    </a:cubicBezTo>
                    <a:cubicBezTo>
                      <a:pt x="180" y="67"/>
                      <a:pt x="172" y="69"/>
                      <a:pt x="172" y="67"/>
                    </a:cubicBezTo>
                    <a:cubicBezTo>
                      <a:pt x="172" y="65"/>
                      <a:pt x="176" y="65"/>
                      <a:pt x="176" y="59"/>
                    </a:cubicBezTo>
                    <a:cubicBezTo>
                      <a:pt x="176" y="53"/>
                      <a:pt x="186" y="47"/>
                      <a:pt x="185" y="44"/>
                    </a:cubicBezTo>
                    <a:cubicBezTo>
                      <a:pt x="183" y="42"/>
                      <a:pt x="166" y="37"/>
                      <a:pt x="164" y="34"/>
                    </a:cubicBezTo>
                    <a:cubicBezTo>
                      <a:pt x="161" y="31"/>
                      <a:pt x="158" y="28"/>
                      <a:pt x="151" y="27"/>
                    </a:cubicBezTo>
                    <a:cubicBezTo>
                      <a:pt x="145" y="27"/>
                      <a:pt x="145" y="23"/>
                      <a:pt x="139" y="19"/>
                    </a:cubicBezTo>
                    <a:cubicBezTo>
                      <a:pt x="134" y="16"/>
                      <a:pt x="126" y="8"/>
                      <a:pt x="123" y="3"/>
                    </a:cubicBezTo>
                    <a:cubicBezTo>
                      <a:pt x="119" y="3"/>
                      <a:pt x="113" y="2"/>
                      <a:pt x="112" y="4"/>
                    </a:cubicBezTo>
                    <a:cubicBezTo>
                      <a:pt x="110" y="6"/>
                      <a:pt x="108" y="15"/>
                      <a:pt x="105" y="10"/>
                    </a:cubicBezTo>
                    <a:cubicBezTo>
                      <a:pt x="103" y="6"/>
                      <a:pt x="97" y="6"/>
                      <a:pt x="92" y="5"/>
                    </a:cubicBezTo>
                    <a:cubicBezTo>
                      <a:pt x="87" y="4"/>
                      <a:pt x="88" y="0"/>
                      <a:pt x="82" y="5"/>
                    </a:cubicBezTo>
                    <a:cubicBezTo>
                      <a:pt x="80" y="8"/>
                      <a:pt x="77" y="10"/>
                      <a:pt x="74" y="12"/>
                    </a:cubicBezTo>
                    <a:cubicBezTo>
                      <a:pt x="74" y="17"/>
                      <a:pt x="73" y="23"/>
                      <a:pt x="72" y="25"/>
                    </a:cubicBezTo>
                    <a:cubicBezTo>
                      <a:pt x="70" y="28"/>
                      <a:pt x="59" y="33"/>
                      <a:pt x="59" y="35"/>
                    </a:cubicBezTo>
                    <a:cubicBezTo>
                      <a:pt x="59" y="38"/>
                      <a:pt x="60" y="42"/>
                      <a:pt x="58" y="43"/>
                    </a:cubicBezTo>
                    <a:cubicBezTo>
                      <a:pt x="56" y="45"/>
                      <a:pt x="63" y="54"/>
                      <a:pt x="59" y="56"/>
                    </a:cubicBezTo>
                    <a:cubicBezTo>
                      <a:pt x="56" y="58"/>
                      <a:pt x="62" y="61"/>
                      <a:pt x="60" y="63"/>
                    </a:cubicBezTo>
                    <a:cubicBezTo>
                      <a:pt x="57" y="65"/>
                      <a:pt x="53" y="66"/>
                      <a:pt x="53" y="69"/>
                    </a:cubicBezTo>
                    <a:cubicBezTo>
                      <a:pt x="53" y="71"/>
                      <a:pt x="53" y="77"/>
                      <a:pt x="49" y="78"/>
                    </a:cubicBezTo>
                    <a:cubicBezTo>
                      <a:pt x="46" y="79"/>
                      <a:pt x="44" y="84"/>
                      <a:pt x="44" y="88"/>
                    </a:cubicBezTo>
                    <a:cubicBezTo>
                      <a:pt x="44" y="92"/>
                      <a:pt x="40" y="89"/>
                      <a:pt x="41" y="94"/>
                    </a:cubicBezTo>
                    <a:cubicBezTo>
                      <a:pt x="43" y="99"/>
                      <a:pt x="45" y="105"/>
                      <a:pt x="41" y="106"/>
                    </a:cubicBezTo>
                    <a:cubicBezTo>
                      <a:pt x="38" y="107"/>
                      <a:pt x="39" y="115"/>
                      <a:pt x="37" y="115"/>
                    </a:cubicBezTo>
                    <a:cubicBezTo>
                      <a:pt x="35" y="115"/>
                      <a:pt x="34" y="123"/>
                      <a:pt x="37" y="127"/>
                    </a:cubicBezTo>
                    <a:cubicBezTo>
                      <a:pt x="40" y="131"/>
                      <a:pt x="40" y="134"/>
                      <a:pt x="40" y="138"/>
                    </a:cubicBezTo>
                    <a:cubicBezTo>
                      <a:pt x="40" y="142"/>
                      <a:pt x="44" y="144"/>
                      <a:pt x="43" y="148"/>
                    </a:cubicBezTo>
                    <a:cubicBezTo>
                      <a:pt x="42" y="152"/>
                      <a:pt x="42" y="155"/>
                      <a:pt x="40" y="157"/>
                    </a:cubicBezTo>
                    <a:cubicBezTo>
                      <a:pt x="38" y="159"/>
                      <a:pt x="40" y="164"/>
                      <a:pt x="37" y="165"/>
                    </a:cubicBezTo>
                    <a:cubicBezTo>
                      <a:pt x="34" y="167"/>
                      <a:pt x="39" y="177"/>
                      <a:pt x="37" y="180"/>
                    </a:cubicBezTo>
                    <a:cubicBezTo>
                      <a:pt x="34" y="182"/>
                      <a:pt x="28" y="183"/>
                      <a:pt x="28" y="191"/>
                    </a:cubicBezTo>
                    <a:cubicBezTo>
                      <a:pt x="28" y="198"/>
                      <a:pt x="29" y="202"/>
                      <a:pt x="28" y="206"/>
                    </a:cubicBezTo>
                    <a:cubicBezTo>
                      <a:pt x="28" y="208"/>
                      <a:pt x="32" y="208"/>
                      <a:pt x="31" y="212"/>
                    </a:cubicBezTo>
                    <a:cubicBezTo>
                      <a:pt x="31" y="216"/>
                      <a:pt x="25" y="214"/>
                      <a:pt x="25" y="216"/>
                    </a:cubicBezTo>
                    <a:cubicBezTo>
                      <a:pt x="24" y="219"/>
                      <a:pt x="26" y="225"/>
                      <a:pt x="24" y="225"/>
                    </a:cubicBezTo>
                    <a:cubicBezTo>
                      <a:pt x="22" y="225"/>
                      <a:pt x="21" y="227"/>
                      <a:pt x="21" y="232"/>
                    </a:cubicBezTo>
                    <a:cubicBezTo>
                      <a:pt x="21" y="237"/>
                      <a:pt x="18" y="237"/>
                      <a:pt x="18" y="240"/>
                    </a:cubicBezTo>
                    <a:cubicBezTo>
                      <a:pt x="18" y="242"/>
                      <a:pt x="20" y="245"/>
                      <a:pt x="20" y="248"/>
                    </a:cubicBezTo>
                    <a:cubicBezTo>
                      <a:pt x="20" y="250"/>
                      <a:pt x="22" y="259"/>
                      <a:pt x="20" y="260"/>
                    </a:cubicBezTo>
                    <a:cubicBezTo>
                      <a:pt x="17" y="260"/>
                      <a:pt x="16" y="270"/>
                      <a:pt x="18" y="272"/>
                    </a:cubicBezTo>
                    <a:cubicBezTo>
                      <a:pt x="20" y="273"/>
                      <a:pt x="20" y="276"/>
                      <a:pt x="19" y="278"/>
                    </a:cubicBezTo>
                    <a:cubicBezTo>
                      <a:pt x="18" y="280"/>
                      <a:pt x="24" y="282"/>
                      <a:pt x="21" y="285"/>
                    </a:cubicBezTo>
                    <a:cubicBezTo>
                      <a:pt x="18" y="288"/>
                      <a:pt x="20" y="292"/>
                      <a:pt x="24" y="291"/>
                    </a:cubicBezTo>
                    <a:cubicBezTo>
                      <a:pt x="27" y="290"/>
                      <a:pt x="29" y="296"/>
                      <a:pt x="26" y="296"/>
                    </a:cubicBezTo>
                    <a:cubicBezTo>
                      <a:pt x="22" y="296"/>
                      <a:pt x="18" y="296"/>
                      <a:pt x="21" y="298"/>
                    </a:cubicBezTo>
                    <a:cubicBezTo>
                      <a:pt x="24" y="300"/>
                      <a:pt x="27" y="304"/>
                      <a:pt x="23" y="305"/>
                    </a:cubicBezTo>
                    <a:cubicBezTo>
                      <a:pt x="19" y="307"/>
                      <a:pt x="22" y="310"/>
                      <a:pt x="21" y="314"/>
                    </a:cubicBezTo>
                    <a:cubicBezTo>
                      <a:pt x="20" y="318"/>
                      <a:pt x="24" y="322"/>
                      <a:pt x="21" y="323"/>
                    </a:cubicBezTo>
                    <a:cubicBezTo>
                      <a:pt x="18" y="324"/>
                      <a:pt x="22" y="330"/>
                      <a:pt x="18" y="331"/>
                    </a:cubicBezTo>
                    <a:cubicBezTo>
                      <a:pt x="13" y="331"/>
                      <a:pt x="16" y="336"/>
                      <a:pt x="13" y="338"/>
                    </a:cubicBezTo>
                    <a:cubicBezTo>
                      <a:pt x="10" y="341"/>
                      <a:pt x="17" y="345"/>
                      <a:pt x="13" y="347"/>
                    </a:cubicBezTo>
                    <a:cubicBezTo>
                      <a:pt x="10" y="349"/>
                      <a:pt x="12" y="355"/>
                      <a:pt x="9" y="355"/>
                    </a:cubicBezTo>
                    <a:cubicBezTo>
                      <a:pt x="5" y="355"/>
                      <a:pt x="3" y="360"/>
                      <a:pt x="2" y="362"/>
                    </a:cubicBezTo>
                    <a:cubicBezTo>
                      <a:pt x="2" y="365"/>
                      <a:pt x="0" y="369"/>
                      <a:pt x="3" y="373"/>
                    </a:cubicBezTo>
                    <a:cubicBezTo>
                      <a:pt x="6" y="376"/>
                      <a:pt x="2" y="379"/>
                      <a:pt x="5" y="380"/>
                    </a:cubicBezTo>
                    <a:cubicBezTo>
                      <a:pt x="7" y="382"/>
                      <a:pt x="17" y="380"/>
                      <a:pt x="15" y="384"/>
                    </a:cubicBezTo>
                    <a:cubicBezTo>
                      <a:pt x="14" y="388"/>
                      <a:pt x="14" y="396"/>
                      <a:pt x="16" y="396"/>
                    </a:cubicBezTo>
                    <a:cubicBezTo>
                      <a:pt x="18" y="396"/>
                      <a:pt x="19" y="402"/>
                      <a:pt x="21" y="401"/>
                    </a:cubicBezTo>
                    <a:cubicBezTo>
                      <a:pt x="24" y="401"/>
                      <a:pt x="36" y="399"/>
                      <a:pt x="41" y="401"/>
                    </a:cubicBezTo>
                    <a:cubicBezTo>
                      <a:pt x="44" y="402"/>
                      <a:pt x="46" y="403"/>
                      <a:pt x="47" y="404"/>
                    </a:cubicBezTo>
                    <a:cubicBezTo>
                      <a:pt x="50" y="403"/>
                      <a:pt x="57" y="407"/>
                      <a:pt x="58" y="406"/>
                    </a:cubicBezTo>
                    <a:cubicBezTo>
                      <a:pt x="60" y="404"/>
                      <a:pt x="52" y="398"/>
                      <a:pt x="52" y="395"/>
                    </a:cubicBezTo>
                    <a:cubicBezTo>
                      <a:pt x="52" y="393"/>
                      <a:pt x="51" y="389"/>
                      <a:pt x="51" y="387"/>
                    </a:cubicBezTo>
                    <a:cubicBezTo>
                      <a:pt x="51" y="384"/>
                      <a:pt x="50" y="379"/>
                      <a:pt x="53" y="376"/>
                    </a:cubicBezTo>
                    <a:cubicBezTo>
                      <a:pt x="57" y="374"/>
                      <a:pt x="57" y="371"/>
                      <a:pt x="59" y="372"/>
                    </a:cubicBezTo>
                    <a:cubicBezTo>
                      <a:pt x="61" y="372"/>
                      <a:pt x="66" y="370"/>
                      <a:pt x="66" y="364"/>
                    </a:cubicBezTo>
                    <a:cubicBezTo>
                      <a:pt x="66" y="358"/>
                      <a:pt x="69" y="356"/>
                      <a:pt x="74" y="351"/>
                    </a:cubicBezTo>
                    <a:cubicBezTo>
                      <a:pt x="80" y="347"/>
                      <a:pt x="89" y="342"/>
                      <a:pt x="87" y="340"/>
                    </a:cubicBezTo>
                    <a:cubicBezTo>
                      <a:pt x="86" y="338"/>
                      <a:pt x="89" y="332"/>
                      <a:pt x="89" y="329"/>
                    </a:cubicBezTo>
                    <a:cubicBezTo>
                      <a:pt x="89" y="327"/>
                      <a:pt x="81" y="327"/>
                      <a:pt x="78" y="326"/>
                    </a:cubicBezTo>
                    <a:cubicBezTo>
                      <a:pt x="75" y="325"/>
                      <a:pt x="65" y="318"/>
                      <a:pt x="70" y="309"/>
                    </a:cubicBezTo>
                    <a:cubicBezTo>
                      <a:pt x="75" y="300"/>
                      <a:pt x="86" y="299"/>
                      <a:pt x="89" y="299"/>
                    </a:cubicBezTo>
                    <a:cubicBezTo>
                      <a:pt x="92" y="298"/>
                      <a:pt x="89" y="294"/>
                      <a:pt x="92" y="293"/>
                    </a:cubicBezTo>
                    <a:cubicBezTo>
                      <a:pt x="94" y="291"/>
                      <a:pt x="95" y="289"/>
                      <a:pt x="95" y="285"/>
                    </a:cubicBezTo>
                    <a:cubicBezTo>
                      <a:pt x="95" y="281"/>
                      <a:pt x="95" y="274"/>
                      <a:pt x="99" y="273"/>
                    </a:cubicBezTo>
                    <a:cubicBezTo>
                      <a:pt x="104" y="273"/>
                      <a:pt x="105" y="270"/>
                      <a:pt x="102" y="270"/>
                    </a:cubicBezTo>
                    <a:cubicBezTo>
                      <a:pt x="99" y="269"/>
                      <a:pt x="98" y="266"/>
                      <a:pt x="103" y="265"/>
                    </a:cubicBezTo>
                    <a:cubicBezTo>
                      <a:pt x="107" y="265"/>
                      <a:pt x="106" y="269"/>
                      <a:pt x="109" y="269"/>
                    </a:cubicBezTo>
                    <a:cubicBezTo>
                      <a:pt x="112" y="269"/>
                      <a:pt x="118" y="263"/>
                      <a:pt x="113" y="260"/>
                    </a:cubicBezTo>
                    <a:cubicBezTo>
                      <a:pt x="109" y="257"/>
                      <a:pt x="108" y="262"/>
                      <a:pt x="106" y="262"/>
                    </a:cubicBezTo>
                    <a:cubicBezTo>
                      <a:pt x="103" y="263"/>
                      <a:pt x="102" y="259"/>
                      <a:pt x="99" y="259"/>
                    </a:cubicBezTo>
                    <a:cubicBezTo>
                      <a:pt x="97" y="259"/>
                      <a:pt x="99" y="253"/>
                      <a:pt x="98" y="251"/>
                    </a:cubicBezTo>
                    <a:cubicBezTo>
                      <a:pt x="97" y="248"/>
                      <a:pt x="95" y="243"/>
                      <a:pt x="97" y="240"/>
                    </a:cubicBezTo>
                    <a:cubicBezTo>
                      <a:pt x="99" y="237"/>
                      <a:pt x="108" y="244"/>
                      <a:pt x="115" y="245"/>
                    </a:cubicBezTo>
                    <a:cubicBezTo>
                      <a:pt x="123" y="245"/>
                      <a:pt x="128" y="241"/>
                      <a:pt x="128" y="238"/>
                    </a:cubicBezTo>
                    <a:cubicBezTo>
                      <a:pt x="128" y="236"/>
                      <a:pt x="125" y="231"/>
                      <a:pt x="129" y="228"/>
                    </a:cubicBezTo>
                    <a:cubicBezTo>
                      <a:pt x="134" y="225"/>
                      <a:pt x="130" y="224"/>
                      <a:pt x="129" y="220"/>
                    </a:cubicBezTo>
                    <a:cubicBezTo>
                      <a:pt x="127" y="216"/>
                      <a:pt x="131" y="213"/>
                      <a:pt x="133" y="215"/>
                    </a:cubicBezTo>
                    <a:cubicBezTo>
                      <a:pt x="135" y="217"/>
                      <a:pt x="149" y="216"/>
                      <a:pt x="162" y="213"/>
                    </a:cubicBezTo>
                    <a:cubicBezTo>
                      <a:pt x="174" y="211"/>
                      <a:pt x="182" y="206"/>
                      <a:pt x="183" y="203"/>
                    </a:cubicBezTo>
                    <a:cubicBezTo>
                      <a:pt x="184" y="199"/>
                      <a:pt x="192" y="191"/>
                      <a:pt x="193" y="188"/>
                    </a:cubicBezTo>
                    <a:cubicBezTo>
                      <a:pt x="195" y="185"/>
                      <a:pt x="194" y="181"/>
                      <a:pt x="189" y="181"/>
                    </a:cubicBezTo>
                    <a:cubicBezTo>
                      <a:pt x="184" y="180"/>
                      <a:pt x="184" y="174"/>
                      <a:pt x="187" y="171"/>
                    </a:cubicBezTo>
                    <a:cubicBezTo>
                      <a:pt x="189" y="168"/>
                      <a:pt x="185" y="165"/>
                      <a:pt x="180" y="164"/>
                    </a:cubicBezTo>
                    <a:cubicBezTo>
                      <a:pt x="176" y="164"/>
                      <a:pt x="168" y="160"/>
                      <a:pt x="172" y="156"/>
                    </a:cubicBezTo>
                    <a:cubicBezTo>
                      <a:pt x="174" y="154"/>
                      <a:pt x="175" y="155"/>
                      <a:pt x="176" y="156"/>
                    </a:cubicBezTo>
                    <a:cubicBezTo>
                      <a:pt x="177" y="154"/>
                      <a:pt x="178" y="151"/>
                      <a:pt x="177" y="151"/>
                    </a:cubicBezTo>
                    <a:cubicBezTo>
                      <a:pt x="176" y="150"/>
                      <a:pt x="174" y="151"/>
                      <a:pt x="174" y="144"/>
                    </a:cubicBezTo>
                    <a:cubicBezTo>
                      <a:pt x="174" y="137"/>
                      <a:pt x="177" y="138"/>
                      <a:pt x="177" y="129"/>
                    </a:cubicBezTo>
                    <a:cubicBezTo>
                      <a:pt x="177" y="120"/>
                      <a:pt x="181" y="115"/>
                      <a:pt x="181" y="110"/>
                    </a:cubicBezTo>
                    <a:cubicBezTo>
                      <a:pt x="181" y="105"/>
                      <a:pt x="189" y="100"/>
                      <a:pt x="194" y="92"/>
                    </a:cubicBezTo>
                    <a:cubicBezTo>
                      <a:pt x="199" y="84"/>
                      <a:pt x="209" y="74"/>
                      <a:pt x="214" y="71"/>
                    </a:cubicBezTo>
                    <a:cubicBezTo>
                      <a:pt x="218" y="69"/>
                      <a:pt x="226" y="66"/>
                      <a:pt x="227" y="64"/>
                    </a:cubicBezTo>
                    <a:cubicBezTo>
                      <a:pt x="228" y="61"/>
                      <a:pt x="227" y="48"/>
                      <a:pt x="225" y="4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4" name="Freeform 109"/>
              <p:cNvSpPr>
                <a:spLocks/>
              </p:cNvSpPr>
              <p:nvPr/>
            </p:nvSpPr>
            <p:spPr bwMode="auto">
              <a:xfrm>
                <a:off x="2709863" y="3640138"/>
                <a:ext cx="190500" cy="973138"/>
              </a:xfrm>
              <a:custGeom>
                <a:avLst/>
                <a:gdLst/>
                <a:ahLst/>
                <a:cxnLst>
                  <a:cxn ang="0">
                    <a:pos x="40" y="435"/>
                  </a:cxn>
                  <a:cxn ang="0">
                    <a:pos x="27" y="413"/>
                  </a:cxn>
                  <a:cxn ang="0">
                    <a:pos x="38" y="389"/>
                  </a:cxn>
                  <a:cxn ang="0">
                    <a:pos x="46" y="365"/>
                  </a:cxn>
                  <a:cxn ang="0">
                    <a:pos x="51" y="347"/>
                  </a:cxn>
                  <a:cxn ang="0">
                    <a:pos x="44" y="329"/>
                  </a:cxn>
                  <a:cxn ang="0">
                    <a:pos x="45" y="299"/>
                  </a:cxn>
                  <a:cxn ang="0">
                    <a:pos x="49" y="276"/>
                  </a:cxn>
                  <a:cxn ang="0">
                    <a:pos x="53" y="257"/>
                  </a:cxn>
                  <a:cxn ang="0">
                    <a:pos x="62" y="216"/>
                  </a:cxn>
                  <a:cxn ang="0">
                    <a:pos x="65" y="189"/>
                  </a:cxn>
                  <a:cxn ang="0">
                    <a:pos x="66" y="157"/>
                  </a:cxn>
                  <a:cxn ang="0">
                    <a:pos x="74" y="129"/>
                  </a:cxn>
                  <a:cxn ang="0">
                    <a:pos x="84" y="107"/>
                  </a:cxn>
                  <a:cxn ang="0">
                    <a:pos x="97" y="76"/>
                  </a:cxn>
                  <a:cxn ang="0">
                    <a:pos x="89" y="53"/>
                  </a:cxn>
                  <a:cxn ang="0">
                    <a:pos x="84" y="25"/>
                  </a:cxn>
                  <a:cxn ang="0">
                    <a:pos x="71" y="2"/>
                  </a:cxn>
                  <a:cxn ang="0">
                    <a:pos x="64" y="23"/>
                  </a:cxn>
                  <a:cxn ang="0">
                    <a:pos x="62" y="75"/>
                  </a:cxn>
                  <a:cxn ang="0">
                    <a:pos x="53" y="128"/>
                  </a:cxn>
                  <a:cxn ang="0">
                    <a:pos x="48" y="163"/>
                  </a:cxn>
                  <a:cxn ang="0">
                    <a:pos x="41" y="210"/>
                  </a:cxn>
                  <a:cxn ang="0">
                    <a:pos x="26" y="251"/>
                  </a:cxn>
                  <a:cxn ang="0">
                    <a:pos x="24" y="286"/>
                  </a:cxn>
                  <a:cxn ang="0">
                    <a:pos x="17" y="319"/>
                  </a:cxn>
                  <a:cxn ang="0">
                    <a:pos x="32" y="302"/>
                  </a:cxn>
                  <a:cxn ang="0">
                    <a:pos x="34" y="320"/>
                  </a:cxn>
                  <a:cxn ang="0">
                    <a:pos x="30" y="342"/>
                  </a:cxn>
                  <a:cxn ang="0">
                    <a:pos x="25" y="357"/>
                  </a:cxn>
                  <a:cxn ang="0">
                    <a:pos x="23" y="354"/>
                  </a:cxn>
                  <a:cxn ang="0">
                    <a:pos x="15" y="357"/>
                  </a:cxn>
                  <a:cxn ang="0">
                    <a:pos x="2" y="374"/>
                  </a:cxn>
                  <a:cxn ang="0">
                    <a:pos x="17" y="376"/>
                  </a:cxn>
                  <a:cxn ang="0">
                    <a:pos x="25" y="389"/>
                  </a:cxn>
                  <a:cxn ang="0">
                    <a:pos x="11" y="393"/>
                  </a:cxn>
                  <a:cxn ang="0">
                    <a:pos x="13" y="400"/>
                  </a:cxn>
                  <a:cxn ang="0">
                    <a:pos x="6" y="412"/>
                  </a:cxn>
                  <a:cxn ang="0">
                    <a:pos x="15" y="416"/>
                  </a:cxn>
                  <a:cxn ang="0">
                    <a:pos x="16" y="427"/>
                  </a:cxn>
                  <a:cxn ang="0">
                    <a:pos x="9" y="441"/>
                  </a:cxn>
                  <a:cxn ang="0">
                    <a:pos x="23" y="444"/>
                  </a:cxn>
                  <a:cxn ang="0">
                    <a:pos x="28" y="448"/>
                  </a:cxn>
                  <a:cxn ang="0">
                    <a:pos x="22" y="462"/>
                  </a:cxn>
                  <a:cxn ang="0">
                    <a:pos x="41" y="462"/>
                  </a:cxn>
                  <a:cxn ang="0">
                    <a:pos x="28" y="472"/>
                  </a:cxn>
                  <a:cxn ang="0">
                    <a:pos x="42" y="470"/>
                  </a:cxn>
                  <a:cxn ang="0">
                    <a:pos x="26" y="481"/>
                  </a:cxn>
                  <a:cxn ang="0">
                    <a:pos x="41" y="483"/>
                  </a:cxn>
                  <a:cxn ang="0">
                    <a:pos x="64" y="461"/>
                  </a:cxn>
                  <a:cxn ang="0">
                    <a:pos x="71" y="473"/>
                  </a:cxn>
                  <a:cxn ang="0">
                    <a:pos x="61" y="477"/>
                  </a:cxn>
                  <a:cxn ang="0">
                    <a:pos x="50" y="486"/>
                  </a:cxn>
                  <a:cxn ang="0">
                    <a:pos x="58" y="503"/>
                  </a:cxn>
                  <a:cxn ang="0">
                    <a:pos x="74" y="500"/>
                  </a:cxn>
                  <a:cxn ang="0">
                    <a:pos x="91" y="501"/>
                  </a:cxn>
                  <a:cxn ang="0">
                    <a:pos x="81" y="499"/>
                  </a:cxn>
                  <a:cxn ang="0">
                    <a:pos x="71" y="457"/>
                  </a:cxn>
                  <a:cxn ang="0">
                    <a:pos x="46" y="452"/>
                  </a:cxn>
                </a:cxnLst>
                <a:rect l="0" t="0" r="r" b="b"/>
                <a:pathLst>
                  <a:path w="100" h="510">
                    <a:moveTo>
                      <a:pt x="46" y="452"/>
                    </a:moveTo>
                    <a:cubicBezTo>
                      <a:pt x="44" y="453"/>
                      <a:pt x="43" y="447"/>
                      <a:pt x="41" y="447"/>
                    </a:cubicBezTo>
                    <a:cubicBezTo>
                      <a:pt x="39" y="447"/>
                      <a:pt x="39" y="439"/>
                      <a:pt x="40" y="435"/>
                    </a:cubicBezTo>
                    <a:cubicBezTo>
                      <a:pt x="42" y="431"/>
                      <a:pt x="32" y="433"/>
                      <a:pt x="30" y="431"/>
                    </a:cubicBezTo>
                    <a:cubicBezTo>
                      <a:pt x="27" y="430"/>
                      <a:pt x="31" y="427"/>
                      <a:pt x="28" y="424"/>
                    </a:cubicBezTo>
                    <a:cubicBezTo>
                      <a:pt x="25" y="420"/>
                      <a:pt x="27" y="416"/>
                      <a:pt x="27" y="413"/>
                    </a:cubicBezTo>
                    <a:cubicBezTo>
                      <a:pt x="28" y="411"/>
                      <a:pt x="30" y="406"/>
                      <a:pt x="34" y="406"/>
                    </a:cubicBezTo>
                    <a:cubicBezTo>
                      <a:pt x="37" y="406"/>
                      <a:pt x="35" y="400"/>
                      <a:pt x="38" y="398"/>
                    </a:cubicBezTo>
                    <a:cubicBezTo>
                      <a:pt x="42" y="396"/>
                      <a:pt x="35" y="392"/>
                      <a:pt x="38" y="389"/>
                    </a:cubicBezTo>
                    <a:cubicBezTo>
                      <a:pt x="41" y="387"/>
                      <a:pt x="38" y="382"/>
                      <a:pt x="43" y="382"/>
                    </a:cubicBezTo>
                    <a:cubicBezTo>
                      <a:pt x="47" y="381"/>
                      <a:pt x="43" y="375"/>
                      <a:pt x="46" y="374"/>
                    </a:cubicBezTo>
                    <a:cubicBezTo>
                      <a:pt x="49" y="373"/>
                      <a:pt x="45" y="369"/>
                      <a:pt x="46" y="365"/>
                    </a:cubicBezTo>
                    <a:cubicBezTo>
                      <a:pt x="47" y="361"/>
                      <a:pt x="44" y="358"/>
                      <a:pt x="48" y="356"/>
                    </a:cubicBezTo>
                    <a:cubicBezTo>
                      <a:pt x="52" y="355"/>
                      <a:pt x="49" y="351"/>
                      <a:pt x="46" y="349"/>
                    </a:cubicBezTo>
                    <a:cubicBezTo>
                      <a:pt x="43" y="347"/>
                      <a:pt x="47" y="347"/>
                      <a:pt x="51" y="347"/>
                    </a:cubicBezTo>
                    <a:cubicBezTo>
                      <a:pt x="54" y="347"/>
                      <a:pt x="52" y="341"/>
                      <a:pt x="49" y="342"/>
                    </a:cubicBezTo>
                    <a:cubicBezTo>
                      <a:pt x="45" y="343"/>
                      <a:pt x="43" y="339"/>
                      <a:pt x="46" y="336"/>
                    </a:cubicBezTo>
                    <a:cubicBezTo>
                      <a:pt x="49" y="333"/>
                      <a:pt x="43" y="331"/>
                      <a:pt x="44" y="329"/>
                    </a:cubicBezTo>
                    <a:cubicBezTo>
                      <a:pt x="45" y="327"/>
                      <a:pt x="45" y="324"/>
                      <a:pt x="43" y="323"/>
                    </a:cubicBezTo>
                    <a:cubicBezTo>
                      <a:pt x="41" y="321"/>
                      <a:pt x="42" y="311"/>
                      <a:pt x="45" y="311"/>
                    </a:cubicBezTo>
                    <a:cubicBezTo>
                      <a:pt x="47" y="310"/>
                      <a:pt x="45" y="301"/>
                      <a:pt x="45" y="299"/>
                    </a:cubicBezTo>
                    <a:cubicBezTo>
                      <a:pt x="45" y="296"/>
                      <a:pt x="43" y="293"/>
                      <a:pt x="43" y="291"/>
                    </a:cubicBezTo>
                    <a:cubicBezTo>
                      <a:pt x="43" y="288"/>
                      <a:pt x="46" y="288"/>
                      <a:pt x="46" y="283"/>
                    </a:cubicBezTo>
                    <a:cubicBezTo>
                      <a:pt x="46" y="278"/>
                      <a:pt x="47" y="276"/>
                      <a:pt x="49" y="276"/>
                    </a:cubicBezTo>
                    <a:cubicBezTo>
                      <a:pt x="51" y="276"/>
                      <a:pt x="49" y="270"/>
                      <a:pt x="50" y="267"/>
                    </a:cubicBezTo>
                    <a:cubicBezTo>
                      <a:pt x="50" y="265"/>
                      <a:pt x="56" y="267"/>
                      <a:pt x="56" y="263"/>
                    </a:cubicBezTo>
                    <a:cubicBezTo>
                      <a:pt x="57" y="259"/>
                      <a:pt x="53" y="259"/>
                      <a:pt x="53" y="257"/>
                    </a:cubicBezTo>
                    <a:cubicBezTo>
                      <a:pt x="54" y="253"/>
                      <a:pt x="53" y="249"/>
                      <a:pt x="53" y="242"/>
                    </a:cubicBezTo>
                    <a:cubicBezTo>
                      <a:pt x="53" y="234"/>
                      <a:pt x="59" y="233"/>
                      <a:pt x="62" y="231"/>
                    </a:cubicBezTo>
                    <a:cubicBezTo>
                      <a:pt x="64" y="228"/>
                      <a:pt x="59" y="218"/>
                      <a:pt x="62" y="216"/>
                    </a:cubicBezTo>
                    <a:cubicBezTo>
                      <a:pt x="65" y="215"/>
                      <a:pt x="63" y="210"/>
                      <a:pt x="65" y="208"/>
                    </a:cubicBezTo>
                    <a:cubicBezTo>
                      <a:pt x="67" y="206"/>
                      <a:pt x="67" y="203"/>
                      <a:pt x="68" y="199"/>
                    </a:cubicBezTo>
                    <a:cubicBezTo>
                      <a:pt x="69" y="195"/>
                      <a:pt x="65" y="193"/>
                      <a:pt x="65" y="189"/>
                    </a:cubicBezTo>
                    <a:cubicBezTo>
                      <a:pt x="65" y="185"/>
                      <a:pt x="65" y="182"/>
                      <a:pt x="62" y="178"/>
                    </a:cubicBezTo>
                    <a:cubicBezTo>
                      <a:pt x="59" y="174"/>
                      <a:pt x="60" y="166"/>
                      <a:pt x="62" y="166"/>
                    </a:cubicBezTo>
                    <a:cubicBezTo>
                      <a:pt x="64" y="166"/>
                      <a:pt x="63" y="158"/>
                      <a:pt x="66" y="157"/>
                    </a:cubicBezTo>
                    <a:cubicBezTo>
                      <a:pt x="70" y="156"/>
                      <a:pt x="68" y="150"/>
                      <a:pt x="66" y="145"/>
                    </a:cubicBezTo>
                    <a:cubicBezTo>
                      <a:pt x="65" y="140"/>
                      <a:pt x="69" y="143"/>
                      <a:pt x="69" y="139"/>
                    </a:cubicBezTo>
                    <a:cubicBezTo>
                      <a:pt x="69" y="135"/>
                      <a:pt x="71" y="130"/>
                      <a:pt x="74" y="129"/>
                    </a:cubicBezTo>
                    <a:cubicBezTo>
                      <a:pt x="78" y="128"/>
                      <a:pt x="78" y="122"/>
                      <a:pt x="78" y="120"/>
                    </a:cubicBezTo>
                    <a:cubicBezTo>
                      <a:pt x="78" y="117"/>
                      <a:pt x="82" y="116"/>
                      <a:pt x="85" y="114"/>
                    </a:cubicBezTo>
                    <a:cubicBezTo>
                      <a:pt x="87" y="112"/>
                      <a:pt x="81" y="109"/>
                      <a:pt x="84" y="107"/>
                    </a:cubicBezTo>
                    <a:cubicBezTo>
                      <a:pt x="88" y="105"/>
                      <a:pt x="81" y="96"/>
                      <a:pt x="83" y="94"/>
                    </a:cubicBezTo>
                    <a:cubicBezTo>
                      <a:pt x="85" y="93"/>
                      <a:pt x="84" y="89"/>
                      <a:pt x="84" y="86"/>
                    </a:cubicBezTo>
                    <a:cubicBezTo>
                      <a:pt x="84" y="84"/>
                      <a:pt x="95" y="79"/>
                      <a:pt x="97" y="76"/>
                    </a:cubicBezTo>
                    <a:cubicBezTo>
                      <a:pt x="98" y="74"/>
                      <a:pt x="99" y="68"/>
                      <a:pt x="99" y="63"/>
                    </a:cubicBezTo>
                    <a:cubicBezTo>
                      <a:pt x="96" y="65"/>
                      <a:pt x="93" y="66"/>
                      <a:pt x="92" y="65"/>
                    </a:cubicBezTo>
                    <a:cubicBezTo>
                      <a:pt x="91" y="63"/>
                      <a:pt x="92" y="56"/>
                      <a:pt x="89" y="53"/>
                    </a:cubicBezTo>
                    <a:cubicBezTo>
                      <a:pt x="86" y="50"/>
                      <a:pt x="88" y="44"/>
                      <a:pt x="85" y="43"/>
                    </a:cubicBezTo>
                    <a:cubicBezTo>
                      <a:pt x="82" y="41"/>
                      <a:pt x="79" y="35"/>
                      <a:pt x="81" y="33"/>
                    </a:cubicBezTo>
                    <a:cubicBezTo>
                      <a:pt x="84" y="31"/>
                      <a:pt x="81" y="27"/>
                      <a:pt x="84" y="25"/>
                    </a:cubicBezTo>
                    <a:cubicBezTo>
                      <a:pt x="86" y="23"/>
                      <a:pt x="82" y="23"/>
                      <a:pt x="79" y="19"/>
                    </a:cubicBezTo>
                    <a:cubicBezTo>
                      <a:pt x="76" y="15"/>
                      <a:pt x="80" y="10"/>
                      <a:pt x="76" y="7"/>
                    </a:cubicBezTo>
                    <a:cubicBezTo>
                      <a:pt x="72" y="4"/>
                      <a:pt x="72" y="0"/>
                      <a:pt x="71" y="2"/>
                    </a:cubicBezTo>
                    <a:cubicBezTo>
                      <a:pt x="70" y="4"/>
                      <a:pt x="70" y="9"/>
                      <a:pt x="67" y="11"/>
                    </a:cubicBezTo>
                    <a:cubicBezTo>
                      <a:pt x="66" y="11"/>
                      <a:pt x="65" y="12"/>
                      <a:pt x="64" y="13"/>
                    </a:cubicBezTo>
                    <a:cubicBezTo>
                      <a:pt x="64" y="15"/>
                      <a:pt x="63" y="20"/>
                      <a:pt x="64" y="23"/>
                    </a:cubicBezTo>
                    <a:cubicBezTo>
                      <a:pt x="66" y="27"/>
                      <a:pt x="67" y="45"/>
                      <a:pt x="65" y="52"/>
                    </a:cubicBezTo>
                    <a:cubicBezTo>
                      <a:pt x="64" y="59"/>
                      <a:pt x="62" y="65"/>
                      <a:pt x="61" y="69"/>
                    </a:cubicBezTo>
                    <a:cubicBezTo>
                      <a:pt x="59" y="73"/>
                      <a:pt x="64" y="73"/>
                      <a:pt x="62" y="75"/>
                    </a:cubicBezTo>
                    <a:cubicBezTo>
                      <a:pt x="60" y="77"/>
                      <a:pt x="61" y="82"/>
                      <a:pt x="61" y="90"/>
                    </a:cubicBezTo>
                    <a:cubicBezTo>
                      <a:pt x="61" y="98"/>
                      <a:pt x="56" y="112"/>
                      <a:pt x="56" y="116"/>
                    </a:cubicBezTo>
                    <a:cubicBezTo>
                      <a:pt x="56" y="120"/>
                      <a:pt x="52" y="123"/>
                      <a:pt x="53" y="128"/>
                    </a:cubicBezTo>
                    <a:cubicBezTo>
                      <a:pt x="53" y="133"/>
                      <a:pt x="51" y="135"/>
                      <a:pt x="48" y="138"/>
                    </a:cubicBezTo>
                    <a:cubicBezTo>
                      <a:pt x="45" y="140"/>
                      <a:pt x="52" y="147"/>
                      <a:pt x="52" y="151"/>
                    </a:cubicBezTo>
                    <a:cubicBezTo>
                      <a:pt x="52" y="155"/>
                      <a:pt x="47" y="157"/>
                      <a:pt x="48" y="163"/>
                    </a:cubicBezTo>
                    <a:cubicBezTo>
                      <a:pt x="49" y="171"/>
                      <a:pt x="48" y="185"/>
                      <a:pt x="48" y="188"/>
                    </a:cubicBezTo>
                    <a:cubicBezTo>
                      <a:pt x="48" y="191"/>
                      <a:pt x="45" y="191"/>
                      <a:pt x="45" y="196"/>
                    </a:cubicBezTo>
                    <a:cubicBezTo>
                      <a:pt x="46" y="201"/>
                      <a:pt x="42" y="202"/>
                      <a:pt x="41" y="210"/>
                    </a:cubicBezTo>
                    <a:cubicBezTo>
                      <a:pt x="41" y="217"/>
                      <a:pt x="35" y="228"/>
                      <a:pt x="33" y="234"/>
                    </a:cubicBezTo>
                    <a:cubicBezTo>
                      <a:pt x="30" y="240"/>
                      <a:pt x="30" y="243"/>
                      <a:pt x="27" y="243"/>
                    </a:cubicBezTo>
                    <a:cubicBezTo>
                      <a:pt x="24" y="243"/>
                      <a:pt x="24" y="246"/>
                      <a:pt x="26" y="251"/>
                    </a:cubicBezTo>
                    <a:cubicBezTo>
                      <a:pt x="28" y="256"/>
                      <a:pt x="24" y="260"/>
                      <a:pt x="27" y="265"/>
                    </a:cubicBezTo>
                    <a:cubicBezTo>
                      <a:pt x="30" y="270"/>
                      <a:pt x="29" y="272"/>
                      <a:pt x="28" y="277"/>
                    </a:cubicBezTo>
                    <a:cubicBezTo>
                      <a:pt x="26" y="282"/>
                      <a:pt x="24" y="282"/>
                      <a:pt x="24" y="286"/>
                    </a:cubicBezTo>
                    <a:cubicBezTo>
                      <a:pt x="24" y="291"/>
                      <a:pt x="21" y="295"/>
                      <a:pt x="23" y="300"/>
                    </a:cubicBezTo>
                    <a:cubicBezTo>
                      <a:pt x="25" y="305"/>
                      <a:pt x="24" y="306"/>
                      <a:pt x="22" y="306"/>
                    </a:cubicBezTo>
                    <a:cubicBezTo>
                      <a:pt x="19" y="306"/>
                      <a:pt x="18" y="310"/>
                      <a:pt x="17" y="319"/>
                    </a:cubicBezTo>
                    <a:cubicBezTo>
                      <a:pt x="16" y="327"/>
                      <a:pt x="16" y="327"/>
                      <a:pt x="22" y="326"/>
                    </a:cubicBezTo>
                    <a:cubicBezTo>
                      <a:pt x="28" y="326"/>
                      <a:pt x="24" y="306"/>
                      <a:pt x="27" y="306"/>
                    </a:cubicBezTo>
                    <a:cubicBezTo>
                      <a:pt x="31" y="306"/>
                      <a:pt x="28" y="303"/>
                      <a:pt x="32" y="302"/>
                    </a:cubicBezTo>
                    <a:cubicBezTo>
                      <a:pt x="35" y="301"/>
                      <a:pt x="32" y="305"/>
                      <a:pt x="35" y="306"/>
                    </a:cubicBezTo>
                    <a:cubicBezTo>
                      <a:pt x="37" y="307"/>
                      <a:pt x="39" y="309"/>
                      <a:pt x="35" y="311"/>
                    </a:cubicBezTo>
                    <a:cubicBezTo>
                      <a:pt x="32" y="313"/>
                      <a:pt x="36" y="318"/>
                      <a:pt x="34" y="320"/>
                    </a:cubicBezTo>
                    <a:cubicBezTo>
                      <a:pt x="33" y="323"/>
                      <a:pt x="30" y="326"/>
                      <a:pt x="32" y="329"/>
                    </a:cubicBezTo>
                    <a:cubicBezTo>
                      <a:pt x="33" y="333"/>
                      <a:pt x="30" y="332"/>
                      <a:pt x="30" y="337"/>
                    </a:cubicBezTo>
                    <a:cubicBezTo>
                      <a:pt x="29" y="341"/>
                      <a:pt x="32" y="341"/>
                      <a:pt x="30" y="342"/>
                    </a:cubicBezTo>
                    <a:cubicBezTo>
                      <a:pt x="28" y="343"/>
                      <a:pt x="32" y="346"/>
                      <a:pt x="30" y="347"/>
                    </a:cubicBezTo>
                    <a:cubicBezTo>
                      <a:pt x="27" y="347"/>
                      <a:pt x="29" y="351"/>
                      <a:pt x="30" y="354"/>
                    </a:cubicBezTo>
                    <a:cubicBezTo>
                      <a:pt x="32" y="357"/>
                      <a:pt x="27" y="355"/>
                      <a:pt x="25" y="357"/>
                    </a:cubicBezTo>
                    <a:cubicBezTo>
                      <a:pt x="22" y="359"/>
                      <a:pt x="27" y="362"/>
                      <a:pt x="26" y="364"/>
                    </a:cubicBezTo>
                    <a:cubicBezTo>
                      <a:pt x="24" y="367"/>
                      <a:pt x="20" y="363"/>
                      <a:pt x="18" y="361"/>
                    </a:cubicBezTo>
                    <a:cubicBezTo>
                      <a:pt x="17" y="360"/>
                      <a:pt x="21" y="357"/>
                      <a:pt x="23" y="354"/>
                    </a:cubicBezTo>
                    <a:cubicBezTo>
                      <a:pt x="26" y="351"/>
                      <a:pt x="21" y="344"/>
                      <a:pt x="17" y="346"/>
                    </a:cubicBezTo>
                    <a:cubicBezTo>
                      <a:pt x="14" y="347"/>
                      <a:pt x="21" y="351"/>
                      <a:pt x="21" y="355"/>
                    </a:cubicBezTo>
                    <a:cubicBezTo>
                      <a:pt x="21" y="358"/>
                      <a:pt x="15" y="354"/>
                      <a:pt x="15" y="357"/>
                    </a:cubicBezTo>
                    <a:cubicBezTo>
                      <a:pt x="15" y="361"/>
                      <a:pt x="11" y="360"/>
                      <a:pt x="9" y="362"/>
                    </a:cubicBezTo>
                    <a:cubicBezTo>
                      <a:pt x="6" y="365"/>
                      <a:pt x="12" y="367"/>
                      <a:pt x="9" y="368"/>
                    </a:cubicBezTo>
                    <a:cubicBezTo>
                      <a:pt x="7" y="368"/>
                      <a:pt x="2" y="372"/>
                      <a:pt x="2" y="374"/>
                    </a:cubicBezTo>
                    <a:cubicBezTo>
                      <a:pt x="2" y="377"/>
                      <a:pt x="5" y="377"/>
                      <a:pt x="5" y="375"/>
                    </a:cubicBezTo>
                    <a:cubicBezTo>
                      <a:pt x="5" y="372"/>
                      <a:pt x="9" y="372"/>
                      <a:pt x="10" y="375"/>
                    </a:cubicBezTo>
                    <a:cubicBezTo>
                      <a:pt x="11" y="378"/>
                      <a:pt x="13" y="375"/>
                      <a:pt x="17" y="376"/>
                    </a:cubicBezTo>
                    <a:cubicBezTo>
                      <a:pt x="20" y="376"/>
                      <a:pt x="20" y="382"/>
                      <a:pt x="18" y="381"/>
                    </a:cubicBezTo>
                    <a:cubicBezTo>
                      <a:pt x="16" y="381"/>
                      <a:pt x="14" y="385"/>
                      <a:pt x="14" y="388"/>
                    </a:cubicBezTo>
                    <a:cubicBezTo>
                      <a:pt x="15" y="392"/>
                      <a:pt x="22" y="388"/>
                      <a:pt x="25" y="389"/>
                    </a:cubicBezTo>
                    <a:cubicBezTo>
                      <a:pt x="28" y="390"/>
                      <a:pt x="27" y="396"/>
                      <a:pt x="25" y="394"/>
                    </a:cubicBezTo>
                    <a:cubicBezTo>
                      <a:pt x="23" y="392"/>
                      <a:pt x="19" y="389"/>
                      <a:pt x="17" y="392"/>
                    </a:cubicBezTo>
                    <a:cubicBezTo>
                      <a:pt x="16" y="395"/>
                      <a:pt x="13" y="394"/>
                      <a:pt x="11" y="393"/>
                    </a:cubicBezTo>
                    <a:cubicBezTo>
                      <a:pt x="8" y="392"/>
                      <a:pt x="0" y="397"/>
                      <a:pt x="3" y="399"/>
                    </a:cubicBezTo>
                    <a:cubicBezTo>
                      <a:pt x="6" y="401"/>
                      <a:pt x="6" y="404"/>
                      <a:pt x="7" y="404"/>
                    </a:cubicBezTo>
                    <a:cubicBezTo>
                      <a:pt x="9" y="404"/>
                      <a:pt x="12" y="402"/>
                      <a:pt x="13" y="400"/>
                    </a:cubicBezTo>
                    <a:cubicBezTo>
                      <a:pt x="14" y="398"/>
                      <a:pt x="17" y="396"/>
                      <a:pt x="18" y="401"/>
                    </a:cubicBezTo>
                    <a:cubicBezTo>
                      <a:pt x="18" y="405"/>
                      <a:pt x="13" y="403"/>
                      <a:pt x="12" y="406"/>
                    </a:cubicBezTo>
                    <a:cubicBezTo>
                      <a:pt x="11" y="408"/>
                      <a:pt x="9" y="410"/>
                      <a:pt x="6" y="412"/>
                    </a:cubicBezTo>
                    <a:cubicBezTo>
                      <a:pt x="3" y="415"/>
                      <a:pt x="6" y="418"/>
                      <a:pt x="8" y="417"/>
                    </a:cubicBezTo>
                    <a:cubicBezTo>
                      <a:pt x="11" y="416"/>
                      <a:pt x="8" y="420"/>
                      <a:pt x="11" y="421"/>
                    </a:cubicBezTo>
                    <a:cubicBezTo>
                      <a:pt x="14" y="421"/>
                      <a:pt x="15" y="419"/>
                      <a:pt x="15" y="416"/>
                    </a:cubicBezTo>
                    <a:cubicBezTo>
                      <a:pt x="14" y="414"/>
                      <a:pt x="16" y="408"/>
                      <a:pt x="19" y="411"/>
                    </a:cubicBezTo>
                    <a:cubicBezTo>
                      <a:pt x="22" y="414"/>
                      <a:pt x="18" y="416"/>
                      <a:pt x="18" y="419"/>
                    </a:cubicBezTo>
                    <a:cubicBezTo>
                      <a:pt x="18" y="421"/>
                      <a:pt x="16" y="425"/>
                      <a:pt x="16" y="427"/>
                    </a:cubicBezTo>
                    <a:cubicBezTo>
                      <a:pt x="16" y="430"/>
                      <a:pt x="13" y="429"/>
                      <a:pt x="13" y="432"/>
                    </a:cubicBezTo>
                    <a:cubicBezTo>
                      <a:pt x="13" y="435"/>
                      <a:pt x="6" y="433"/>
                      <a:pt x="9" y="435"/>
                    </a:cubicBezTo>
                    <a:cubicBezTo>
                      <a:pt x="13" y="437"/>
                      <a:pt x="7" y="439"/>
                      <a:pt x="9" y="441"/>
                    </a:cubicBezTo>
                    <a:cubicBezTo>
                      <a:pt x="11" y="443"/>
                      <a:pt x="12" y="439"/>
                      <a:pt x="15" y="440"/>
                    </a:cubicBezTo>
                    <a:cubicBezTo>
                      <a:pt x="18" y="441"/>
                      <a:pt x="17" y="441"/>
                      <a:pt x="21" y="440"/>
                    </a:cubicBezTo>
                    <a:cubicBezTo>
                      <a:pt x="24" y="438"/>
                      <a:pt x="26" y="443"/>
                      <a:pt x="23" y="444"/>
                    </a:cubicBezTo>
                    <a:cubicBezTo>
                      <a:pt x="20" y="445"/>
                      <a:pt x="16" y="448"/>
                      <a:pt x="18" y="449"/>
                    </a:cubicBezTo>
                    <a:cubicBezTo>
                      <a:pt x="19" y="449"/>
                      <a:pt x="24" y="446"/>
                      <a:pt x="25" y="450"/>
                    </a:cubicBezTo>
                    <a:cubicBezTo>
                      <a:pt x="26" y="453"/>
                      <a:pt x="28" y="452"/>
                      <a:pt x="28" y="448"/>
                    </a:cubicBezTo>
                    <a:cubicBezTo>
                      <a:pt x="29" y="445"/>
                      <a:pt x="35" y="448"/>
                      <a:pt x="36" y="451"/>
                    </a:cubicBezTo>
                    <a:cubicBezTo>
                      <a:pt x="37" y="454"/>
                      <a:pt x="29" y="456"/>
                      <a:pt x="26" y="455"/>
                    </a:cubicBezTo>
                    <a:cubicBezTo>
                      <a:pt x="22" y="454"/>
                      <a:pt x="20" y="458"/>
                      <a:pt x="22" y="462"/>
                    </a:cubicBezTo>
                    <a:cubicBezTo>
                      <a:pt x="25" y="465"/>
                      <a:pt x="28" y="462"/>
                      <a:pt x="31" y="459"/>
                    </a:cubicBezTo>
                    <a:cubicBezTo>
                      <a:pt x="33" y="456"/>
                      <a:pt x="47" y="457"/>
                      <a:pt x="48" y="460"/>
                    </a:cubicBezTo>
                    <a:cubicBezTo>
                      <a:pt x="49" y="463"/>
                      <a:pt x="42" y="460"/>
                      <a:pt x="41" y="462"/>
                    </a:cubicBezTo>
                    <a:cubicBezTo>
                      <a:pt x="40" y="464"/>
                      <a:pt x="35" y="465"/>
                      <a:pt x="34" y="463"/>
                    </a:cubicBezTo>
                    <a:cubicBezTo>
                      <a:pt x="33" y="461"/>
                      <a:pt x="28" y="464"/>
                      <a:pt x="28" y="467"/>
                    </a:cubicBezTo>
                    <a:cubicBezTo>
                      <a:pt x="27" y="471"/>
                      <a:pt x="23" y="471"/>
                      <a:pt x="28" y="472"/>
                    </a:cubicBezTo>
                    <a:cubicBezTo>
                      <a:pt x="32" y="473"/>
                      <a:pt x="31" y="467"/>
                      <a:pt x="38" y="468"/>
                    </a:cubicBezTo>
                    <a:cubicBezTo>
                      <a:pt x="45" y="468"/>
                      <a:pt x="49" y="461"/>
                      <a:pt x="51" y="465"/>
                    </a:cubicBezTo>
                    <a:cubicBezTo>
                      <a:pt x="53" y="469"/>
                      <a:pt x="45" y="472"/>
                      <a:pt x="42" y="470"/>
                    </a:cubicBezTo>
                    <a:cubicBezTo>
                      <a:pt x="40" y="467"/>
                      <a:pt x="36" y="472"/>
                      <a:pt x="37" y="475"/>
                    </a:cubicBezTo>
                    <a:cubicBezTo>
                      <a:pt x="37" y="479"/>
                      <a:pt x="29" y="474"/>
                      <a:pt x="25" y="474"/>
                    </a:cubicBezTo>
                    <a:cubicBezTo>
                      <a:pt x="21" y="473"/>
                      <a:pt x="22" y="478"/>
                      <a:pt x="26" y="481"/>
                    </a:cubicBezTo>
                    <a:cubicBezTo>
                      <a:pt x="29" y="485"/>
                      <a:pt x="31" y="481"/>
                      <a:pt x="36" y="484"/>
                    </a:cubicBezTo>
                    <a:cubicBezTo>
                      <a:pt x="40" y="486"/>
                      <a:pt x="40" y="489"/>
                      <a:pt x="43" y="487"/>
                    </a:cubicBezTo>
                    <a:cubicBezTo>
                      <a:pt x="46" y="484"/>
                      <a:pt x="43" y="484"/>
                      <a:pt x="41" y="483"/>
                    </a:cubicBezTo>
                    <a:cubicBezTo>
                      <a:pt x="39" y="482"/>
                      <a:pt x="41" y="477"/>
                      <a:pt x="45" y="480"/>
                    </a:cubicBezTo>
                    <a:cubicBezTo>
                      <a:pt x="50" y="482"/>
                      <a:pt x="56" y="478"/>
                      <a:pt x="54" y="472"/>
                    </a:cubicBezTo>
                    <a:cubicBezTo>
                      <a:pt x="53" y="466"/>
                      <a:pt x="58" y="463"/>
                      <a:pt x="64" y="461"/>
                    </a:cubicBezTo>
                    <a:cubicBezTo>
                      <a:pt x="70" y="459"/>
                      <a:pt x="67" y="465"/>
                      <a:pt x="63" y="466"/>
                    </a:cubicBezTo>
                    <a:cubicBezTo>
                      <a:pt x="58" y="468"/>
                      <a:pt x="58" y="469"/>
                      <a:pt x="61" y="473"/>
                    </a:cubicBezTo>
                    <a:cubicBezTo>
                      <a:pt x="64" y="476"/>
                      <a:pt x="68" y="471"/>
                      <a:pt x="71" y="473"/>
                    </a:cubicBezTo>
                    <a:cubicBezTo>
                      <a:pt x="74" y="476"/>
                      <a:pt x="66" y="476"/>
                      <a:pt x="65" y="478"/>
                    </a:cubicBezTo>
                    <a:cubicBezTo>
                      <a:pt x="64" y="481"/>
                      <a:pt x="70" y="484"/>
                      <a:pt x="65" y="486"/>
                    </a:cubicBezTo>
                    <a:cubicBezTo>
                      <a:pt x="61" y="488"/>
                      <a:pt x="63" y="478"/>
                      <a:pt x="61" y="477"/>
                    </a:cubicBezTo>
                    <a:cubicBezTo>
                      <a:pt x="58" y="476"/>
                      <a:pt x="56" y="478"/>
                      <a:pt x="58" y="484"/>
                    </a:cubicBezTo>
                    <a:cubicBezTo>
                      <a:pt x="61" y="490"/>
                      <a:pt x="55" y="485"/>
                      <a:pt x="53" y="482"/>
                    </a:cubicBezTo>
                    <a:cubicBezTo>
                      <a:pt x="50" y="479"/>
                      <a:pt x="47" y="483"/>
                      <a:pt x="50" y="486"/>
                    </a:cubicBezTo>
                    <a:cubicBezTo>
                      <a:pt x="53" y="489"/>
                      <a:pt x="44" y="486"/>
                      <a:pt x="44" y="491"/>
                    </a:cubicBezTo>
                    <a:cubicBezTo>
                      <a:pt x="44" y="496"/>
                      <a:pt x="48" y="492"/>
                      <a:pt x="52" y="493"/>
                    </a:cubicBezTo>
                    <a:cubicBezTo>
                      <a:pt x="57" y="494"/>
                      <a:pt x="55" y="500"/>
                      <a:pt x="58" y="503"/>
                    </a:cubicBezTo>
                    <a:cubicBezTo>
                      <a:pt x="61" y="505"/>
                      <a:pt x="59" y="495"/>
                      <a:pt x="62" y="494"/>
                    </a:cubicBezTo>
                    <a:cubicBezTo>
                      <a:pt x="66" y="493"/>
                      <a:pt x="62" y="502"/>
                      <a:pt x="70" y="504"/>
                    </a:cubicBezTo>
                    <a:cubicBezTo>
                      <a:pt x="78" y="507"/>
                      <a:pt x="71" y="503"/>
                      <a:pt x="74" y="500"/>
                    </a:cubicBezTo>
                    <a:cubicBezTo>
                      <a:pt x="78" y="498"/>
                      <a:pt x="82" y="508"/>
                      <a:pt x="86" y="509"/>
                    </a:cubicBezTo>
                    <a:cubicBezTo>
                      <a:pt x="90" y="510"/>
                      <a:pt x="87" y="504"/>
                      <a:pt x="84" y="501"/>
                    </a:cubicBezTo>
                    <a:cubicBezTo>
                      <a:pt x="82" y="498"/>
                      <a:pt x="87" y="500"/>
                      <a:pt x="91" y="501"/>
                    </a:cubicBezTo>
                    <a:cubicBezTo>
                      <a:pt x="95" y="503"/>
                      <a:pt x="98" y="503"/>
                      <a:pt x="98" y="500"/>
                    </a:cubicBezTo>
                    <a:cubicBezTo>
                      <a:pt x="99" y="499"/>
                      <a:pt x="99" y="499"/>
                      <a:pt x="100" y="500"/>
                    </a:cubicBezTo>
                    <a:cubicBezTo>
                      <a:pt x="96" y="497"/>
                      <a:pt x="83" y="499"/>
                      <a:pt x="81" y="499"/>
                    </a:cubicBezTo>
                    <a:cubicBezTo>
                      <a:pt x="79" y="498"/>
                      <a:pt x="81" y="468"/>
                      <a:pt x="81" y="461"/>
                    </a:cubicBezTo>
                    <a:cubicBezTo>
                      <a:pt x="81" y="461"/>
                      <a:pt x="81" y="461"/>
                      <a:pt x="80" y="461"/>
                    </a:cubicBezTo>
                    <a:cubicBezTo>
                      <a:pt x="77" y="461"/>
                      <a:pt x="70" y="462"/>
                      <a:pt x="71" y="457"/>
                    </a:cubicBezTo>
                    <a:cubicBezTo>
                      <a:pt x="71" y="456"/>
                      <a:pt x="72" y="456"/>
                      <a:pt x="72" y="455"/>
                    </a:cubicBezTo>
                    <a:cubicBezTo>
                      <a:pt x="71" y="454"/>
                      <a:pt x="69" y="453"/>
                      <a:pt x="66" y="452"/>
                    </a:cubicBezTo>
                    <a:cubicBezTo>
                      <a:pt x="61" y="450"/>
                      <a:pt x="49" y="452"/>
                      <a:pt x="46" y="45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5" name="Freeform 110"/>
              <p:cNvSpPr>
                <a:spLocks/>
              </p:cNvSpPr>
              <p:nvPr/>
            </p:nvSpPr>
            <p:spPr bwMode="auto">
              <a:xfrm>
                <a:off x="2992438" y="3683000"/>
                <a:ext cx="192088" cy="192088"/>
              </a:xfrm>
              <a:custGeom>
                <a:avLst/>
                <a:gdLst/>
                <a:ahLst/>
                <a:cxnLst>
                  <a:cxn ang="0">
                    <a:pos x="96" y="54"/>
                  </a:cxn>
                  <a:cxn ang="0">
                    <a:pos x="87" y="56"/>
                  </a:cxn>
                  <a:cxn ang="0">
                    <a:pos x="81" y="43"/>
                  </a:cxn>
                  <a:cxn ang="0">
                    <a:pos x="73" y="34"/>
                  </a:cxn>
                  <a:cxn ang="0">
                    <a:pos x="64" y="33"/>
                  </a:cxn>
                  <a:cxn ang="0">
                    <a:pos x="58" y="24"/>
                  </a:cxn>
                  <a:cxn ang="0">
                    <a:pos x="56" y="10"/>
                  </a:cxn>
                  <a:cxn ang="0">
                    <a:pos x="55" y="4"/>
                  </a:cxn>
                  <a:cxn ang="0">
                    <a:pos x="53" y="5"/>
                  </a:cxn>
                  <a:cxn ang="0">
                    <a:pos x="43" y="0"/>
                  </a:cxn>
                  <a:cxn ang="0">
                    <a:pos x="30" y="1"/>
                  </a:cxn>
                  <a:cxn ang="0">
                    <a:pos x="16" y="4"/>
                  </a:cxn>
                  <a:cxn ang="0">
                    <a:pos x="7" y="14"/>
                  </a:cxn>
                  <a:cxn ang="0">
                    <a:pos x="4" y="32"/>
                  </a:cxn>
                  <a:cxn ang="0">
                    <a:pos x="0" y="31"/>
                  </a:cxn>
                  <a:cxn ang="0">
                    <a:pos x="16" y="47"/>
                  </a:cxn>
                  <a:cxn ang="0">
                    <a:pos x="28" y="55"/>
                  </a:cxn>
                  <a:cxn ang="0">
                    <a:pos x="41" y="62"/>
                  </a:cxn>
                  <a:cxn ang="0">
                    <a:pos x="62" y="72"/>
                  </a:cxn>
                  <a:cxn ang="0">
                    <a:pos x="53" y="87"/>
                  </a:cxn>
                  <a:cxn ang="0">
                    <a:pos x="49" y="95"/>
                  </a:cxn>
                  <a:cxn ang="0">
                    <a:pos x="60" y="97"/>
                  </a:cxn>
                  <a:cxn ang="0">
                    <a:pos x="71" y="98"/>
                  </a:cxn>
                  <a:cxn ang="0">
                    <a:pos x="80" y="96"/>
                  </a:cxn>
                  <a:cxn ang="0">
                    <a:pos x="89" y="92"/>
                  </a:cxn>
                  <a:cxn ang="0">
                    <a:pos x="95" y="75"/>
                  </a:cxn>
                  <a:cxn ang="0">
                    <a:pos x="96" y="54"/>
                  </a:cxn>
                </a:cxnLst>
                <a:rect l="0" t="0" r="r" b="b"/>
                <a:pathLst>
                  <a:path w="100" h="100">
                    <a:moveTo>
                      <a:pt x="96" y="54"/>
                    </a:moveTo>
                    <a:cubicBezTo>
                      <a:pt x="92" y="52"/>
                      <a:pt x="88" y="56"/>
                      <a:pt x="87" y="56"/>
                    </a:cubicBezTo>
                    <a:cubicBezTo>
                      <a:pt x="85" y="56"/>
                      <a:pt x="82" y="47"/>
                      <a:pt x="81" y="43"/>
                    </a:cubicBezTo>
                    <a:cubicBezTo>
                      <a:pt x="80" y="40"/>
                      <a:pt x="76" y="32"/>
                      <a:pt x="73" y="34"/>
                    </a:cubicBezTo>
                    <a:cubicBezTo>
                      <a:pt x="71" y="36"/>
                      <a:pt x="71" y="33"/>
                      <a:pt x="64" y="33"/>
                    </a:cubicBezTo>
                    <a:cubicBezTo>
                      <a:pt x="56" y="33"/>
                      <a:pt x="56" y="31"/>
                      <a:pt x="58" y="24"/>
                    </a:cubicBezTo>
                    <a:cubicBezTo>
                      <a:pt x="59" y="16"/>
                      <a:pt x="53" y="12"/>
                      <a:pt x="56" y="10"/>
                    </a:cubicBezTo>
                    <a:cubicBezTo>
                      <a:pt x="58" y="9"/>
                      <a:pt x="58" y="7"/>
                      <a:pt x="55" y="4"/>
                    </a:cubicBezTo>
                    <a:cubicBezTo>
                      <a:pt x="55" y="4"/>
                      <a:pt x="54" y="5"/>
                      <a:pt x="53" y="5"/>
                    </a:cubicBezTo>
                    <a:cubicBezTo>
                      <a:pt x="51" y="5"/>
                      <a:pt x="47" y="0"/>
                      <a:pt x="43" y="0"/>
                    </a:cubicBezTo>
                    <a:cubicBezTo>
                      <a:pt x="38" y="0"/>
                      <a:pt x="33" y="0"/>
                      <a:pt x="30" y="1"/>
                    </a:cubicBezTo>
                    <a:cubicBezTo>
                      <a:pt x="26" y="3"/>
                      <a:pt x="20" y="1"/>
                      <a:pt x="16" y="4"/>
                    </a:cubicBezTo>
                    <a:cubicBezTo>
                      <a:pt x="12" y="6"/>
                      <a:pt x="7" y="12"/>
                      <a:pt x="7" y="14"/>
                    </a:cubicBezTo>
                    <a:cubicBezTo>
                      <a:pt x="8" y="17"/>
                      <a:pt x="6" y="31"/>
                      <a:pt x="4" y="32"/>
                    </a:cubicBezTo>
                    <a:cubicBezTo>
                      <a:pt x="3" y="32"/>
                      <a:pt x="2" y="32"/>
                      <a:pt x="0" y="31"/>
                    </a:cubicBezTo>
                    <a:cubicBezTo>
                      <a:pt x="3" y="36"/>
                      <a:pt x="11" y="44"/>
                      <a:pt x="16" y="47"/>
                    </a:cubicBezTo>
                    <a:cubicBezTo>
                      <a:pt x="22" y="51"/>
                      <a:pt x="22" y="55"/>
                      <a:pt x="28" y="55"/>
                    </a:cubicBezTo>
                    <a:cubicBezTo>
                      <a:pt x="35" y="56"/>
                      <a:pt x="38" y="59"/>
                      <a:pt x="41" y="62"/>
                    </a:cubicBezTo>
                    <a:cubicBezTo>
                      <a:pt x="43" y="65"/>
                      <a:pt x="60" y="70"/>
                      <a:pt x="62" y="72"/>
                    </a:cubicBezTo>
                    <a:cubicBezTo>
                      <a:pt x="63" y="75"/>
                      <a:pt x="53" y="81"/>
                      <a:pt x="53" y="87"/>
                    </a:cubicBezTo>
                    <a:cubicBezTo>
                      <a:pt x="53" y="93"/>
                      <a:pt x="49" y="93"/>
                      <a:pt x="49" y="95"/>
                    </a:cubicBezTo>
                    <a:cubicBezTo>
                      <a:pt x="49" y="97"/>
                      <a:pt x="57" y="95"/>
                      <a:pt x="60" y="97"/>
                    </a:cubicBezTo>
                    <a:cubicBezTo>
                      <a:pt x="63" y="99"/>
                      <a:pt x="67" y="96"/>
                      <a:pt x="71" y="98"/>
                    </a:cubicBezTo>
                    <a:cubicBezTo>
                      <a:pt x="74" y="100"/>
                      <a:pt x="78" y="95"/>
                      <a:pt x="80" y="96"/>
                    </a:cubicBezTo>
                    <a:cubicBezTo>
                      <a:pt x="83" y="97"/>
                      <a:pt x="86" y="91"/>
                      <a:pt x="89" y="92"/>
                    </a:cubicBezTo>
                    <a:cubicBezTo>
                      <a:pt x="93" y="92"/>
                      <a:pt x="96" y="80"/>
                      <a:pt x="95" y="75"/>
                    </a:cubicBezTo>
                    <a:cubicBezTo>
                      <a:pt x="94" y="70"/>
                      <a:pt x="100" y="56"/>
                      <a:pt x="96" y="5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6" name="Freeform 111"/>
              <p:cNvSpPr>
                <a:spLocks/>
              </p:cNvSpPr>
              <p:nvPr/>
            </p:nvSpPr>
            <p:spPr bwMode="auto">
              <a:xfrm>
                <a:off x="2492375" y="3016250"/>
                <a:ext cx="71438" cy="57150"/>
              </a:xfrm>
              <a:custGeom>
                <a:avLst/>
                <a:gdLst/>
                <a:ahLst/>
                <a:cxnLst>
                  <a:cxn ang="0">
                    <a:pos x="36" y="24"/>
                  </a:cxn>
                  <a:cxn ang="0">
                    <a:pos x="38" y="17"/>
                  </a:cxn>
                  <a:cxn ang="0">
                    <a:pos x="26" y="3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6" y="14"/>
                  </a:cxn>
                  <a:cxn ang="0">
                    <a:pos x="12" y="13"/>
                  </a:cxn>
                  <a:cxn ang="0">
                    <a:pos x="17" y="17"/>
                  </a:cxn>
                  <a:cxn ang="0">
                    <a:pos x="25" y="24"/>
                  </a:cxn>
                  <a:cxn ang="0">
                    <a:pos x="32" y="30"/>
                  </a:cxn>
                  <a:cxn ang="0">
                    <a:pos x="34" y="30"/>
                  </a:cxn>
                  <a:cxn ang="0">
                    <a:pos x="36" y="24"/>
                  </a:cxn>
                </a:cxnLst>
                <a:rect l="0" t="0" r="r" b="b"/>
                <a:pathLst>
                  <a:path w="38" h="30">
                    <a:moveTo>
                      <a:pt x="36" y="24"/>
                    </a:moveTo>
                    <a:cubicBezTo>
                      <a:pt x="35" y="23"/>
                      <a:pt x="36" y="19"/>
                      <a:pt x="38" y="17"/>
                    </a:cubicBezTo>
                    <a:cubicBezTo>
                      <a:pt x="33" y="12"/>
                      <a:pt x="29" y="6"/>
                      <a:pt x="26" y="3"/>
                    </a:cubicBezTo>
                    <a:cubicBezTo>
                      <a:pt x="24" y="3"/>
                      <a:pt x="22" y="3"/>
                      <a:pt x="21" y="2"/>
                    </a:cubicBezTo>
                    <a:cubicBezTo>
                      <a:pt x="18" y="0"/>
                      <a:pt x="12" y="2"/>
                      <a:pt x="10" y="0"/>
                    </a:cubicBezTo>
                    <a:cubicBezTo>
                      <a:pt x="8" y="0"/>
                      <a:pt x="6" y="0"/>
                      <a:pt x="3" y="0"/>
                    </a:cubicBezTo>
                    <a:cubicBezTo>
                      <a:pt x="4" y="2"/>
                      <a:pt x="4" y="4"/>
                      <a:pt x="3" y="5"/>
                    </a:cubicBezTo>
                    <a:cubicBezTo>
                      <a:pt x="0" y="6"/>
                      <a:pt x="0" y="12"/>
                      <a:pt x="6" y="14"/>
                    </a:cubicBezTo>
                    <a:cubicBezTo>
                      <a:pt x="11" y="17"/>
                      <a:pt x="9" y="13"/>
                      <a:pt x="12" y="13"/>
                    </a:cubicBezTo>
                    <a:cubicBezTo>
                      <a:pt x="15" y="13"/>
                      <a:pt x="15" y="17"/>
                      <a:pt x="17" y="17"/>
                    </a:cubicBezTo>
                    <a:cubicBezTo>
                      <a:pt x="20" y="17"/>
                      <a:pt x="25" y="20"/>
                      <a:pt x="25" y="24"/>
                    </a:cubicBezTo>
                    <a:cubicBezTo>
                      <a:pt x="25" y="28"/>
                      <a:pt x="27" y="30"/>
                      <a:pt x="32" y="30"/>
                    </a:cubicBezTo>
                    <a:cubicBezTo>
                      <a:pt x="32" y="30"/>
                      <a:pt x="33" y="30"/>
                      <a:pt x="34" y="30"/>
                    </a:cubicBezTo>
                    <a:cubicBezTo>
                      <a:pt x="35" y="28"/>
                      <a:pt x="36" y="25"/>
                      <a:pt x="36" y="2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7" name="Freeform 112"/>
              <p:cNvSpPr>
                <a:spLocks/>
              </p:cNvSpPr>
              <p:nvPr/>
            </p:nvSpPr>
            <p:spPr bwMode="auto">
              <a:xfrm>
                <a:off x="2557463" y="3044825"/>
                <a:ext cx="125413" cy="60325"/>
              </a:xfrm>
              <a:custGeom>
                <a:avLst/>
                <a:gdLst/>
                <a:ahLst/>
                <a:cxnLst>
                  <a:cxn ang="0">
                    <a:pos x="59" y="9"/>
                  </a:cxn>
                  <a:cxn ang="0">
                    <a:pos x="43" y="2"/>
                  </a:cxn>
                  <a:cxn ang="0">
                    <a:pos x="27" y="8"/>
                  </a:cxn>
                  <a:cxn ang="0">
                    <a:pos x="9" y="7"/>
                  </a:cxn>
                  <a:cxn ang="0">
                    <a:pos x="4" y="2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15" y="22"/>
                  </a:cxn>
                  <a:cxn ang="0">
                    <a:pos x="23" y="27"/>
                  </a:cxn>
                  <a:cxn ang="0">
                    <a:pos x="32" y="25"/>
                  </a:cxn>
                  <a:cxn ang="0">
                    <a:pos x="29" y="19"/>
                  </a:cxn>
                  <a:cxn ang="0">
                    <a:pos x="35" y="13"/>
                  </a:cxn>
                  <a:cxn ang="0">
                    <a:pos x="47" y="9"/>
                  </a:cxn>
                  <a:cxn ang="0">
                    <a:pos x="50" y="17"/>
                  </a:cxn>
                  <a:cxn ang="0">
                    <a:pos x="57" y="29"/>
                  </a:cxn>
                  <a:cxn ang="0">
                    <a:pos x="65" y="21"/>
                  </a:cxn>
                  <a:cxn ang="0">
                    <a:pos x="66" y="18"/>
                  </a:cxn>
                  <a:cxn ang="0">
                    <a:pos x="59" y="9"/>
                  </a:cxn>
                </a:cxnLst>
                <a:rect l="0" t="0" r="r" b="b"/>
                <a:pathLst>
                  <a:path w="66" h="31">
                    <a:moveTo>
                      <a:pt x="59" y="9"/>
                    </a:moveTo>
                    <a:cubicBezTo>
                      <a:pt x="55" y="3"/>
                      <a:pt x="48" y="4"/>
                      <a:pt x="43" y="2"/>
                    </a:cubicBezTo>
                    <a:cubicBezTo>
                      <a:pt x="39" y="0"/>
                      <a:pt x="33" y="2"/>
                      <a:pt x="27" y="8"/>
                    </a:cubicBezTo>
                    <a:cubicBezTo>
                      <a:pt x="22" y="13"/>
                      <a:pt x="14" y="10"/>
                      <a:pt x="9" y="7"/>
                    </a:cubicBezTo>
                    <a:cubicBezTo>
                      <a:pt x="8" y="6"/>
                      <a:pt x="6" y="4"/>
                      <a:pt x="4" y="2"/>
                    </a:cubicBezTo>
                    <a:cubicBezTo>
                      <a:pt x="2" y="4"/>
                      <a:pt x="1" y="8"/>
                      <a:pt x="2" y="9"/>
                    </a:cubicBezTo>
                    <a:cubicBezTo>
                      <a:pt x="2" y="10"/>
                      <a:pt x="1" y="13"/>
                      <a:pt x="0" y="15"/>
                    </a:cubicBezTo>
                    <a:cubicBezTo>
                      <a:pt x="5" y="16"/>
                      <a:pt x="12" y="18"/>
                      <a:pt x="15" y="22"/>
                    </a:cubicBezTo>
                    <a:cubicBezTo>
                      <a:pt x="19" y="26"/>
                      <a:pt x="21" y="23"/>
                      <a:pt x="23" y="27"/>
                    </a:cubicBezTo>
                    <a:cubicBezTo>
                      <a:pt x="25" y="31"/>
                      <a:pt x="31" y="28"/>
                      <a:pt x="32" y="25"/>
                    </a:cubicBezTo>
                    <a:cubicBezTo>
                      <a:pt x="33" y="23"/>
                      <a:pt x="29" y="22"/>
                      <a:pt x="29" y="19"/>
                    </a:cubicBezTo>
                    <a:cubicBezTo>
                      <a:pt x="28" y="16"/>
                      <a:pt x="34" y="17"/>
                      <a:pt x="35" y="13"/>
                    </a:cubicBezTo>
                    <a:cubicBezTo>
                      <a:pt x="36" y="10"/>
                      <a:pt x="44" y="8"/>
                      <a:pt x="47" y="9"/>
                    </a:cubicBezTo>
                    <a:cubicBezTo>
                      <a:pt x="51" y="11"/>
                      <a:pt x="54" y="13"/>
                      <a:pt x="50" y="17"/>
                    </a:cubicBezTo>
                    <a:cubicBezTo>
                      <a:pt x="48" y="20"/>
                      <a:pt x="53" y="25"/>
                      <a:pt x="57" y="29"/>
                    </a:cubicBezTo>
                    <a:cubicBezTo>
                      <a:pt x="60" y="26"/>
                      <a:pt x="63" y="22"/>
                      <a:pt x="65" y="21"/>
                    </a:cubicBezTo>
                    <a:cubicBezTo>
                      <a:pt x="65" y="21"/>
                      <a:pt x="66" y="19"/>
                      <a:pt x="66" y="18"/>
                    </a:cubicBezTo>
                    <a:cubicBezTo>
                      <a:pt x="64" y="17"/>
                      <a:pt x="62" y="13"/>
                      <a:pt x="59" y="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" name="Freeform 113"/>
              <p:cNvSpPr>
                <a:spLocks/>
              </p:cNvSpPr>
              <p:nvPr/>
            </p:nvSpPr>
            <p:spPr bwMode="auto">
              <a:xfrm>
                <a:off x="2643188" y="2982913"/>
                <a:ext cx="257175" cy="366713"/>
              </a:xfrm>
              <a:custGeom>
                <a:avLst/>
                <a:gdLst/>
                <a:ahLst/>
                <a:cxnLst>
                  <a:cxn ang="0">
                    <a:pos x="21" y="140"/>
                  </a:cxn>
                  <a:cxn ang="0">
                    <a:pos x="30" y="140"/>
                  </a:cxn>
                  <a:cxn ang="0">
                    <a:pos x="38" y="146"/>
                  </a:cxn>
                  <a:cxn ang="0">
                    <a:pos x="38" y="147"/>
                  </a:cxn>
                  <a:cxn ang="0">
                    <a:pos x="48" y="147"/>
                  </a:cxn>
                  <a:cxn ang="0">
                    <a:pos x="55" y="156"/>
                  </a:cxn>
                  <a:cxn ang="0">
                    <a:pos x="62" y="163"/>
                  </a:cxn>
                  <a:cxn ang="0">
                    <a:pos x="66" y="170"/>
                  </a:cxn>
                  <a:cxn ang="0">
                    <a:pos x="79" y="172"/>
                  </a:cxn>
                  <a:cxn ang="0">
                    <a:pos x="86" y="171"/>
                  </a:cxn>
                  <a:cxn ang="0">
                    <a:pos x="93" y="170"/>
                  </a:cxn>
                  <a:cxn ang="0">
                    <a:pos x="101" y="177"/>
                  </a:cxn>
                  <a:cxn ang="0">
                    <a:pos x="95" y="187"/>
                  </a:cxn>
                  <a:cxn ang="0">
                    <a:pos x="102" y="192"/>
                  </a:cxn>
                  <a:cxn ang="0">
                    <a:pos x="103" y="192"/>
                  </a:cxn>
                  <a:cxn ang="0">
                    <a:pos x="107" y="177"/>
                  </a:cxn>
                  <a:cxn ang="0">
                    <a:pos x="109" y="161"/>
                  </a:cxn>
                  <a:cxn ang="0">
                    <a:pos x="102" y="143"/>
                  </a:cxn>
                  <a:cxn ang="0">
                    <a:pos x="110" y="137"/>
                  </a:cxn>
                  <a:cxn ang="0">
                    <a:pos x="108" y="132"/>
                  </a:cxn>
                  <a:cxn ang="0">
                    <a:pos x="105" y="126"/>
                  </a:cxn>
                  <a:cxn ang="0">
                    <a:pos x="122" y="125"/>
                  </a:cxn>
                  <a:cxn ang="0">
                    <a:pos x="134" y="121"/>
                  </a:cxn>
                  <a:cxn ang="0">
                    <a:pos x="132" y="115"/>
                  </a:cxn>
                  <a:cxn ang="0">
                    <a:pos x="133" y="106"/>
                  </a:cxn>
                  <a:cxn ang="0">
                    <a:pos x="128" y="98"/>
                  </a:cxn>
                  <a:cxn ang="0">
                    <a:pos x="131" y="77"/>
                  </a:cxn>
                  <a:cxn ang="0">
                    <a:pos x="118" y="74"/>
                  </a:cxn>
                  <a:cxn ang="0">
                    <a:pos x="102" y="67"/>
                  </a:cxn>
                  <a:cxn ang="0">
                    <a:pos x="83" y="65"/>
                  </a:cxn>
                  <a:cxn ang="0">
                    <a:pos x="75" y="50"/>
                  </a:cxn>
                  <a:cxn ang="0">
                    <a:pos x="70" y="43"/>
                  </a:cxn>
                  <a:cxn ang="0">
                    <a:pos x="65" y="40"/>
                  </a:cxn>
                  <a:cxn ang="0">
                    <a:pos x="67" y="35"/>
                  </a:cxn>
                  <a:cxn ang="0">
                    <a:pos x="69" y="27"/>
                  </a:cxn>
                  <a:cxn ang="0">
                    <a:pos x="78" y="14"/>
                  </a:cxn>
                  <a:cxn ang="0">
                    <a:pos x="82" y="12"/>
                  </a:cxn>
                  <a:cxn ang="0">
                    <a:pos x="85" y="10"/>
                  </a:cxn>
                  <a:cxn ang="0">
                    <a:pos x="87" y="3"/>
                  </a:cxn>
                  <a:cxn ang="0">
                    <a:pos x="75" y="9"/>
                  </a:cxn>
                  <a:cxn ang="0">
                    <a:pos x="65" y="14"/>
                  </a:cxn>
                  <a:cxn ang="0">
                    <a:pos x="55" y="18"/>
                  </a:cxn>
                  <a:cxn ang="0">
                    <a:pos x="49" y="17"/>
                  </a:cxn>
                  <a:cxn ang="0">
                    <a:pos x="39" y="27"/>
                  </a:cxn>
                  <a:cxn ang="0">
                    <a:pos x="35" y="37"/>
                  </a:cxn>
                  <a:cxn ang="0">
                    <a:pos x="24" y="50"/>
                  </a:cxn>
                  <a:cxn ang="0">
                    <a:pos x="21" y="51"/>
                  </a:cxn>
                  <a:cxn ang="0">
                    <a:pos x="20" y="54"/>
                  </a:cxn>
                  <a:cxn ang="0">
                    <a:pos x="12" y="62"/>
                  </a:cxn>
                  <a:cxn ang="0">
                    <a:pos x="16" y="65"/>
                  </a:cxn>
                  <a:cxn ang="0">
                    <a:pos x="18" y="74"/>
                  </a:cxn>
                  <a:cxn ang="0">
                    <a:pos x="18" y="80"/>
                  </a:cxn>
                  <a:cxn ang="0">
                    <a:pos x="20" y="98"/>
                  </a:cxn>
                  <a:cxn ang="0">
                    <a:pos x="17" y="108"/>
                  </a:cxn>
                  <a:cxn ang="0">
                    <a:pos x="8" y="115"/>
                  </a:cxn>
                  <a:cxn ang="0">
                    <a:pos x="2" y="122"/>
                  </a:cxn>
                  <a:cxn ang="0">
                    <a:pos x="0" y="127"/>
                  </a:cxn>
                  <a:cxn ang="0">
                    <a:pos x="14" y="135"/>
                  </a:cxn>
                  <a:cxn ang="0">
                    <a:pos x="21" y="140"/>
                  </a:cxn>
                </a:cxnLst>
                <a:rect l="0" t="0" r="r" b="b"/>
                <a:pathLst>
                  <a:path w="135" h="192">
                    <a:moveTo>
                      <a:pt x="21" y="140"/>
                    </a:moveTo>
                    <a:cubicBezTo>
                      <a:pt x="24" y="142"/>
                      <a:pt x="29" y="141"/>
                      <a:pt x="30" y="140"/>
                    </a:cubicBezTo>
                    <a:cubicBezTo>
                      <a:pt x="31" y="139"/>
                      <a:pt x="34" y="142"/>
                      <a:pt x="38" y="146"/>
                    </a:cubicBezTo>
                    <a:cubicBezTo>
                      <a:pt x="38" y="146"/>
                      <a:pt x="38" y="147"/>
                      <a:pt x="38" y="147"/>
                    </a:cubicBezTo>
                    <a:cubicBezTo>
                      <a:pt x="42" y="146"/>
                      <a:pt x="46" y="145"/>
                      <a:pt x="48" y="147"/>
                    </a:cubicBezTo>
                    <a:cubicBezTo>
                      <a:pt x="51" y="148"/>
                      <a:pt x="50" y="156"/>
                      <a:pt x="55" y="156"/>
                    </a:cubicBezTo>
                    <a:cubicBezTo>
                      <a:pt x="59" y="156"/>
                      <a:pt x="62" y="161"/>
                      <a:pt x="62" y="163"/>
                    </a:cubicBezTo>
                    <a:cubicBezTo>
                      <a:pt x="61" y="165"/>
                      <a:pt x="66" y="167"/>
                      <a:pt x="66" y="170"/>
                    </a:cubicBezTo>
                    <a:cubicBezTo>
                      <a:pt x="66" y="174"/>
                      <a:pt x="77" y="173"/>
                      <a:pt x="79" y="172"/>
                    </a:cubicBezTo>
                    <a:cubicBezTo>
                      <a:pt x="81" y="170"/>
                      <a:pt x="84" y="170"/>
                      <a:pt x="86" y="171"/>
                    </a:cubicBezTo>
                    <a:cubicBezTo>
                      <a:pt x="88" y="172"/>
                      <a:pt x="91" y="170"/>
                      <a:pt x="93" y="170"/>
                    </a:cubicBezTo>
                    <a:cubicBezTo>
                      <a:pt x="95" y="171"/>
                      <a:pt x="103" y="174"/>
                      <a:pt x="101" y="177"/>
                    </a:cubicBezTo>
                    <a:cubicBezTo>
                      <a:pt x="100" y="180"/>
                      <a:pt x="94" y="184"/>
                      <a:pt x="95" y="187"/>
                    </a:cubicBezTo>
                    <a:cubicBezTo>
                      <a:pt x="96" y="188"/>
                      <a:pt x="100" y="190"/>
                      <a:pt x="102" y="192"/>
                    </a:cubicBezTo>
                    <a:cubicBezTo>
                      <a:pt x="102" y="192"/>
                      <a:pt x="103" y="192"/>
                      <a:pt x="103" y="192"/>
                    </a:cubicBezTo>
                    <a:cubicBezTo>
                      <a:pt x="106" y="191"/>
                      <a:pt x="107" y="180"/>
                      <a:pt x="107" y="177"/>
                    </a:cubicBezTo>
                    <a:cubicBezTo>
                      <a:pt x="107" y="173"/>
                      <a:pt x="108" y="165"/>
                      <a:pt x="109" y="161"/>
                    </a:cubicBezTo>
                    <a:cubicBezTo>
                      <a:pt x="111" y="155"/>
                      <a:pt x="102" y="150"/>
                      <a:pt x="102" y="143"/>
                    </a:cubicBezTo>
                    <a:cubicBezTo>
                      <a:pt x="102" y="136"/>
                      <a:pt x="106" y="140"/>
                      <a:pt x="110" y="137"/>
                    </a:cubicBezTo>
                    <a:cubicBezTo>
                      <a:pt x="114" y="134"/>
                      <a:pt x="110" y="133"/>
                      <a:pt x="108" y="132"/>
                    </a:cubicBezTo>
                    <a:cubicBezTo>
                      <a:pt x="106" y="132"/>
                      <a:pt x="104" y="128"/>
                      <a:pt x="105" y="126"/>
                    </a:cubicBezTo>
                    <a:cubicBezTo>
                      <a:pt x="105" y="124"/>
                      <a:pt x="118" y="125"/>
                      <a:pt x="122" y="125"/>
                    </a:cubicBezTo>
                    <a:cubicBezTo>
                      <a:pt x="126" y="125"/>
                      <a:pt x="134" y="121"/>
                      <a:pt x="134" y="121"/>
                    </a:cubicBezTo>
                    <a:cubicBezTo>
                      <a:pt x="134" y="120"/>
                      <a:pt x="135" y="117"/>
                      <a:pt x="132" y="115"/>
                    </a:cubicBezTo>
                    <a:cubicBezTo>
                      <a:pt x="129" y="112"/>
                      <a:pt x="130" y="109"/>
                      <a:pt x="133" y="106"/>
                    </a:cubicBezTo>
                    <a:cubicBezTo>
                      <a:pt x="135" y="104"/>
                      <a:pt x="131" y="101"/>
                      <a:pt x="128" y="98"/>
                    </a:cubicBezTo>
                    <a:cubicBezTo>
                      <a:pt x="125" y="94"/>
                      <a:pt x="128" y="83"/>
                      <a:pt x="131" y="77"/>
                    </a:cubicBezTo>
                    <a:cubicBezTo>
                      <a:pt x="134" y="72"/>
                      <a:pt x="124" y="73"/>
                      <a:pt x="118" y="74"/>
                    </a:cubicBezTo>
                    <a:cubicBezTo>
                      <a:pt x="111" y="74"/>
                      <a:pt x="106" y="72"/>
                      <a:pt x="102" y="67"/>
                    </a:cubicBezTo>
                    <a:cubicBezTo>
                      <a:pt x="98" y="61"/>
                      <a:pt x="92" y="65"/>
                      <a:pt x="83" y="65"/>
                    </a:cubicBezTo>
                    <a:cubicBezTo>
                      <a:pt x="73" y="65"/>
                      <a:pt x="75" y="54"/>
                      <a:pt x="75" y="50"/>
                    </a:cubicBezTo>
                    <a:cubicBezTo>
                      <a:pt x="76" y="46"/>
                      <a:pt x="70" y="45"/>
                      <a:pt x="70" y="43"/>
                    </a:cubicBezTo>
                    <a:cubicBezTo>
                      <a:pt x="70" y="40"/>
                      <a:pt x="68" y="40"/>
                      <a:pt x="65" y="40"/>
                    </a:cubicBezTo>
                    <a:cubicBezTo>
                      <a:pt x="63" y="40"/>
                      <a:pt x="65" y="37"/>
                      <a:pt x="67" y="35"/>
                    </a:cubicBezTo>
                    <a:cubicBezTo>
                      <a:pt x="69" y="33"/>
                      <a:pt x="68" y="31"/>
                      <a:pt x="69" y="27"/>
                    </a:cubicBezTo>
                    <a:cubicBezTo>
                      <a:pt x="69" y="22"/>
                      <a:pt x="75" y="18"/>
                      <a:pt x="78" y="14"/>
                    </a:cubicBezTo>
                    <a:cubicBezTo>
                      <a:pt x="79" y="13"/>
                      <a:pt x="80" y="12"/>
                      <a:pt x="82" y="12"/>
                    </a:cubicBezTo>
                    <a:cubicBezTo>
                      <a:pt x="82" y="11"/>
                      <a:pt x="83" y="10"/>
                      <a:pt x="85" y="10"/>
                    </a:cubicBezTo>
                    <a:cubicBezTo>
                      <a:pt x="90" y="9"/>
                      <a:pt x="92" y="5"/>
                      <a:pt x="87" y="3"/>
                    </a:cubicBezTo>
                    <a:cubicBezTo>
                      <a:pt x="83" y="0"/>
                      <a:pt x="80" y="8"/>
                      <a:pt x="75" y="9"/>
                    </a:cubicBezTo>
                    <a:cubicBezTo>
                      <a:pt x="69" y="9"/>
                      <a:pt x="68" y="13"/>
                      <a:pt x="65" y="14"/>
                    </a:cubicBezTo>
                    <a:cubicBezTo>
                      <a:pt x="61" y="16"/>
                      <a:pt x="55" y="15"/>
                      <a:pt x="55" y="18"/>
                    </a:cubicBezTo>
                    <a:cubicBezTo>
                      <a:pt x="54" y="21"/>
                      <a:pt x="52" y="18"/>
                      <a:pt x="49" y="17"/>
                    </a:cubicBezTo>
                    <a:cubicBezTo>
                      <a:pt x="46" y="16"/>
                      <a:pt x="39" y="23"/>
                      <a:pt x="39" y="27"/>
                    </a:cubicBezTo>
                    <a:cubicBezTo>
                      <a:pt x="39" y="30"/>
                      <a:pt x="40" y="34"/>
                      <a:pt x="35" y="37"/>
                    </a:cubicBezTo>
                    <a:cubicBezTo>
                      <a:pt x="29" y="41"/>
                      <a:pt x="26" y="47"/>
                      <a:pt x="24" y="50"/>
                    </a:cubicBezTo>
                    <a:cubicBezTo>
                      <a:pt x="23" y="51"/>
                      <a:pt x="22" y="51"/>
                      <a:pt x="21" y="51"/>
                    </a:cubicBezTo>
                    <a:cubicBezTo>
                      <a:pt x="21" y="52"/>
                      <a:pt x="20" y="54"/>
                      <a:pt x="20" y="54"/>
                    </a:cubicBezTo>
                    <a:cubicBezTo>
                      <a:pt x="18" y="55"/>
                      <a:pt x="15" y="59"/>
                      <a:pt x="12" y="62"/>
                    </a:cubicBezTo>
                    <a:cubicBezTo>
                      <a:pt x="13" y="63"/>
                      <a:pt x="15" y="64"/>
                      <a:pt x="16" y="65"/>
                    </a:cubicBezTo>
                    <a:cubicBezTo>
                      <a:pt x="19" y="69"/>
                      <a:pt x="17" y="72"/>
                      <a:pt x="18" y="74"/>
                    </a:cubicBezTo>
                    <a:cubicBezTo>
                      <a:pt x="19" y="76"/>
                      <a:pt x="20" y="79"/>
                      <a:pt x="18" y="80"/>
                    </a:cubicBezTo>
                    <a:cubicBezTo>
                      <a:pt x="16" y="82"/>
                      <a:pt x="18" y="95"/>
                      <a:pt x="20" y="98"/>
                    </a:cubicBezTo>
                    <a:cubicBezTo>
                      <a:pt x="22" y="100"/>
                      <a:pt x="20" y="103"/>
                      <a:pt x="17" y="108"/>
                    </a:cubicBezTo>
                    <a:cubicBezTo>
                      <a:pt x="15" y="113"/>
                      <a:pt x="13" y="115"/>
                      <a:pt x="8" y="115"/>
                    </a:cubicBezTo>
                    <a:cubicBezTo>
                      <a:pt x="4" y="115"/>
                      <a:pt x="4" y="122"/>
                      <a:pt x="2" y="122"/>
                    </a:cubicBezTo>
                    <a:cubicBezTo>
                      <a:pt x="1" y="122"/>
                      <a:pt x="0" y="125"/>
                      <a:pt x="0" y="127"/>
                    </a:cubicBezTo>
                    <a:cubicBezTo>
                      <a:pt x="4" y="131"/>
                      <a:pt x="12" y="135"/>
                      <a:pt x="14" y="135"/>
                    </a:cubicBezTo>
                    <a:cubicBezTo>
                      <a:pt x="16" y="135"/>
                      <a:pt x="18" y="138"/>
                      <a:pt x="21" y="14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" name="Freeform 114"/>
              <p:cNvSpPr>
                <a:spLocks/>
              </p:cNvSpPr>
              <p:nvPr/>
            </p:nvSpPr>
            <p:spPr bwMode="auto">
              <a:xfrm>
                <a:off x="2844800" y="3470275"/>
                <a:ext cx="266700" cy="300038"/>
              </a:xfrm>
              <a:custGeom>
                <a:avLst/>
                <a:gdLst/>
                <a:ahLst/>
                <a:cxnLst>
                  <a:cxn ang="0">
                    <a:pos x="137" y="94"/>
                  </a:cxn>
                  <a:cxn ang="0">
                    <a:pos x="130" y="83"/>
                  </a:cxn>
                  <a:cxn ang="0">
                    <a:pos x="121" y="77"/>
                  </a:cxn>
                  <a:cxn ang="0">
                    <a:pos x="109" y="71"/>
                  </a:cxn>
                  <a:cxn ang="0">
                    <a:pos x="107" y="62"/>
                  </a:cxn>
                  <a:cxn ang="0">
                    <a:pos x="106" y="53"/>
                  </a:cxn>
                  <a:cxn ang="0">
                    <a:pos x="101" y="46"/>
                  </a:cxn>
                  <a:cxn ang="0">
                    <a:pos x="89" y="43"/>
                  </a:cxn>
                  <a:cxn ang="0">
                    <a:pos x="80" y="39"/>
                  </a:cxn>
                  <a:cxn ang="0">
                    <a:pos x="75" y="35"/>
                  </a:cxn>
                  <a:cxn ang="0">
                    <a:pos x="67" y="33"/>
                  </a:cxn>
                  <a:cxn ang="0">
                    <a:pos x="54" y="25"/>
                  </a:cxn>
                  <a:cxn ang="0">
                    <a:pos x="50" y="3"/>
                  </a:cxn>
                  <a:cxn ang="0">
                    <a:pos x="39" y="2"/>
                  </a:cxn>
                  <a:cxn ang="0">
                    <a:pos x="26" y="8"/>
                  </a:cxn>
                  <a:cxn ang="0">
                    <a:pos x="16" y="13"/>
                  </a:cxn>
                  <a:cxn ang="0">
                    <a:pos x="7" y="16"/>
                  </a:cxn>
                  <a:cxn ang="0">
                    <a:pos x="3" y="15"/>
                  </a:cxn>
                  <a:cxn ang="0">
                    <a:pos x="11" y="31"/>
                  </a:cxn>
                  <a:cxn ang="0">
                    <a:pos x="8" y="37"/>
                  </a:cxn>
                  <a:cxn ang="0">
                    <a:pos x="9" y="53"/>
                  </a:cxn>
                  <a:cxn ang="0">
                    <a:pos x="6" y="62"/>
                  </a:cxn>
                  <a:cxn ang="0">
                    <a:pos x="3" y="72"/>
                  </a:cxn>
                  <a:cxn ang="0">
                    <a:pos x="8" y="77"/>
                  </a:cxn>
                  <a:cxn ang="0">
                    <a:pos x="2" y="86"/>
                  </a:cxn>
                  <a:cxn ang="0">
                    <a:pos x="1" y="90"/>
                  </a:cxn>
                  <a:cxn ang="0">
                    <a:pos x="5" y="96"/>
                  </a:cxn>
                  <a:cxn ang="0">
                    <a:pos x="8" y="108"/>
                  </a:cxn>
                  <a:cxn ang="0">
                    <a:pos x="13" y="114"/>
                  </a:cxn>
                  <a:cxn ang="0">
                    <a:pos x="10" y="122"/>
                  </a:cxn>
                  <a:cxn ang="0">
                    <a:pos x="14" y="132"/>
                  </a:cxn>
                  <a:cxn ang="0">
                    <a:pos x="18" y="142"/>
                  </a:cxn>
                  <a:cxn ang="0">
                    <a:pos x="21" y="154"/>
                  </a:cxn>
                  <a:cxn ang="0">
                    <a:pos x="36" y="145"/>
                  </a:cxn>
                  <a:cxn ang="0">
                    <a:pos x="46" y="145"/>
                  </a:cxn>
                  <a:cxn ang="0">
                    <a:pos x="59" y="150"/>
                  </a:cxn>
                  <a:cxn ang="0">
                    <a:pos x="66" y="144"/>
                  </a:cxn>
                  <a:cxn ang="0">
                    <a:pos x="81" y="144"/>
                  </a:cxn>
                  <a:cxn ang="0">
                    <a:pos x="84" y="126"/>
                  </a:cxn>
                  <a:cxn ang="0">
                    <a:pos x="93" y="116"/>
                  </a:cxn>
                  <a:cxn ang="0">
                    <a:pos x="107" y="113"/>
                  </a:cxn>
                  <a:cxn ang="0">
                    <a:pos x="120" y="112"/>
                  </a:cxn>
                  <a:cxn ang="0">
                    <a:pos x="130" y="117"/>
                  </a:cxn>
                  <a:cxn ang="0">
                    <a:pos x="136" y="108"/>
                  </a:cxn>
                  <a:cxn ang="0">
                    <a:pos x="137" y="94"/>
                  </a:cxn>
                </a:cxnLst>
                <a:rect l="0" t="0" r="r" b="b"/>
                <a:pathLst>
                  <a:path w="139" h="157">
                    <a:moveTo>
                      <a:pt x="137" y="94"/>
                    </a:moveTo>
                    <a:cubicBezTo>
                      <a:pt x="135" y="89"/>
                      <a:pt x="130" y="88"/>
                      <a:pt x="130" y="83"/>
                    </a:cubicBezTo>
                    <a:cubicBezTo>
                      <a:pt x="130" y="77"/>
                      <a:pt x="128" y="77"/>
                      <a:pt x="121" y="77"/>
                    </a:cubicBezTo>
                    <a:cubicBezTo>
                      <a:pt x="114" y="77"/>
                      <a:pt x="109" y="76"/>
                      <a:pt x="109" y="71"/>
                    </a:cubicBezTo>
                    <a:cubicBezTo>
                      <a:pt x="108" y="67"/>
                      <a:pt x="104" y="64"/>
                      <a:pt x="107" y="62"/>
                    </a:cubicBezTo>
                    <a:cubicBezTo>
                      <a:pt x="111" y="60"/>
                      <a:pt x="105" y="57"/>
                      <a:pt x="106" y="53"/>
                    </a:cubicBezTo>
                    <a:cubicBezTo>
                      <a:pt x="106" y="49"/>
                      <a:pt x="104" y="48"/>
                      <a:pt x="101" y="46"/>
                    </a:cubicBezTo>
                    <a:cubicBezTo>
                      <a:pt x="99" y="44"/>
                      <a:pt x="89" y="47"/>
                      <a:pt x="89" y="43"/>
                    </a:cubicBezTo>
                    <a:cubicBezTo>
                      <a:pt x="89" y="39"/>
                      <a:pt x="83" y="39"/>
                      <a:pt x="80" y="39"/>
                    </a:cubicBezTo>
                    <a:cubicBezTo>
                      <a:pt x="76" y="39"/>
                      <a:pt x="79" y="34"/>
                      <a:pt x="75" y="35"/>
                    </a:cubicBezTo>
                    <a:cubicBezTo>
                      <a:pt x="71" y="35"/>
                      <a:pt x="72" y="32"/>
                      <a:pt x="67" y="33"/>
                    </a:cubicBezTo>
                    <a:cubicBezTo>
                      <a:pt x="62" y="34"/>
                      <a:pt x="59" y="31"/>
                      <a:pt x="54" y="25"/>
                    </a:cubicBezTo>
                    <a:cubicBezTo>
                      <a:pt x="48" y="19"/>
                      <a:pt x="49" y="6"/>
                      <a:pt x="50" y="3"/>
                    </a:cubicBezTo>
                    <a:cubicBezTo>
                      <a:pt x="51" y="0"/>
                      <a:pt x="44" y="2"/>
                      <a:pt x="39" y="2"/>
                    </a:cubicBezTo>
                    <a:cubicBezTo>
                      <a:pt x="35" y="2"/>
                      <a:pt x="31" y="6"/>
                      <a:pt x="26" y="8"/>
                    </a:cubicBezTo>
                    <a:cubicBezTo>
                      <a:pt x="21" y="11"/>
                      <a:pt x="19" y="11"/>
                      <a:pt x="16" y="13"/>
                    </a:cubicBezTo>
                    <a:cubicBezTo>
                      <a:pt x="14" y="16"/>
                      <a:pt x="10" y="17"/>
                      <a:pt x="7" y="16"/>
                    </a:cubicBezTo>
                    <a:cubicBezTo>
                      <a:pt x="6" y="15"/>
                      <a:pt x="4" y="15"/>
                      <a:pt x="3" y="15"/>
                    </a:cubicBezTo>
                    <a:cubicBezTo>
                      <a:pt x="5" y="20"/>
                      <a:pt x="10" y="28"/>
                      <a:pt x="11" y="31"/>
                    </a:cubicBezTo>
                    <a:cubicBezTo>
                      <a:pt x="12" y="34"/>
                      <a:pt x="9" y="35"/>
                      <a:pt x="8" y="37"/>
                    </a:cubicBezTo>
                    <a:cubicBezTo>
                      <a:pt x="6" y="38"/>
                      <a:pt x="8" y="50"/>
                      <a:pt x="9" y="53"/>
                    </a:cubicBezTo>
                    <a:cubicBezTo>
                      <a:pt x="9" y="55"/>
                      <a:pt x="4" y="60"/>
                      <a:pt x="6" y="62"/>
                    </a:cubicBezTo>
                    <a:cubicBezTo>
                      <a:pt x="8" y="64"/>
                      <a:pt x="3" y="69"/>
                      <a:pt x="3" y="72"/>
                    </a:cubicBezTo>
                    <a:cubicBezTo>
                      <a:pt x="3" y="75"/>
                      <a:pt x="8" y="75"/>
                      <a:pt x="8" y="77"/>
                    </a:cubicBezTo>
                    <a:cubicBezTo>
                      <a:pt x="8" y="79"/>
                      <a:pt x="4" y="85"/>
                      <a:pt x="2" y="86"/>
                    </a:cubicBezTo>
                    <a:cubicBezTo>
                      <a:pt x="0" y="87"/>
                      <a:pt x="0" y="88"/>
                      <a:pt x="1" y="90"/>
                    </a:cubicBezTo>
                    <a:cubicBezTo>
                      <a:pt x="1" y="90"/>
                      <a:pt x="2" y="93"/>
                      <a:pt x="5" y="96"/>
                    </a:cubicBezTo>
                    <a:cubicBezTo>
                      <a:pt x="9" y="99"/>
                      <a:pt x="5" y="104"/>
                      <a:pt x="8" y="108"/>
                    </a:cubicBezTo>
                    <a:cubicBezTo>
                      <a:pt x="11" y="112"/>
                      <a:pt x="15" y="112"/>
                      <a:pt x="13" y="114"/>
                    </a:cubicBezTo>
                    <a:cubicBezTo>
                      <a:pt x="10" y="116"/>
                      <a:pt x="13" y="120"/>
                      <a:pt x="10" y="122"/>
                    </a:cubicBezTo>
                    <a:cubicBezTo>
                      <a:pt x="8" y="124"/>
                      <a:pt x="11" y="130"/>
                      <a:pt x="14" y="132"/>
                    </a:cubicBezTo>
                    <a:cubicBezTo>
                      <a:pt x="17" y="133"/>
                      <a:pt x="15" y="139"/>
                      <a:pt x="18" y="142"/>
                    </a:cubicBezTo>
                    <a:cubicBezTo>
                      <a:pt x="21" y="145"/>
                      <a:pt x="20" y="152"/>
                      <a:pt x="21" y="154"/>
                    </a:cubicBezTo>
                    <a:cubicBezTo>
                      <a:pt x="22" y="157"/>
                      <a:pt x="31" y="151"/>
                      <a:pt x="36" y="145"/>
                    </a:cubicBezTo>
                    <a:cubicBezTo>
                      <a:pt x="42" y="140"/>
                      <a:pt x="41" y="144"/>
                      <a:pt x="46" y="145"/>
                    </a:cubicBezTo>
                    <a:cubicBezTo>
                      <a:pt x="51" y="146"/>
                      <a:pt x="57" y="146"/>
                      <a:pt x="59" y="150"/>
                    </a:cubicBezTo>
                    <a:cubicBezTo>
                      <a:pt x="62" y="155"/>
                      <a:pt x="64" y="146"/>
                      <a:pt x="66" y="144"/>
                    </a:cubicBezTo>
                    <a:cubicBezTo>
                      <a:pt x="68" y="142"/>
                      <a:pt x="79" y="144"/>
                      <a:pt x="81" y="144"/>
                    </a:cubicBezTo>
                    <a:cubicBezTo>
                      <a:pt x="83" y="143"/>
                      <a:pt x="85" y="129"/>
                      <a:pt x="84" y="126"/>
                    </a:cubicBezTo>
                    <a:cubicBezTo>
                      <a:pt x="84" y="124"/>
                      <a:pt x="89" y="118"/>
                      <a:pt x="93" y="116"/>
                    </a:cubicBezTo>
                    <a:cubicBezTo>
                      <a:pt x="97" y="113"/>
                      <a:pt x="103" y="115"/>
                      <a:pt x="107" y="113"/>
                    </a:cubicBezTo>
                    <a:cubicBezTo>
                      <a:pt x="110" y="112"/>
                      <a:pt x="115" y="112"/>
                      <a:pt x="120" y="112"/>
                    </a:cubicBezTo>
                    <a:cubicBezTo>
                      <a:pt x="124" y="112"/>
                      <a:pt x="128" y="117"/>
                      <a:pt x="130" y="117"/>
                    </a:cubicBezTo>
                    <a:cubicBezTo>
                      <a:pt x="133" y="117"/>
                      <a:pt x="136" y="112"/>
                      <a:pt x="136" y="108"/>
                    </a:cubicBezTo>
                    <a:cubicBezTo>
                      <a:pt x="135" y="104"/>
                      <a:pt x="139" y="99"/>
                      <a:pt x="137" y="9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0" name="Freeform 115"/>
              <p:cNvSpPr>
                <a:spLocks/>
              </p:cNvSpPr>
              <p:nvPr/>
            </p:nvSpPr>
            <p:spPr bwMode="auto">
              <a:xfrm>
                <a:off x="2589213" y="3259138"/>
                <a:ext cx="279400" cy="404813"/>
              </a:xfrm>
              <a:custGeom>
                <a:avLst/>
                <a:gdLst/>
                <a:ahLst/>
                <a:cxnLst>
                  <a:cxn ang="0">
                    <a:pos x="134" y="201"/>
                  </a:cxn>
                  <a:cxn ang="0">
                    <a:pos x="135" y="200"/>
                  </a:cxn>
                  <a:cxn ang="0">
                    <a:pos x="136" y="196"/>
                  </a:cxn>
                  <a:cxn ang="0">
                    <a:pos x="142" y="187"/>
                  </a:cxn>
                  <a:cxn ang="0">
                    <a:pos x="137" y="182"/>
                  </a:cxn>
                  <a:cxn ang="0">
                    <a:pos x="140" y="172"/>
                  </a:cxn>
                  <a:cxn ang="0">
                    <a:pos x="143" y="163"/>
                  </a:cxn>
                  <a:cxn ang="0">
                    <a:pos x="142" y="147"/>
                  </a:cxn>
                  <a:cxn ang="0">
                    <a:pos x="145" y="141"/>
                  </a:cxn>
                  <a:cxn ang="0">
                    <a:pos x="137" y="125"/>
                  </a:cxn>
                  <a:cxn ang="0">
                    <a:pos x="126" y="125"/>
                  </a:cxn>
                  <a:cxn ang="0">
                    <a:pos x="123" y="111"/>
                  </a:cxn>
                  <a:cxn ang="0">
                    <a:pos x="118" y="112"/>
                  </a:cxn>
                  <a:cxn ang="0">
                    <a:pos x="106" y="113"/>
                  </a:cxn>
                  <a:cxn ang="0">
                    <a:pos x="100" y="107"/>
                  </a:cxn>
                  <a:cxn ang="0">
                    <a:pos x="95" y="103"/>
                  </a:cxn>
                  <a:cxn ang="0">
                    <a:pos x="90" y="93"/>
                  </a:cxn>
                  <a:cxn ang="0">
                    <a:pos x="87" y="83"/>
                  </a:cxn>
                  <a:cxn ang="0">
                    <a:pos x="89" y="76"/>
                  </a:cxn>
                  <a:cxn ang="0">
                    <a:pos x="94" y="70"/>
                  </a:cxn>
                  <a:cxn ang="0">
                    <a:pos x="97" y="59"/>
                  </a:cxn>
                  <a:cxn ang="0">
                    <a:pos x="107" y="53"/>
                  </a:cxn>
                  <a:cxn ang="0">
                    <a:pos x="121" y="48"/>
                  </a:cxn>
                  <a:cxn ang="0">
                    <a:pos x="130" y="47"/>
                  </a:cxn>
                  <a:cxn ang="0">
                    <a:pos x="123" y="42"/>
                  </a:cxn>
                  <a:cxn ang="0">
                    <a:pos x="129" y="32"/>
                  </a:cxn>
                  <a:cxn ang="0">
                    <a:pos x="121" y="25"/>
                  </a:cxn>
                  <a:cxn ang="0">
                    <a:pos x="114" y="26"/>
                  </a:cxn>
                  <a:cxn ang="0">
                    <a:pos x="107" y="27"/>
                  </a:cxn>
                  <a:cxn ang="0">
                    <a:pos x="94" y="25"/>
                  </a:cxn>
                  <a:cxn ang="0">
                    <a:pos x="90" y="18"/>
                  </a:cxn>
                  <a:cxn ang="0">
                    <a:pos x="83" y="11"/>
                  </a:cxn>
                  <a:cxn ang="0">
                    <a:pos x="76" y="2"/>
                  </a:cxn>
                  <a:cxn ang="0">
                    <a:pos x="66" y="2"/>
                  </a:cxn>
                  <a:cxn ang="0">
                    <a:pos x="69" y="10"/>
                  </a:cxn>
                  <a:cxn ang="0">
                    <a:pos x="63" y="21"/>
                  </a:cxn>
                  <a:cxn ang="0">
                    <a:pos x="40" y="33"/>
                  </a:cxn>
                  <a:cxn ang="0">
                    <a:pos x="30" y="51"/>
                  </a:cxn>
                  <a:cxn ang="0">
                    <a:pos x="22" y="52"/>
                  </a:cxn>
                  <a:cxn ang="0">
                    <a:pos x="14" y="49"/>
                  </a:cxn>
                  <a:cxn ang="0">
                    <a:pos x="14" y="44"/>
                  </a:cxn>
                  <a:cxn ang="0">
                    <a:pos x="11" y="38"/>
                  </a:cxn>
                  <a:cxn ang="0">
                    <a:pos x="2" y="48"/>
                  </a:cxn>
                  <a:cxn ang="0">
                    <a:pos x="6" y="63"/>
                  </a:cxn>
                  <a:cxn ang="0">
                    <a:pos x="3" y="66"/>
                  </a:cxn>
                  <a:cxn ang="0">
                    <a:pos x="15" y="76"/>
                  </a:cxn>
                  <a:cxn ang="0">
                    <a:pos x="26" y="92"/>
                  </a:cxn>
                  <a:cxn ang="0">
                    <a:pos x="34" y="109"/>
                  </a:cxn>
                  <a:cxn ang="0">
                    <a:pos x="52" y="142"/>
                  </a:cxn>
                  <a:cxn ang="0">
                    <a:pos x="59" y="157"/>
                  </a:cxn>
                  <a:cxn ang="0">
                    <a:pos x="63" y="167"/>
                  </a:cxn>
                  <a:cxn ang="0">
                    <a:pos x="81" y="179"/>
                  </a:cxn>
                  <a:cxn ang="0">
                    <a:pos x="113" y="199"/>
                  </a:cxn>
                  <a:cxn ang="0">
                    <a:pos x="127" y="210"/>
                  </a:cxn>
                  <a:cxn ang="0">
                    <a:pos x="127" y="212"/>
                  </a:cxn>
                  <a:cxn ang="0">
                    <a:pos x="130" y="210"/>
                  </a:cxn>
                  <a:cxn ang="0">
                    <a:pos x="134" y="201"/>
                  </a:cxn>
                </a:cxnLst>
                <a:rect l="0" t="0" r="r" b="b"/>
                <a:pathLst>
                  <a:path w="146" h="212">
                    <a:moveTo>
                      <a:pt x="134" y="201"/>
                    </a:moveTo>
                    <a:cubicBezTo>
                      <a:pt x="134" y="201"/>
                      <a:pt x="135" y="201"/>
                      <a:pt x="135" y="200"/>
                    </a:cubicBezTo>
                    <a:cubicBezTo>
                      <a:pt x="134" y="198"/>
                      <a:pt x="134" y="197"/>
                      <a:pt x="136" y="196"/>
                    </a:cubicBezTo>
                    <a:cubicBezTo>
                      <a:pt x="138" y="195"/>
                      <a:pt x="142" y="189"/>
                      <a:pt x="142" y="187"/>
                    </a:cubicBezTo>
                    <a:cubicBezTo>
                      <a:pt x="142" y="185"/>
                      <a:pt x="137" y="185"/>
                      <a:pt x="137" y="182"/>
                    </a:cubicBezTo>
                    <a:cubicBezTo>
                      <a:pt x="137" y="179"/>
                      <a:pt x="142" y="174"/>
                      <a:pt x="140" y="172"/>
                    </a:cubicBezTo>
                    <a:cubicBezTo>
                      <a:pt x="138" y="170"/>
                      <a:pt x="143" y="165"/>
                      <a:pt x="143" y="163"/>
                    </a:cubicBezTo>
                    <a:cubicBezTo>
                      <a:pt x="142" y="160"/>
                      <a:pt x="140" y="148"/>
                      <a:pt x="142" y="147"/>
                    </a:cubicBezTo>
                    <a:cubicBezTo>
                      <a:pt x="143" y="145"/>
                      <a:pt x="146" y="144"/>
                      <a:pt x="145" y="141"/>
                    </a:cubicBezTo>
                    <a:cubicBezTo>
                      <a:pt x="144" y="138"/>
                      <a:pt x="139" y="130"/>
                      <a:pt x="137" y="125"/>
                    </a:cubicBezTo>
                    <a:cubicBezTo>
                      <a:pt x="133" y="124"/>
                      <a:pt x="129" y="124"/>
                      <a:pt x="126" y="125"/>
                    </a:cubicBezTo>
                    <a:cubicBezTo>
                      <a:pt x="122" y="127"/>
                      <a:pt x="123" y="115"/>
                      <a:pt x="123" y="111"/>
                    </a:cubicBezTo>
                    <a:cubicBezTo>
                      <a:pt x="123" y="106"/>
                      <a:pt x="120" y="109"/>
                      <a:pt x="118" y="112"/>
                    </a:cubicBezTo>
                    <a:cubicBezTo>
                      <a:pt x="117" y="115"/>
                      <a:pt x="112" y="113"/>
                      <a:pt x="106" y="113"/>
                    </a:cubicBezTo>
                    <a:cubicBezTo>
                      <a:pt x="101" y="113"/>
                      <a:pt x="104" y="107"/>
                      <a:pt x="100" y="107"/>
                    </a:cubicBezTo>
                    <a:cubicBezTo>
                      <a:pt x="97" y="107"/>
                      <a:pt x="94" y="106"/>
                      <a:pt x="95" y="103"/>
                    </a:cubicBezTo>
                    <a:cubicBezTo>
                      <a:pt x="95" y="99"/>
                      <a:pt x="92" y="97"/>
                      <a:pt x="90" y="93"/>
                    </a:cubicBezTo>
                    <a:cubicBezTo>
                      <a:pt x="88" y="89"/>
                      <a:pt x="85" y="86"/>
                      <a:pt x="87" y="83"/>
                    </a:cubicBezTo>
                    <a:cubicBezTo>
                      <a:pt x="89" y="81"/>
                      <a:pt x="86" y="79"/>
                      <a:pt x="89" y="76"/>
                    </a:cubicBezTo>
                    <a:cubicBezTo>
                      <a:pt x="92" y="73"/>
                      <a:pt x="95" y="74"/>
                      <a:pt x="94" y="70"/>
                    </a:cubicBezTo>
                    <a:cubicBezTo>
                      <a:pt x="93" y="66"/>
                      <a:pt x="97" y="64"/>
                      <a:pt x="97" y="59"/>
                    </a:cubicBezTo>
                    <a:cubicBezTo>
                      <a:pt x="98" y="55"/>
                      <a:pt x="103" y="56"/>
                      <a:pt x="107" y="53"/>
                    </a:cubicBezTo>
                    <a:cubicBezTo>
                      <a:pt x="112" y="49"/>
                      <a:pt x="117" y="51"/>
                      <a:pt x="121" y="48"/>
                    </a:cubicBezTo>
                    <a:cubicBezTo>
                      <a:pt x="125" y="44"/>
                      <a:pt x="127" y="47"/>
                      <a:pt x="130" y="47"/>
                    </a:cubicBezTo>
                    <a:cubicBezTo>
                      <a:pt x="128" y="45"/>
                      <a:pt x="124" y="43"/>
                      <a:pt x="123" y="42"/>
                    </a:cubicBezTo>
                    <a:cubicBezTo>
                      <a:pt x="122" y="39"/>
                      <a:pt x="128" y="35"/>
                      <a:pt x="129" y="32"/>
                    </a:cubicBezTo>
                    <a:cubicBezTo>
                      <a:pt x="131" y="29"/>
                      <a:pt x="123" y="26"/>
                      <a:pt x="121" y="25"/>
                    </a:cubicBezTo>
                    <a:cubicBezTo>
                      <a:pt x="119" y="25"/>
                      <a:pt x="116" y="27"/>
                      <a:pt x="114" y="26"/>
                    </a:cubicBezTo>
                    <a:cubicBezTo>
                      <a:pt x="112" y="25"/>
                      <a:pt x="109" y="25"/>
                      <a:pt x="107" y="27"/>
                    </a:cubicBezTo>
                    <a:cubicBezTo>
                      <a:pt x="105" y="28"/>
                      <a:pt x="94" y="29"/>
                      <a:pt x="94" y="25"/>
                    </a:cubicBezTo>
                    <a:cubicBezTo>
                      <a:pt x="94" y="22"/>
                      <a:pt x="89" y="20"/>
                      <a:pt x="90" y="18"/>
                    </a:cubicBezTo>
                    <a:cubicBezTo>
                      <a:pt x="90" y="16"/>
                      <a:pt x="87" y="11"/>
                      <a:pt x="83" y="11"/>
                    </a:cubicBezTo>
                    <a:cubicBezTo>
                      <a:pt x="78" y="11"/>
                      <a:pt x="79" y="3"/>
                      <a:pt x="76" y="2"/>
                    </a:cubicBezTo>
                    <a:cubicBezTo>
                      <a:pt x="74" y="0"/>
                      <a:pt x="70" y="1"/>
                      <a:pt x="66" y="2"/>
                    </a:cubicBezTo>
                    <a:cubicBezTo>
                      <a:pt x="70" y="6"/>
                      <a:pt x="71" y="8"/>
                      <a:pt x="69" y="10"/>
                    </a:cubicBezTo>
                    <a:cubicBezTo>
                      <a:pt x="66" y="12"/>
                      <a:pt x="69" y="13"/>
                      <a:pt x="63" y="21"/>
                    </a:cubicBezTo>
                    <a:cubicBezTo>
                      <a:pt x="56" y="30"/>
                      <a:pt x="46" y="32"/>
                      <a:pt x="40" y="33"/>
                    </a:cubicBezTo>
                    <a:cubicBezTo>
                      <a:pt x="35" y="35"/>
                      <a:pt x="33" y="45"/>
                      <a:pt x="30" y="51"/>
                    </a:cubicBezTo>
                    <a:cubicBezTo>
                      <a:pt x="27" y="58"/>
                      <a:pt x="25" y="56"/>
                      <a:pt x="22" y="52"/>
                    </a:cubicBezTo>
                    <a:cubicBezTo>
                      <a:pt x="19" y="48"/>
                      <a:pt x="17" y="53"/>
                      <a:pt x="14" y="49"/>
                    </a:cubicBezTo>
                    <a:cubicBezTo>
                      <a:pt x="10" y="46"/>
                      <a:pt x="12" y="46"/>
                      <a:pt x="14" y="44"/>
                    </a:cubicBezTo>
                    <a:cubicBezTo>
                      <a:pt x="15" y="42"/>
                      <a:pt x="14" y="40"/>
                      <a:pt x="11" y="38"/>
                    </a:cubicBezTo>
                    <a:cubicBezTo>
                      <a:pt x="8" y="39"/>
                      <a:pt x="4" y="44"/>
                      <a:pt x="2" y="48"/>
                    </a:cubicBezTo>
                    <a:cubicBezTo>
                      <a:pt x="0" y="52"/>
                      <a:pt x="6" y="60"/>
                      <a:pt x="6" y="63"/>
                    </a:cubicBezTo>
                    <a:cubicBezTo>
                      <a:pt x="7" y="66"/>
                      <a:pt x="3" y="64"/>
                      <a:pt x="3" y="66"/>
                    </a:cubicBezTo>
                    <a:cubicBezTo>
                      <a:pt x="2" y="69"/>
                      <a:pt x="11" y="73"/>
                      <a:pt x="15" y="76"/>
                    </a:cubicBezTo>
                    <a:cubicBezTo>
                      <a:pt x="19" y="79"/>
                      <a:pt x="23" y="88"/>
                      <a:pt x="26" y="92"/>
                    </a:cubicBezTo>
                    <a:cubicBezTo>
                      <a:pt x="30" y="96"/>
                      <a:pt x="30" y="99"/>
                      <a:pt x="34" y="109"/>
                    </a:cubicBezTo>
                    <a:cubicBezTo>
                      <a:pt x="38" y="119"/>
                      <a:pt x="46" y="135"/>
                      <a:pt x="52" y="142"/>
                    </a:cubicBezTo>
                    <a:cubicBezTo>
                      <a:pt x="57" y="149"/>
                      <a:pt x="60" y="155"/>
                      <a:pt x="59" y="157"/>
                    </a:cubicBezTo>
                    <a:cubicBezTo>
                      <a:pt x="57" y="159"/>
                      <a:pt x="59" y="164"/>
                      <a:pt x="63" y="167"/>
                    </a:cubicBezTo>
                    <a:cubicBezTo>
                      <a:pt x="67" y="170"/>
                      <a:pt x="70" y="174"/>
                      <a:pt x="81" y="179"/>
                    </a:cubicBezTo>
                    <a:cubicBezTo>
                      <a:pt x="91" y="185"/>
                      <a:pt x="110" y="195"/>
                      <a:pt x="113" y="199"/>
                    </a:cubicBezTo>
                    <a:cubicBezTo>
                      <a:pt x="116" y="204"/>
                      <a:pt x="125" y="209"/>
                      <a:pt x="127" y="210"/>
                    </a:cubicBezTo>
                    <a:cubicBezTo>
                      <a:pt x="127" y="210"/>
                      <a:pt x="127" y="211"/>
                      <a:pt x="127" y="212"/>
                    </a:cubicBezTo>
                    <a:cubicBezTo>
                      <a:pt x="128" y="211"/>
                      <a:pt x="129" y="210"/>
                      <a:pt x="130" y="210"/>
                    </a:cubicBezTo>
                    <a:cubicBezTo>
                      <a:pt x="133" y="208"/>
                      <a:pt x="133" y="203"/>
                      <a:pt x="134" y="20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1" name="Freeform 116"/>
              <p:cNvSpPr>
                <a:spLocks/>
              </p:cNvSpPr>
              <p:nvPr/>
            </p:nvSpPr>
            <p:spPr bwMode="auto">
              <a:xfrm>
                <a:off x="2695575" y="3054351"/>
                <a:ext cx="296863" cy="25082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6" y="21"/>
                  </a:cxn>
                  <a:cxn ang="0">
                    <a:pos x="4" y="29"/>
                  </a:cxn>
                  <a:cxn ang="0">
                    <a:pos x="2" y="34"/>
                  </a:cxn>
                  <a:cxn ang="0">
                    <a:pos x="7" y="37"/>
                  </a:cxn>
                  <a:cxn ang="0">
                    <a:pos x="12" y="44"/>
                  </a:cxn>
                  <a:cxn ang="0">
                    <a:pos x="20" y="59"/>
                  </a:cxn>
                  <a:cxn ang="0">
                    <a:pos x="39" y="61"/>
                  </a:cxn>
                  <a:cxn ang="0">
                    <a:pos x="55" y="68"/>
                  </a:cxn>
                  <a:cxn ang="0">
                    <a:pos x="68" y="71"/>
                  </a:cxn>
                  <a:cxn ang="0">
                    <a:pos x="65" y="92"/>
                  </a:cxn>
                  <a:cxn ang="0">
                    <a:pos x="70" y="100"/>
                  </a:cxn>
                  <a:cxn ang="0">
                    <a:pos x="69" y="109"/>
                  </a:cxn>
                  <a:cxn ang="0">
                    <a:pos x="71" y="115"/>
                  </a:cxn>
                  <a:cxn ang="0">
                    <a:pos x="70" y="115"/>
                  </a:cxn>
                  <a:cxn ang="0">
                    <a:pos x="78" y="127"/>
                  </a:cxn>
                  <a:cxn ang="0">
                    <a:pos x="85" y="130"/>
                  </a:cxn>
                  <a:cxn ang="0">
                    <a:pos x="91" y="129"/>
                  </a:cxn>
                  <a:cxn ang="0">
                    <a:pos x="99" y="124"/>
                  </a:cxn>
                  <a:cxn ang="0">
                    <a:pos x="106" y="121"/>
                  </a:cxn>
                  <a:cxn ang="0">
                    <a:pos x="113" y="115"/>
                  </a:cxn>
                  <a:cxn ang="0">
                    <a:pos x="114" y="110"/>
                  </a:cxn>
                  <a:cxn ang="0">
                    <a:pos x="108" y="109"/>
                  </a:cxn>
                  <a:cxn ang="0">
                    <a:pos x="105" y="101"/>
                  </a:cxn>
                  <a:cxn ang="0">
                    <a:pos x="101" y="93"/>
                  </a:cxn>
                  <a:cxn ang="0">
                    <a:pos x="108" y="92"/>
                  </a:cxn>
                  <a:cxn ang="0">
                    <a:pos x="118" y="95"/>
                  </a:cxn>
                  <a:cxn ang="0">
                    <a:pos x="123" y="95"/>
                  </a:cxn>
                  <a:cxn ang="0">
                    <a:pos x="130" y="91"/>
                  </a:cxn>
                  <a:cxn ang="0">
                    <a:pos x="144" y="86"/>
                  </a:cxn>
                  <a:cxn ang="0">
                    <a:pos x="147" y="82"/>
                  </a:cxn>
                  <a:cxn ang="0">
                    <a:pos x="140" y="72"/>
                  </a:cxn>
                  <a:cxn ang="0">
                    <a:pos x="141" y="66"/>
                  </a:cxn>
                  <a:cxn ang="0">
                    <a:pos x="146" y="61"/>
                  </a:cxn>
                  <a:cxn ang="0">
                    <a:pos x="148" y="55"/>
                  </a:cxn>
                  <a:cxn ang="0">
                    <a:pos x="152" y="47"/>
                  </a:cxn>
                  <a:cxn ang="0">
                    <a:pos x="156" y="42"/>
                  </a:cxn>
                  <a:cxn ang="0">
                    <a:pos x="140" y="40"/>
                  </a:cxn>
                  <a:cxn ang="0">
                    <a:pos x="143" y="31"/>
                  </a:cxn>
                  <a:cxn ang="0">
                    <a:pos x="126" y="25"/>
                  </a:cxn>
                  <a:cxn ang="0">
                    <a:pos x="128" y="19"/>
                  </a:cxn>
                  <a:cxn ang="0">
                    <a:pos x="118" y="16"/>
                  </a:cxn>
                  <a:cxn ang="0">
                    <a:pos x="96" y="24"/>
                  </a:cxn>
                  <a:cxn ang="0">
                    <a:pos x="75" y="17"/>
                  </a:cxn>
                  <a:cxn ang="0">
                    <a:pos x="60" y="15"/>
                  </a:cxn>
                  <a:cxn ang="0">
                    <a:pos x="52" y="6"/>
                  </a:cxn>
                  <a:cxn ang="0">
                    <a:pos x="42" y="0"/>
                  </a:cxn>
                  <a:cxn ang="0">
                    <a:pos x="39" y="7"/>
                  </a:cxn>
                  <a:cxn ang="0">
                    <a:pos x="24" y="16"/>
                  </a:cxn>
                  <a:cxn ang="0">
                    <a:pos x="27" y="32"/>
                  </a:cxn>
                  <a:cxn ang="0">
                    <a:pos x="15" y="28"/>
                  </a:cxn>
                  <a:cxn ang="0">
                    <a:pos x="20" y="14"/>
                  </a:cxn>
                  <a:cxn ang="0">
                    <a:pos x="19" y="6"/>
                  </a:cxn>
                  <a:cxn ang="0">
                    <a:pos x="15" y="8"/>
                  </a:cxn>
                </a:cxnLst>
                <a:rect l="0" t="0" r="r" b="b"/>
                <a:pathLst>
                  <a:path w="156" h="131">
                    <a:moveTo>
                      <a:pt x="15" y="8"/>
                    </a:moveTo>
                    <a:cubicBezTo>
                      <a:pt x="12" y="12"/>
                      <a:pt x="6" y="16"/>
                      <a:pt x="6" y="21"/>
                    </a:cubicBezTo>
                    <a:cubicBezTo>
                      <a:pt x="5" y="25"/>
                      <a:pt x="6" y="27"/>
                      <a:pt x="4" y="29"/>
                    </a:cubicBezTo>
                    <a:cubicBezTo>
                      <a:pt x="2" y="31"/>
                      <a:pt x="0" y="34"/>
                      <a:pt x="2" y="34"/>
                    </a:cubicBezTo>
                    <a:cubicBezTo>
                      <a:pt x="5" y="34"/>
                      <a:pt x="7" y="34"/>
                      <a:pt x="7" y="37"/>
                    </a:cubicBezTo>
                    <a:cubicBezTo>
                      <a:pt x="7" y="39"/>
                      <a:pt x="13" y="40"/>
                      <a:pt x="12" y="44"/>
                    </a:cubicBezTo>
                    <a:cubicBezTo>
                      <a:pt x="12" y="48"/>
                      <a:pt x="10" y="59"/>
                      <a:pt x="20" y="59"/>
                    </a:cubicBezTo>
                    <a:cubicBezTo>
                      <a:pt x="29" y="59"/>
                      <a:pt x="35" y="55"/>
                      <a:pt x="39" y="61"/>
                    </a:cubicBezTo>
                    <a:cubicBezTo>
                      <a:pt x="43" y="66"/>
                      <a:pt x="48" y="68"/>
                      <a:pt x="55" y="68"/>
                    </a:cubicBezTo>
                    <a:cubicBezTo>
                      <a:pt x="61" y="67"/>
                      <a:pt x="71" y="66"/>
                      <a:pt x="68" y="71"/>
                    </a:cubicBezTo>
                    <a:cubicBezTo>
                      <a:pt x="65" y="77"/>
                      <a:pt x="62" y="88"/>
                      <a:pt x="65" y="92"/>
                    </a:cubicBezTo>
                    <a:cubicBezTo>
                      <a:pt x="68" y="95"/>
                      <a:pt x="72" y="98"/>
                      <a:pt x="70" y="100"/>
                    </a:cubicBezTo>
                    <a:cubicBezTo>
                      <a:pt x="67" y="103"/>
                      <a:pt x="66" y="106"/>
                      <a:pt x="69" y="109"/>
                    </a:cubicBezTo>
                    <a:cubicBezTo>
                      <a:pt x="72" y="111"/>
                      <a:pt x="71" y="114"/>
                      <a:pt x="71" y="115"/>
                    </a:cubicBezTo>
                    <a:cubicBezTo>
                      <a:pt x="71" y="115"/>
                      <a:pt x="71" y="115"/>
                      <a:pt x="70" y="115"/>
                    </a:cubicBezTo>
                    <a:cubicBezTo>
                      <a:pt x="74" y="120"/>
                      <a:pt x="76" y="125"/>
                      <a:pt x="78" y="127"/>
                    </a:cubicBezTo>
                    <a:cubicBezTo>
                      <a:pt x="82" y="130"/>
                      <a:pt x="83" y="131"/>
                      <a:pt x="85" y="130"/>
                    </a:cubicBezTo>
                    <a:cubicBezTo>
                      <a:pt x="87" y="128"/>
                      <a:pt x="89" y="127"/>
                      <a:pt x="91" y="129"/>
                    </a:cubicBezTo>
                    <a:cubicBezTo>
                      <a:pt x="93" y="130"/>
                      <a:pt x="96" y="127"/>
                      <a:pt x="99" y="124"/>
                    </a:cubicBezTo>
                    <a:cubicBezTo>
                      <a:pt x="102" y="122"/>
                      <a:pt x="105" y="124"/>
                      <a:pt x="106" y="121"/>
                    </a:cubicBezTo>
                    <a:cubicBezTo>
                      <a:pt x="107" y="117"/>
                      <a:pt x="109" y="115"/>
                      <a:pt x="113" y="115"/>
                    </a:cubicBezTo>
                    <a:cubicBezTo>
                      <a:pt x="117" y="114"/>
                      <a:pt x="117" y="110"/>
                      <a:pt x="114" y="110"/>
                    </a:cubicBezTo>
                    <a:cubicBezTo>
                      <a:pt x="112" y="110"/>
                      <a:pt x="108" y="113"/>
                      <a:pt x="108" y="109"/>
                    </a:cubicBezTo>
                    <a:cubicBezTo>
                      <a:pt x="108" y="104"/>
                      <a:pt x="105" y="105"/>
                      <a:pt x="105" y="101"/>
                    </a:cubicBezTo>
                    <a:cubicBezTo>
                      <a:pt x="105" y="98"/>
                      <a:pt x="105" y="95"/>
                      <a:pt x="101" y="93"/>
                    </a:cubicBezTo>
                    <a:cubicBezTo>
                      <a:pt x="97" y="91"/>
                      <a:pt x="106" y="90"/>
                      <a:pt x="108" y="92"/>
                    </a:cubicBezTo>
                    <a:cubicBezTo>
                      <a:pt x="110" y="94"/>
                      <a:pt x="118" y="92"/>
                      <a:pt x="118" y="95"/>
                    </a:cubicBezTo>
                    <a:cubicBezTo>
                      <a:pt x="119" y="98"/>
                      <a:pt x="123" y="99"/>
                      <a:pt x="123" y="95"/>
                    </a:cubicBezTo>
                    <a:cubicBezTo>
                      <a:pt x="123" y="92"/>
                      <a:pt x="127" y="90"/>
                      <a:pt x="130" y="91"/>
                    </a:cubicBezTo>
                    <a:cubicBezTo>
                      <a:pt x="134" y="92"/>
                      <a:pt x="141" y="87"/>
                      <a:pt x="144" y="86"/>
                    </a:cubicBezTo>
                    <a:cubicBezTo>
                      <a:pt x="146" y="85"/>
                      <a:pt x="146" y="83"/>
                      <a:pt x="147" y="82"/>
                    </a:cubicBezTo>
                    <a:cubicBezTo>
                      <a:pt x="145" y="78"/>
                      <a:pt x="142" y="74"/>
                      <a:pt x="140" y="72"/>
                    </a:cubicBezTo>
                    <a:cubicBezTo>
                      <a:pt x="137" y="70"/>
                      <a:pt x="142" y="69"/>
                      <a:pt x="141" y="66"/>
                    </a:cubicBezTo>
                    <a:cubicBezTo>
                      <a:pt x="141" y="64"/>
                      <a:pt x="141" y="62"/>
                      <a:pt x="146" y="61"/>
                    </a:cubicBezTo>
                    <a:cubicBezTo>
                      <a:pt x="152" y="61"/>
                      <a:pt x="151" y="57"/>
                      <a:pt x="148" y="55"/>
                    </a:cubicBezTo>
                    <a:cubicBezTo>
                      <a:pt x="145" y="53"/>
                      <a:pt x="149" y="49"/>
                      <a:pt x="152" y="47"/>
                    </a:cubicBezTo>
                    <a:cubicBezTo>
                      <a:pt x="153" y="47"/>
                      <a:pt x="155" y="45"/>
                      <a:pt x="156" y="42"/>
                    </a:cubicBezTo>
                    <a:cubicBezTo>
                      <a:pt x="151" y="40"/>
                      <a:pt x="143" y="40"/>
                      <a:pt x="140" y="40"/>
                    </a:cubicBezTo>
                    <a:cubicBezTo>
                      <a:pt x="136" y="41"/>
                      <a:pt x="143" y="36"/>
                      <a:pt x="143" y="31"/>
                    </a:cubicBezTo>
                    <a:cubicBezTo>
                      <a:pt x="143" y="27"/>
                      <a:pt x="131" y="26"/>
                      <a:pt x="126" y="25"/>
                    </a:cubicBezTo>
                    <a:cubicBezTo>
                      <a:pt x="121" y="24"/>
                      <a:pt x="123" y="19"/>
                      <a:pt x="128" y="19"/>
                    </a:cubicBezTo>
                    <a:cubicBezTo>
                      <a:pt x="133" y="18"/>
                      <a:pt x="125" y="15"/>
                      <a:pt x="118" y="16"/>
                    </a:cubicBezTo>
                    <a:cubicBezTo>
                      <a:pt x="111" y="17"/>
                      <a:pt x="102" y="21"/>
                      <a:pt x="96" y="24"/>
                    </a:cubicBezTo>
                    <a:cubicBezTo>
                      <a:pt x="91" y="27"/>
                      <a:pt x="81" y="15"/>
                      <a:pt x="75" y="17"/>
                    </a:cubicBezTo>
                    <a:cubicBezTo>
                      <a:pt x="69" y="20"/>
                      <a:pt x="60" y="20"/>
                      <a:pt x="60" y="15"/>
                    </a:cubicBezTo>
                    <a:cubicBezTo>
                      <a:pt x="61" y="10"/>
                      <a:pt x="58" y="6"/>
                      <a:pt x="52" y="6"/>
                    </a:cubicBezTo>
                    <a:cubicBezTo>
                      <a:pt x="45" y="7"/>
                      <a:pt x="47" y="0"/>
                      <a:pt x="42" y="0"/>
                    </a:cubicBezTo>
                    <a:cubicBezTo>
                      <a:pt x="37" y="0"/>
                      <a:pt x="42" y="6"/>
                      <a:pt x="39" y="7"/>
                    </a:cubicBezTo>
                    <a:cubicBezTo>
                      <a:pt x="36" y="9"/>
                      <a:pt x="24" y="11"/>
                      <a:pt x="24" y="16"/>
                    </a:cubicBezTo>
                    <a:cubicBezTo>
                      <a:pt x="23" y="20"/>
                      <a:pt x="30" y="28"/>
                      <a:pt x="27" y="32"/>
                    </a:cubicBezTo>
                    <a:cubicBezTo>
                      <a:pt x="25" y="37"/>
                      <a:pt x="18" y="33"/>
                      <a:pt x="15" y="28"/>
                    </a:cubicBezTo>
                    <a:cubicBezTo>
                      <a:pt x="13" y="24"/>
                      <a:pt x="22" y="16"/>
                      <a:pt x="20" y="14"/>
                    </a:cubicBezTo>
                    <a:cubicBezTo>
                      <a:pt x="19" y="12"/>
                      <a:pt x="18" y="8"/>
                      <a:pt x="19" y="6"/>
                    </a:cubicBezTo>
                    <a:cubicBezTo>
                      <a:pt x="17" y="6"/>
                      <a:pt x="16" y="7"/>
                      <a:pt x="15" y="8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2" name="Freeform 117"/>
              <p:cNvSpPr>
                <a:spLocks/>
              </p:cNvSpPr>
              <p:nvPr/>
            </p:nvSpPr>
            <p:spPr bwMode="auto">
              <a:xfrm>
                <a:off x="3097213" y="3122613"/>
                <a:ext cx="92075" cy="9683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6" y="16"/>
                  </a:cxn>
                  <a:cxn ang="0">
                    <a:pos x="2" y="25"/>
                  </a:cxn>
                  <a:cxn ang="0">
                    <a:pos x="11" y="37"/>
                  </a:cxn>
                  <a:cxn ang="0">
                    <a:pos x="18" y="50"/>
                  </a:cxn>
                  <a:cxn ang="0">
                    <a:pos x="23" y="50"/>
                  </a:cxn>
                  <a:cxn ang="0">
                    <a:pos x="28" y="43"/>
                  </a:cxn>
                  <a:cxn ang="0">
                    <a:pos x="41" y="43"/>
                  </a:cxn>
                  <a:cxn ang="0">
                    <a:pos x="42" y="45"/>
                  </a:cxn>
                  <a:cxn ang="0">
                    <a:pos x="45" y="39"/>
                  </a:cxn>
                  <a:cxn ang="0">
                    <a:pos x="44" y="24"/>
                  </a:cxn>
                  <a:cxn ang="0">
                    <a:pos x="46" y="11"/>
                  </a:cxn>
                  <a:cxn ang="0">
                    <a:pos x="48" y="5"/>
                  </a:cxn>
                  <a:cxn ang="0">
                    <a:pos x="37" y="3"/>
                  </a:cxn>
                  <a:cxn ang="0">
                    <a:pos x="22" y="3"/>
                  </a:cxn>
                  <a:cxn ang="0">
                    <a:pos x="14" y="3"/>
                  </a:cxn>
                  <a:cxn ang="0">
                    <a:pos x="13" y="3"/>
                  </a:cxn>
                  <a:cxn ang="0">
                    <a:pos x="11" y="10"/>
                  </a:cxn>
                </a:cxnLst>
                <a:rect l="0" t="0" r="r" b="b"/>
                <a:pathLst>
                  <a:path w="48" h="51">
                    <a:moveTo>
                      <a:pt x="11" y="10"/>
                    </a:moveTo>
                    <a:cubicBezTo>
                      <a:pt x="13" y="14"/>
                      <a:pt x="9" y="15"/>
                      <a:pt x="6" y="16"/>
                    </a:cubicBezTo>
                    <a:cubicBezTo>
                      <a:pt x="3" y="16"/>
                      <a:pt x="4" y="23"/>
                      <a:pt x="2" y="25"/>
                    </a:cubicBezTo>
                    <a:cubicBezTo>
                      <a:pt x="0" y="27"/>
                      <a:pt x="9" y="33"/>
                      <a:pt x="11" y="37"/>
                    </a:cubicBezTo>
                    <a:cubicBezTo>
                      <a:pt x="12" y="40"/>
                      <a:pt x="15" y="45"/>
                      <a:pt x="18" y="50"/>
                    </a:cubicBezTo>
                    <a:cubicBezTo>
                      <a:pt x="20" y="50"/>
                      <a:pt x="22" y="51"/>
                      <a:pt x="23" y="50"/>
                    </a:cubicBezTo>
                    <a:cubicBezTo>
                      <a:pt x="26" y="48"/>
                      <a:pt x="24" y="43"/>
                      <a:pt x="28" y="43"/>
                    </a:cubicBezTo>
                    <a:cubicBezTo>
                      <a:pt x="33" y="43"/>
                      <a:pt x="39" y="41"/>
                      <a:pt x="41" y="43"/>
                    </a:cubicBezTo>
                    <a:cubicBezTo>
                      <a:pt x="41" y="44"/>
                      <a:pt x="41" y="44"/>
                      <a:pt x="42" y="45"/>
                    </a:cubicBezTo>
                    <a:cubicBezTo>
                      <a:pt x="43" y="43"/>
                      <a:pt x="45" y="40"/>
                      <a:pt x="45" y="39"/>
                    </a:cubicBezTo>
                    <a:cubicBezTo>
                      <a:pt x="46" y="38"/>
                      <a:pt x="46" y="29"/>
                      <a:pt x="44" y="24"/>
                    </a:cubicBezTo>
                    <a:cubicBezTo>
                      <a:pt x="42" y="20"/>
                      <a:pt x="43" y="13"/>
                      <a:pt x="46" y="11"/>
                    </a:cubicBezTo>
                    <a:cubicBezTo>
                      <a:pt x="46" y="11"/>
                      <a:pt x="47" y="8"/>
                      <a:pt x="48" y="5"/>
                    </a:cubicBezTo>
                    <a:cubicBezTo>
                      <a:pt x="44" y="4"/>
                      <a:pt x="40" y="2"/>
                      <a:pt x="37" y="3"/>
                    </a:cubicBezTo>
                    <a:cubicBezTo>
                      <a:pt x="31" y="4"/>
                      <a:pt x="25" y="6"/>
                      <a:pt x="22" y="3"/>
                    </a:cubicBezTo>
                    <a:cubicBezTo>
                      <a:pt x="20" y="0"/>
                      <a:pt x="17" y="0"/>
                      <a:pt x="14" y="3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12" y="6"/>
                      <a:pt x="11" y="9"/>
                      <a:pt x="11" y="1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3" name="Freeform 118"/>
              <p:cNvSpPr>
                <a:spLocks/>
              </p:cNvSpPr>
              <p:nvPr/>
            </p:nvSpPr>
            <p:spPr bwMode="auto">
              <a:xfrm>
                <a:off x="3025775" y="3073400"/>
                <a:ext cx="106363" cy="158750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1" y="13"/>
                  </a:cxn>
                  <a:cxn ang="0">
                    <a:pos x="9" y="19"/>
                  </a:cxn>
                  <a:cxn ang="0">
                    <a:pos x="4" y="24"/>
                  </a:cxn>
                  <a:cxn ang="0">
                    <a:pos x="3" y="30"/>
                  </a:cxn>
                  <a:cxn ang="0">
                    <a:pos x="10" y="40"/>
                  </a:cxn>
                  <a:cxn ang="0">
                    <a:pos x="14" y="37"/>
                  </a:cxn>
                  <a:cxn ang="0">
                    <a:pos x="19" y="47"/>
                  </a:cxn>
                  <a:cxn ang="0">
                    <a:pos x="20" y="56"/>
                  </a:cxn>
                  <a:cxn ang="0">
                    <a:pos x="22" y="76"/>
                  </a:cxn>
                  <a:cxn ang="0">
                    <a:pos x="35" y="80"/>
                  </a:cxn>
                  <a:cxn ang="0">
                    <a:pos x="42" y="77"/>
                  </a:cxn>
                  <a:cxn ang="0">
                    <a:pos x="48" y="75"/>
                  </a:cxn>
                  <a:cxn ang="0">
                    <a:pos x="56" y="75"/>
                  </a:cxn>
                  <a:cxn ang="0">
                    <a:pos x="49" y="62"/>
                  </a:cxn>
                  <a:cxn ang="0">
                    <a:pos x="40" y="50"/>
                  </a:cxn>
                  <a:cxn ang="0">
                    <a:pos x="44" y="41"/>
                  </a:cxn>
                  <a:cxn ang="0">
                    <a:pos x="49" y="35"/>
                  </a:cxn>
                  <a:cxn ang="0">
                    <a:pos x="51" y="28"/>
                  </a:cxn>
                  <a:cxn ang="0">
                    <a:pos x="40" y="19"/>
                  </a:cxn>
                  <a:cxn ang="0">
                    <a:pos x="35" y="12"/>
                  </a:cxn>
                  <a:cxn ang="0">
                    <a:pos x="23" y="3"/>
                  </a:cxn>
                  <a:cxn ang="0">
                    <a:pos x="19" y="0"/>
                  </a:cxn>
                  <a:cxn ang="0">
                    <a:pos x="15" y="5"/>
                  </a:cxn>
                </a:cxnLst>
                <a:rect l="0" t="0" r="r" b="b"/>
                <a:pathLst>
                  <a:path w="56" h="83">
                    <a:moveTo>
                      <a:pt x="15" y="5"/>
                    </a:moveTo>
                    <a:cubicBezTo>
                      <a:pt x="12" y="7"/>
                      <a:pt x="8" y="11"/>
                      <a:pt x="11" y="13"/>
                    </a:cubicBezTo>
                    <a:cubicBezTo>
                      <a:pt x="14" y="15"/>
                      <a:pt x="15" y="19"/>
                      <a:pt x="9" y="19"/>
                    </a:cubicBezTo>
                    <a:cubicBezTo>
                      <a:pt x="4" y="20"/>
                      <a:pt x="4" y="22"/>
                      <a:pt x="4" y="24"/>
                    </a:cubicBezTo>
                    <a:cubicBezTo>
                      <a:pt x="5" y="27"/>
                      <a:pt x="0" y="28"/>
                      <a:pt x="3" y="30"/>
                    </a:cubicBezTo>
                    <a:cubicBezTo>
                      <a:pt x="5" y="32"/>
                      <a:pt x="8" y="36"/>
                      <a:pt x="10" y="40"/>
                    </a:cubicBezTo>
                    <a:cubicBezTo>
                      <a:pt x="11" y="38"/>
                      <a:pt x="12" y="37"/>
                      <a:pt x="14" y="37"/>
                    </a:cubicBezTo>
                    <a:cubicBezTo>
                      <a:pt x="19" y="38"/>
                      <a:pt x="15" y="45"/>
                      <a:pt x="19" y="47"/>
                    </a:cubicBezTo>
                    <a:cubicBezTo>
                      <a:pt x="23" y="48"/>
                      <a:pt x="23" y="54"/>
                      <a:pt x="20" y="56"/>
                    </a:cubicBezTo>
                    <a:cubicBezTo>
                      <a:pt x="17" y="58"/>
                      <a:pt x="16" y="69"/>
                      <a:pt x="22" y="76"/>
                    </a:cubicBezTo>
                    <a:cubicBezTo>
                      <a:pt x="29" y="83"/>
                      <a:pt x="33" y="82"/>
                      <a:pt x="35" y="80"/>
                    </a:cubicBezTo>
                    <a:cubicBezTo>
                      <a:pt x="36" y="78"/>
                      <a:pt x="41" y="80"/>
                      <a:pt x="42" y="77"/>
                    </a:cubicBezTo>
                    <a:cubicBezTo>
                      <a:pt x="43" y="75"/>
                      <a:pt x="45" y="78"/>
                      <a:pt x="48" y="75"/>
                    </a:cubicBezTo>
                    <a:cubicBezTo>
                      <a:pt x="49" y="73"/>
                      <a:pt x="53" y="74"/>
                      <a:pt x="56" y="75"/>
                    </a:cubicBezTo>
                    <a:cubicBezTo>
                      <a:pt x="53" y="70"/>
                      <a:pt x="50" y="65"/>
                      <a:pt x="49" y="62"/>
                    </a:cubicBezTo>
                    <a:cubicBezTo>
                      <a:pt x="47" y="58"/>
                      <a:pt x="38" y="52"/>
                      <a:pt x="40" y="50"/>
                    </a:cubicBezTo>
                    <a:cubicBezTo>
                      <a:pt x="42" y="48"/>
                      <a:pt x="41" y="41"/>
                      <a:pt x="44" y="41"/>
                    </a:cubicBezTo>
                    <a:cubicBezTo>
                      <a:pt x="47" y="40"/>
                      <a:pt x="51" y="39"/>
                      <a:pt x="49" y="35"/>
                    </a:cubicBezTo>
                    <a:cubicBezTo>
                      <a:pt x="49" y="34"/>
                      <a:pt x="50" y="31"/>
                      <a:pt x="51" y="28"/>
                    </a:cubicBezTo>
                    <a:cubicBezTo>
                      <a:pt x="48" y="28"/>
                      <a:pt x="43" y="19"/>
                      <a:pt x="40" y="19"/>
                    </a:cubicBezTo>
                    <a:cubicBezTo>
                      <a:pt x="37" y="19"/>
                      <a:pt x="34" y="16"/>
                      <a:pt x="35" y="12"/>
                    </a:cubicBezTo>
                    <a:cubicBezTo>
                      <a:pt x="35" y="8"/>
                      <a:pt x="28" y="7"/>
                      <a:pt x="23" y="3"/>
                    </a:cubicBezTo>
                    <a:cubicBezTo>
                      <a:pt x="22" y="1"/>
                      <a:pt x="21" y="1"/>
                      <a:pt x="19" y="0"/>
                    </a:cubicBezTo>
                    <a:cubicBezTo>
                      <a:pt x="18" y="3"/>
                      <a:pt x="16" y="5"/>
                      <a:pt x="15" y="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4" name="Freeform 119"/>
              <p:cNvSpPr>
                <a:spLocks/>
              </p:cNvSpPr>
              <p:nvPr/>
            </p:nvSpPr>
            <p:spPr bwMode="auto">
              <a:xfrm>
                <a:off x="3178175" y="3132138"/>
                <a:ext cx="66675" cy="84138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3" y="34"/>
                  </a:cxn>
                  <a:cxn ang="0">
                    <a:pos x="0" y="40"/>
                  </a:cxn>
                  <a:cxn ang="0">
                    <a:pos x="10" y="42"/>
                  </a:cxn>
                  <a:cxn ang="0">
                    <a:pos x="22" y="37"/>
                  </a:cxn>
                  <a:cxn ang="0">
                    <a:pos x="35" y="19"/>
                  </a:cxn>
                  <a:cxn ang="0">
                    <a:pos x="35" y="19"/>
                  </a:cxn>
                  <a:cxn ang="0">
                    <a:pos x="16" y="4"/>
                  </a:cxn>
                  <a:cxn ang="0">
                    <a:pos x="6" y="0"/>
                  </a:cxn>
                  <a:cxn ang="0">
                    <a:pos x="4" y="6"/>
                  </a:cxn>
                  <a:cxn ang="0">
                    <a:pos x="2" y="19"/>
                  </a:cxn>
                </a:cxnLst>
                <a:rect l="0" t="0" r="r" b="b"/>
                <a:pathLst>
                  <a:path w="35" h="44">
                    <a:moveTo>
                      <a:pt x="2" y="19"/>
                    </a:moveTo>
                    <a:cubicBezTo>
                      <a:pt x="4" y="24"/>
                      <a:pt x="4" y="33"/>
                      <a:pt x="3" y="34"/>
                    </a:cubicBezTo>
                    <a:cubicBezTo>
                      <a:pt x="3" y="35"/>
                      <a:pt x="1" y="38"/>
                      <a:pt x="0" y="40"/>
                    </a:cubicBezTo>
                    <a:cubicBezTo>
                      <a:pt x="2" y="42"/>
                      <a:pt x="5" y="43"/>
                      <a:pt x="10" y="42"/>
                    </a:cubicBezTo>
                    <a:cubicBezTo>
                      <a:pt x="16" y="40"/>
                      <a:pt x="19" y="44"/>
                      <a:pt x="22" y="37"/>
                    </a:cubicBezTo>
                    <a:cubicBezTo>
                      <a:pt x="24" y="31"/>
                      <a:pt x="30" y="23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0" y="17"/>
                      <a:pt x="23" y="5"/>
                      <a:pt x="16" y="4"/>
                    </a:cubicBezTo>
                    <a:cubicBezTo>
                      <a:pt x="12" y="3"/>
                      <a:pt x="9" y="2"/>
                      <a:pt x="6" y="0"/>
                    </a:cubicBezTo>
                    <a:cubicBezTo>
                      <a:pt x="5" y="3"/>
                      <a:pt x="4" y="6"/>
                      <a:pt x="4" y="6"/>
                    </a:cubicBezTo>
                    <a:cubicBezTo>
                      <a:pt x="1" y="8"/>
                      <a:pt x="0" y="15"/>
                      <a:pt x="2" y="1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5" name="Freeform 120"/>
              <p:cNvSpPr>
                <a:spLocks/>
              </p:cNvSpPr>
              <p:nvPr/>
            </p:nvSpPr>
            <p:spPr bwMode="auto">
              <a:xfrm>
                <a:off x="2520950" y="2738438"/>
                <a:ext cx="227013" cy="80963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42" y="5"/>
                  </a:cxn>
                  <a:cxn ang="0">
                    <a:pos x="2" y="19"/>
                  </a:cxn>
                  <a:cxn ang="0">
                    <a:pos x="21" y="10"/>
                  </a:cxn>
                  <a:cxn ang="0">
                    <a:pos x="32" y="15"/>
                  </a:cxn>
                  <a:cxn ang="0">
                    <a:pos x="51" y="19"/>
                  </a:cxn>
                  <a:cxn ang="0">
                    <a:pos x="75" y="32"/>
                  </a:cxn>
                  <a:cxn ang="0">
                    <a:pos x="81" y="41"/>
                  </a:cxn>
                  <a:cxn ang="0">
                    <a:pos x="117" y="40"/>
                  </a:cxn>
                  <a:cxn ang="0">
                    <a:pos x="96" y="27"/>
                  </a:cxn>
                </a:cxnLst>
                <a:rect l="0" t="0" r="r" b="b"/>
                <a:pathLst>
                  <a:path w="119" h="43">
                    <a:moveTo>
                      <a:pt x="96" y="27"/>
                    </a:moveTo>
                    <a:cubicBezTo>
                      <a:pt x="89" y="27"/>
                      <a:pt x="64" y="10"/>
                      <a:pt x="42" y="5"/>
                    </a:cubicBezTo>
                    <a:cubicBezTo>
                      <a:pt x="19" y="0"/>
                      <a:pt x="0" y="16"/>
                      <a:pt x="2" y="19"/>
                    </a:cubicBezTo>
                    <a:cubicBezTo>
                      <a:pt x="5" y="23"/>
                      <a:pt x="16" y="14"/>
                      <a:pt x="21" y="10"/>
                    </a:cubicBezTo>
                    <a:cubicBezTo>
                      <a:pt x="27" y="6"/>
                      <a:pt x="32" y="12"/>
                      <a:pt x="32" y="15"/>
                    </a:cubicBezTo>
                    <a:cubicBezTo>
                      <a:pt x="33" y="17"/>
                      <a:pt x="40" y="19"/>
                      <a:pt x="51" y="19"/>
                    </a:cubicBezTo>
                    <a:cubicBezTo>
                      <a:pt x="63" y="20"/>
                      <a:pt x="64" y="29"/>
                      <a:pt x="75" y="32"/>
                    </a:cubicBezTo>
                    <a:cubicBezTo>
                      <a:pt x="86" y="34"/>
                      <a:pt x="75" y="39"/>
                      <a:pt x="81" y="41"/>
                    </a:cubicBezTo>
                    <a:cubicBezTo>
                      <a:pt x="86" y="43"/>
                      <a:pt x="115" y="42"/>
                      <a:pt x="117" y="40"/>
                    </a:cubicBezTo>
                    <a:cubicBezTo>
                      <a:pt x="119" y="37"/>
                      <a:pt x="104" y="27"/>
                      <a:pt x="96" y="2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6" name="Freeform 121"/>
              <p:cNvSpPr>
                <a:spLocks/>
              </p:cNvSpPr>
              <p:nvPr/>
            </p:nvSpPr>
            <p:spPr bwMode="auto">
              <a:xfrm>
                <a:off x="2651125" y="2846388"/>
                <a:ext cx="52388" cy="25400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6" y="9"/>
                  </a:cxn>
                  <a:cxn ang="0">
                    <a:pos x="3" y="5"/>
                  </a:cxn>
                </a:cxnLst>
                <a:rect l="0" t="0" r="r" b="b"/>
                <a:pathLst>
                  <a:path w="28" h="13">
                    <a:moveTo>
                      <a:pt x="3" y="5"/>
                    </a:moveTo>
                    <a:cubicBezTo>
                      <a:pt x="5" y="8"/>
                      <a:pt x="24" y="13"/>
                      <a:pt x="26" y="9"/>
                    </a:cubicBezTo>
                    <a:cubicBezTo>
                      <a:pt x="28" y="4"/>
                      <a:pt x="0" y="0"/>
                      <a:pt x="3" y="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7" name="Freeform 122"/>
              <p:cNvSpPr>
                <a:spLocks/>
              </p:cNvSpPr>
              <p:nvPr/>
            </p:nvSpPr>
            <p:spPr bwMode="auto">
              <a:xfrm>
                <a:off x="2894013" y="2844800"/>
                <a:ext cx="47625" cy="26988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23" y="7"/>
                  </a:cxn>
                  <a:cxn ang="0">
                    <a:pos x="4" y="7"/>
                  </a:cxn>
                </a:cxnLst>
                <a:rect l="0" t="0" r="r" b="b"/>
                <a:pathLst>
                  <a:path w="25" h="14">
                    <a:moveTo>
                      <a:pt x="4" y="7"/>
                    </a:moveTo>
                    <a:cubicBezTo>
                      <a:pt x="9" y="14"/>
                      <a:pt x="22" y="9"/>
                      <a:pt x="23" y="7"/>
                    </a:cubicBezTo>
                    <a:cubicBezTo>
                      <a:pt x="25" y="2"/>
                      <a:pt x="0" y="0"/>
                      <a:pt x="4" y="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8" name="Freeform 123"/>
              <p:cNvSpPr>
                <a:spLocks noEditPoints="1"/>
              </p:cNvSpPr>
              <p:nvPr/>
            </p:nvSpPr>
            <p:spPr bwMode="auto">
              <a:xfrm>
                <a:off x="2779713" y="785813"/>
                <a:ext cx="1322388" cy="985838"/>
              </a:xfrm>
              <a:custGeom>
                <a:avLst/>
                <a:gdLst/>
                <a:ahLst/>
                <a:cxnLst>
                  <a:cxn ang="0">
                    <a:pos x="606" y="59"/>
                  </a:cxn>
                  <a:cxn ang="0">
                    <a:pos x="555" y="83"/>
                  </a:cxn>
                  <a:cxn ang="0">
                    <a:pos x="552" y="52"/>
                  </a:cxn>
                  <a:cxn ang="0">
                    <a:pos x="494" y="47"/>
                  </a:cxn>
                  <a:cxn ang="0">
                    <a:pos x="551" y="38"/>
                  </a:cxn>
                  <a:cxn ang="0">
                    <a:pos x="546" y="17"/>
                  </a:cxn>
                  <a:cxn ang="0">
                    <a:pos x="467" y="1"/>
                  </a:cxn>
                  <a:cxn ang="0">
                    <a:pos x="393" y="10"/>
                  </a:cxn>
                  <a:cxn ang="0">
                    <a:pos x="337" y="11"/>
                  </a:cxn>
                  <a:cxn ang="0">
                    <a:pos x="291" y="31"/>
                  </a:cxn>
                  <a:cxn ang="0">
                    <a:pos x="280" y="37"/>
                  </a:cxn>
                  <a:cxn ang="0">
                    <a:pos x="247" y="47"/>
                  </a:cxn>
                  <a:cxn ang="0">
                    <a:pos x="216" y="58"/>
                  </a:cxn>
                  <a:cxn ang="0">
                    <a:pos x="162" y="47"/>
                  </a:cxn>
                  <a:cxn ang="0">
                    <a:pos x="133" y="70"/>
                  </a:cxn>
                  <a:cxn ang="0">
                    <a:pos x="88" y="99"/>
                  </a:cxn>
                  <a:cxn ang="0">
                    <a:pos x="0" y="142"/>
                  </a:cxn>
                  <a:cxn ang="0">
                    <a:pos x="56" y="158"/>
                  </a:cxn>
                  <a:cxn ang="0">
                    <a:pos x="16" y="172"/>
                  </a:cxn>
                  <a:cxn ang="0">
                    <a:pos x="50" y="194"/>
                  </a:cxn>
                  <a:cxn ang="0">
                    <a:pos x="95" y="192"/>
                  </a:cxn>
                  <a:cxn ang="0">
                    <a:pos x="163" y="211"/>
                  </a:cxn>
                  <a:cxn ang="0">
                    <a:pos x="197" y="256"/>
                  </a:cxn>
                  <a:cxn ang="0">
                    <a:pos x="202" y="297"/>
                  </a:cxn>
                  <a:cxn ang="0">
                    <a:pos x="245" y="312"/>
                  </a:cxn>
                  <a:cxn ang="0">
                    <a:pos x="240" y="328"/>
                  </a:cxn>
                  <a:cxn ang="0">
                    <a:pos x="234" y="356"/>
                  </a:cxn>
                  <a:cxn ang="0">
                    <a:pos x="226" y="390"/>
                  </a:cxn>
                  <a:cxn ang="0">
                    <a:pos x="235" y="436"/>
                  </a:cxn>
                  <a:cxn ang="0">
                    <a:pos x="256" y="463"/>
                  </a:cxn>
                  <a:cxn ang="0">
                    <a:pos x="287" y="498"/>
                  </a:cxn>
                  <a:cxn ang="0">
                    <a:pos x="331" y="515"/>
                  </a:cxn>
                  <a:cxn ang="0">
                    <a:pos x="344" y="471"/>
                  </a:cxn>
                  <a:cxn ang="0">
                    <a:pos x="363" y="449"/>
                  </a:cxn>
                  <a:cxn ang="0">
                    <a:pos x="365" y="427"/>
                  </a:cxn>
                  <a:cxn ang="0">
                    <a:pos x="384" y="413"/>
                  </a:cxn>
                  <a:cxn ang="0">
                    <a:pos x="401" y="409"/>
                  </a:cxn>
                  <a:cxn ang="0">
                    <a:pos x="461" y="369"/>
                  </a:cxn>
                  <a:cxn ang="0">
                    <a:pos x="500" y="359"/>
                  </a:cxn>
                  <a:cxn ang="0">
                    <a:pos x="576" y="325"/>
                  </a:cxn>
                  <a:cxn ang="0">
                    <a:pos x="535" y="316"/>
                  </a:cxn>
                  <a:cxn ang="0">
                    <a:pos x="577" y="319"/>
                  </a:cxn>
                  <a:cxn ang="0">
                    <a:pos x="569" y="280"/>
                  </a:cxn>
                  <a:cxn ang="0">
                    <a:pos x="547" y="261"/>
                  </a:cxn>
                  <a:cxn ang="0">
                    <a:pos x="596" y="254"/>
                  </a:cxn>
                  <a:cxn ang="0">
                    <a:pos x="609" y="230"/>
                  </a:cxn>
                  <a:cxn ang="0">
                    <a:pos x="603" y="193"/>
                  </a:cxn>
                  <a:cxn ang="0">
                    <a:pos x="590" y="178"/>
                  </a:cxn>
                  <a:cxn ang="0">
                    <a:pos x="595" y="162"/>
                  </a:cxn>
                  <a:cxn ang="0">
                    <a:pos x="578" y="154"/>
                  </a:cxn>
                  <a:cxn ang="0">
                    <a:pos x="624" y="106"/>
                  </a:cxn>
                  <a:cxn ang="0">
                    <a:pos x="613" y="94"/>
                  </a:cxn>
                  <a:cxn ang="0">
                    <a:pos x="626" y="81"/>
                  </a:cxn>
                  <a:cxn ang="0">
                    <a:pos x="691" y="58"/>
                  </a:cxn>
                  <a:cxn ang="0">
                    <a:pos x="228" y="329"/>
                  </a:cxn>
                  <a:cxn ang="0">
                    <a:pos x="216" y="342"/>
                  </a:cxn>
                </a:cxnLst>
                <a:rect l="0" t="0" r="r" b="b"/>
                <a:pathLst>
                  <a:path w="691" h="516">
                    <a:moveTo>
                      <a:pt x="652" y="47"/>
                    </a:moveTo>
                    <a:cubicBezTo>
                      <a:pt x="640" y="47"/>
                      <a:pt x="630" y="49"/>
                      <a:pt x="629" y="58"/>
                    </a:cubicBezTo>
                    <a:cubicBezTo>
                      <a:pt x="628" y="67"/>
                      <a:pt x="613" y="56"/>
                      <a:pt x="606" y="59"/>
                    </a:cubicBezTo>
                    <a:cubicBezTo>
                      <a:pt x="599" y="62"/>
                      <a:pt x="603" y="52"/>
                      <a:pt x="596" y="56"/>
                    </a:cubicBezTo>
                    <a:cubicBezTo>
                      <a:pt x="589" y="59"/>
                      <a:pt x="582" y="67"/>
                      <a:pt x="574" y="70"/>
                    </a:cubicBezTo>
                    <a:cubicBezTo>
                      <a:pt x="566" y="74"/>
                      <a:pt x="560" y="82"/>
                      <a:pt x="555" y="83"/>
                    </a:cubicBezTo>
                    <a:cubicBezTo>
                      <a:pt x="550" y="83"/>
                      <a:pt x="566" y="67"/>
                      <a:pt x="574" y="59"/>
                    </a:cubicBezTo>
                    <a:cubicBezTo>
                      <a:pt x="582" y="51"/>
                      <a:pt x="577" y="42"/>
                      <a:pt x="567" y="43"/>
                    </a:cubicBezTo>
                    <a:cubicBezTo>
                      <a:pt x="556" y="44"/>
                      <a:pt x="558" y="51"/>
                      <a:pt x="552" y="52"/>
                    </a:cubicBezTo>
                    <a:cubicBezTo>
                      <a:pt x="546" y="53"/>
                      <a:pt x="518" y="68"/>
                      <a:pt x="516" y="63"/>
                    </a:cubicBezTo>
                    <a:cubicBezTo>
                      <a:pt x="515" y="59"/>
                      <a:pt x="540" y="52"/>
                      <a:pt x="540" y="49"/>
                    </a:cubicBezTo>
                    <a:cubicBezTo>
                      <a:pt x="539" y="46"/>
                      <a:pt x="508" y="45"/>
                      <a:pt x="494" y="47"/>
                    </a:cubicBezTo>
                    <a:cubicBezTo>
                      <a:pt x="480" y="49"/>
                      <a:pt x="455" y="57"/>
                      <a:pt x="455" y="53"/>
                    </a:cubicBezTo>
                    <a:cubicBezTo>
                      <a:pt x="455" y="49"/>
                      <a:pt x="484" y="44"/>
                      <a:pt x="498" y="42"/>
                    </a:cubicBezTo>
                    <a:cubicBezTo>
                      <a:pt x="513" y="40"/>
                      <a:pt x="540" y="43"/>
                      <a:pt x="551" y="38"/>
                    </a:cubicBezTo>
                    <a:cubicBezTo>
                      <a:pt x="563" y="34"/>
                      <a:pt x="580" y="33"/>
                      <a:pt x="583" y="30"/>
                    </a:cubicBezTo>
                    <a:cubicBezTo>
                      <a:pt x="586" y="26"/>
                      <a:pt x="570" y="21"/>
                      <a:pt x="562" y="21"/>
                    </a:cubicBezTo>
                    <a:cubicBezTo>
                      <a:pt x="554" y="22"/>
                      <a:pt x="546" y="21"/>
                      <a:pt x="546" y="17"/>
                    </a:cubicBezTo>
                    <a:cubicBezTo>
                      <a:pt x="547" y="13"/>
                      <a:pt x="534" y="12"/>
                      <a:pt x="533" y="9"/>
                    </a:cubicBezTo>
                    <a:cubicBezTo>
                      <a:pt x="531" y="6"/>
                      <a:pt x="506" y="8"/>
                      <a:pt x="501" y="5"/>
                    </a:cubicBezTo>
                    <a:cubicBezTo>
                      <a:pt x="496" y="1"/>
                      <a:pt x="480" y="0"/>
                      <a:pt x="467" y="1"/>
                    </a:cubicBezTo>
                    <a:cubicBezTo>
                      <a:pt x="453" y="2"/>
                      <a:pt x="426" y="1"/>
                      <a:pt x="420" y="2"/>
                    </a:cubicBezTo>
                    <a:cubicBezTo>
                      <a:pt x="413" y="3"/>
                      <a:pt x="409" y="5"/>
                      <a:pt x="404" y="5"/>
                    </a:cubicBezTo>
                    <a:cubicBezTo>
                      <a:pt x="398" y="4"/>
                      <a:pt x="389" y="6"/>
                      <a:pt x="393" y="10"/>
                    </a:cubicBezTo>
                    <a:cubicBezTo>
                      <a:pt x="399" y="16"/>
                      <a:pt x="384" y="19"/>
                      <a:pt x="385" y="14"/>
                    </a:cubicBezTo>
                    <a:cubicBezTo>
                      <a:pt x="386" y="9"/>
                      <a:pt x="372" y="7"/>
                      <a:pt x="367" y="11"/>
                    </a:cubicBezTo>
                    <a:cubicBezTo>
                      <a:pt x="362" y="15"/>
                      <a:pt x="340" y="6"/>
                      <a:pt x="337" y="11"/>
                    </a:cubicBezTo>
                    <a:cubicBezTo>
                      <a:pt x="333" y="15"/>
                      <a:pt x="307" y="14"/>
                      <a:pt x="299" y="15"/>
                    </a:cubicBezTo>
                    <a:cubicBezTo>
                      <a:pt x="292" y="16"/>
                      <a:pt x="311" y="22"/>
                      <a:pt x="311" y="25"/>
                    </a:cubicBezTo>
                    <a:cubicBezTo>
                      <a:pt x="310" y="29"/>
                      <a:pt x="286" y="25"/>
                      <a:pt x="291" y="31"/>
                    </a:cubicBezTo>
                    <a:cubicBezTo>
                      <a:pt x="296" y="37"/>
                      <a:pt x="312" y="42"/>
                      <a:pt x="319" y="49"/>
                    </a:cubicBezTo>
                    <a:cubicBezTo>
                      <a:pt x="327" y="57"/>
                      <a:pt x="313" y="52"/>
                      <a:pt x="305" y="47"/>
                    </a:cubicBezTo>
                    <a:cubicBezTo>
                      <a:pt x="296" y="41"/>
                      <a:pt x="285" y="43"/>
                      <a:pt x="280" y="37"/>
                    </a:cubicBezTo>
                    <a:cubicBezTo>
                      <a:pt x="274" y="32"/>
                      <a:pt x="254" y="27"/>
                      <a:pt x="249" y="31"/>
                    </a:cubicBezTo>
                    <a:cubicBezTo>
                      <a:pt x="243" y="34"/>
                      <a:pt x="263" y="42"/>
                      <a:pt x="263" y="46"/>
                    </a:cubicBezTo>
                    <a:cubicBezTo>
                      <a:pt x="263" y="51"/>
                      <a:pt x="250" y="45"/>
                      <a:pt x="247" y="47"/>
                    </a:cubicBezTo>
                    <a:cubicBezTo>
                      <a:pt x="245" y="49"/>
                      <a:pt x="233" y="36"/>
                      <a:pt x="227" y="36"/>
                    </a:cubicBezTo>
                    <a:cubicBezTo>
                      <a:pt x="220" y="36"/>
                      <a:pt x="226" y="42"/>
                      <a:pt x="226" y="50"/>
                    </a:cubicBezTo>
                    <a:cubicBezTo>
                      <a:pt x="226" y="58"/>
                      <a:pt x="213" y="63"/>
                      <a:pt x="216" y="58"/>
                    </a:cubicBezTo>
                    <a:cubicBezTo>
                      <a:pt x="220" y="52"/>
                      <a:pt x="217" y="37"/>
                      <a:pt x="210" y="35"/>
                    </a:cubicBezTo>
                    <a:cubicBezTo>
                      <a:pt x="203" y="32"/>
                      <a:pt x="185" y="40"/>
                      <a:pt x="176" y="40"/>
                    </a:cubicBezTo>
                    <a:cubicBezTo>
                      <a:pt x="167" y="40"/>
                      <a:pt x="154" y="43"/>
                      <a:pt x="162" y="47"/>
                    </a:cubicBezTo>
                    <a:cubicBezTo>
                      <a:pt x="170" y="52"/>
                      <a:pt x="162" y="55"/>
                      <a:pt x="155" y="50"/>
                    </a:cubicBezTo>
                    <a:cubicBezTo>
                      <a:pt x="148" y="45"/>
                      <a:pt x="125" y="50"/>
                      <a:pt x="130" y="53"/>
                    </a:cubicBezTo>
                    <a:cubicBezTo>
                      <a:pt x="134" y="56"/>
                      <a:pt x="136" y="66"/>
                      <a:pt x="133" y="70"/>
                    </a:cubicBezTo>
                    <a:cubicBezTo>
                      <a:pt x="130" y="74"/>
                      <a:pt x="120" y="66"/>
                      <a:pt x="111" y="67"/>
                    </a:cubicBezTo>
                    <a:cubicBezTo>
                      <a:pt x="102" y="67"/>
                      <a:pt x="58" y="89"/>
                      <a:pt x="60" y="94"/>
                    </a:cubicBezTo>
                    <a:cubicBezTo>
                      <a:pt x="63" y="100"/>
                      <a:pt x="82" y="95"/>
                      <a:pt x="88" y="99"/>
                    </a:cubicBezTo>
                    <a:cubicBezTo>
                      <a:pt x="94" y="102"/>
                      <a:pt x="86" y="114"/>
                      <a:pt x="79" y="119"/>
                    </a:cubicBezTo>
                    <a:cubicBezTo>
                      <a:pt x="71" y="124"/>
                      <a:pt x="44" y="120"/>
                      <a:pt x="43" y="126"/>
                    </a:cubicBezTo>
                    <a:cubicBezTo>
                      <a:pt x="43" y="132"/>
                      <a:pt x="0" y="133"/>
                      <a:pt x="0" y="142"/>
                    </a:cubicBezTo>
                    <a:cubicBezTo>
                      <a:pt x="0" y="146"/>
                      <a:pt x="2" y="150"/>
                      <a:pt x="7" y="151"/>
                    </a:cubicBezTo>
                    <a:cubicBezTo>
                      <a:pt x="13" y="152"/>
                      <a:pt x="20" y="150"/>
                      <a:pt x="26" y="156"/>
                    </a:cubicBezTo>
                    <a:cubicBezTo>
                      <a:pt x="31" y="162"/>
                      <a:pt x="46" y="162"/>
                      <a:pt x="56" y="158"/>
                    </a:cubicBezTo>
                    <a:cubicBezTo>
                      <a:pt x="67" y="154"/>
                      <a:pt x="74" y="159"/>
                      <a:pt x="74" y="165"/>
                    </a:cubicBezTo>
                    <a:cubicBezTo>
                      <a:pt x="74" y="171"/>
                      <a:pt x="51" y="163"/>
                      <a:pt x="44" y="167"/>
                    </a:cubicBezTo>
                    <a:cubicBezTo>
                      <a:pt x="37" y="171"/>
                      <a:pt x="15" y="168"/>
                      <a:pt x="16" y="172"/>
                    </a:cubicBezTo>
                    <a:cubicBezTo>
                      <a:pt x="17" y="177"/>
                      <a:pt x="28" y="176"/>
                      <a:pt x="36" y="178"/>
                    </a:cubicBezTo>
                    <a:cubicBezTo>
                      <a:pt x="45" y="179"/>
                      <a:pt x="37" y="183"/>
                      <a:pt x="37" y="187"/>
                    </a:cubicBezTo>
                    <a:cubicBezTo>
                      <a:pt x="36" y="190"/>
                      <a:pt x="41" y="190"/>
                      <a:pt x="50" y="194"/>
                    </a:cubicBezTo>
                    <a:cubicBezTo>
                      <a:pt x="59" y="198"/>
                      <a:pt x="73" y="201"/>
                      <a:pt x="68" y="196"/>
                    </a:cubicBezTo>
                    <a:cubicBezTo>
                      <a:pt x="64" y="191"/>
                      <a:pt x="77" y="192"/>
                      <a:pt x="80" y="195"/>
                    </a:cubicBezTo>
                    <a:cubicBezTo>
                      <a:pt x="82" y="198"/>
                      <a:pt x="88" y="190"/>
                      <a:pt x="95" y="192"/>
                    </a:cubicBezTo>
                    <a:cubicBezTo>
                      <a:pt x="101" y="194"/>
                      <a:pt x="103" y="186"/>
                      <a:pt x="108" y="189"/>
                    </a:cubicBezTo>
                    <a:cubicBezTo>
                      <a:pt x="113" y="193"/>
                      <a:pt x="137" y="195"/>
                      <a:pt x="145" y="199"/>
                    </a:cubicBezTo>
                    <a:cubicBezTo>
                      <a:pt x="153" y="203"/>
                      <a:pt x="164" y="204"/>
                      <a:pt x="163" y="211"/>
                    </a:cubicBezTo>
                    <a:cubicBezTo>
                      <a:pt x="162" y="217"/>
                      <a:pt x="169" y="222"/>
                      <a:pt x="178" y="226"/>
                    </a:cubicBezTo>
                    <a:cubicBezTo>
                      <a:pt x="187" y="230"/>
                      <a:pt x="189" y="238"/>
                      <a:pt x="189" y="244"/>
                    </a:cubicBezTo>
                    <a:cubicBezTo>
                      <a:pt x="188" y="250"/>
                      <a:pt x="198" y="254"/>
                      <a:pt x="197" y="256"/>
                    </a:cubicBezTo>
                    <a:cubicBezTo>
                      <a:pt x="195" y="259"/>
                      <a:pt x="196" y="263"/>
                      <a:pt x="202" y="268"/>
                    </a:cubicBezTo>
                    <a:cubicBezTo>
                      <a:pt x="208" y="273"/>
                      <a:pt x="193" y="277"/>
                      <a:pt x="197" y="282"/>
                    </a:cubicBezTo>
                    <a:cubicBezTo>
                      <a:pt x="200" y="287"/>
                      <a:pt x="191" y="296"/>
                      <a:pt x="202" y="297"/>
                    </a:cubicBezTo>
                    <a:cubicBezTo>
                      <a:pt x="213" y="299"/>
                      <a:pt x="211" y="290"/>
                      <a:pt x="219" y="290"/>
                    </a:cubicBezTo>
                    <a:cubicBezTo>
                      <a:pt x="227" y="290"/>
                      <a:pt x="219" y="297"/>
                      <a:pt x="223" y="301"/>
                    </a:cubicBezTo>
                    <a:cubicBezTo>
                      <a:pt x="227" y="306"/>
                      <a:pt x="236" y="305"/>
                      <a:pt x="245" y="312"/>
                    </a:cubicBezTo>
                    <a:cubicBezTo>
                      <a:pt x="253" y="319"/>
                      <a:pt x="248" y="322"/>
                      <a:pt x="240" y="316"/>
                    </a:cubicBezTo>
                    <a:cubicBezTo>
                      <a:pt x="232" y="311"/>
                      <a:pt x="210" y="312"/>
                      <a:pt x="210" y="314"/>
                    </a:cubicBezTo>
                    <a:cubicBezTo>
                      <a:pt x="210" y="316"/>
                      <a:pt x="235" y="330"/>
                      <a:pt x="240" y="328"/>
                    </a:cubicBezTo>
                    <a:cubicBezTo>
                      <a:pt x="246" y="326"/>
                      <a:pt x="254" y="336"/>
                      <a:pt x="250" y="340"/>
                    </a:cubicBezTo>
                    <a:cubicBezTo>
                      <a:pt x="247" y="343"/>
                      <a:pt x="249" y="351"/>
                      <a:pt x="248" y="355"/>
                    </a:cubicBezTo>
                    <a:cubicBezTo>
                      <a:pt x="247" y="359"/>
                      <a:pt x="239" y="355"/>
                      <a:pt x="234" y="356"/>
                    </a:cubicBezTo>
                    <a:cubicBezTo>
                      <a:pt x="228" y="357"/>
                      <a:pt x="225" y="358"/>
                      <a:pt x="225" y="364"/>
                    </a:cubicBezTo>
                    <a:cubicBezTo>
                      <a:pt x="225" y="370"/>
                      <a:pt x="216" y="374"/>
                      <a:pt x="215" y="381"/>
                    </a:cubicBezTo>
                    <a:cubicBezTo>
                      <a:pt x="214" y="388"/>
                      <a:pt x="222" y="387"/>
                      <a:pt x="226" y="390"/>
                    </a:cubicBezTo>
                    <a:cubicBezTo>
                      <a:pt x="231" y="393"/>
                      <a:pt x="218" y="395"/>
                      <a:pt x="218" y="400"/>
                    </a:cubicBezTo>
                    <a:cubicBezTo>
                      <a:pt x="217" y="405"/>
                      <a:pt x="229" y="414"/>
                      <a:pt x="233" y="417"/>
                    </a:cubicBezTo>
                    <a:cubicBezTo>
                      <a:pt x="238" y="419"/>
                      <a:pt x="234" y="430"/>
                      <a:pt x="235" y="436"/>
                    </a:cubicBezTo>
                    <a:cubicBezTo>
                      <a:pt x="237" y="442"/>
                      <a:pt x="243" y="435"/>
                      <a:pt x="242" y="442"/>
                    </a:cubicBezTo>
                    <a:cubicBezTo>
                      <a:pt x="241" y="449"/>
                      <a:pt x="247" y="449"/>
                      <a:pt x="248" y="453"/>
                    </a:cubicBezTo>
                    <a:cubicBezTo>
                      <a:pt x="248" y="458"/>
                      <a:pt x="258" y="457"/>
                      <a:pt x="256" y="463"/>
                    </a:cubicBezTo>
                    <a:cubicBezTo>
                      <a:pt x="254" y="469"/>
                      <a:pt x="259" y="473"/>
                      <a:pt x="262" y="477"/>
                    </a:cubicBezTo>
                    <a:cubicBezTo>
                      <a:pt x="264" y="480"/>
                      <a:pt x="273" y="486"/>
                      <a:pt x="274" y="490"/>
                    </a:cubicBezTo>
                    <a:cubicBezTo>
                      <a:pt x="276" y="494"/>
                      <a:pt x="281" y="500"/>
                      <a:pt x="287" y="498"/>
                    </a:cubicBezTo>
                    <a:cubicBezTo>
                      <a:pt x="293" y="497"/>
                      <a:pt x="293" y="502"/>
                      <a:pt x="298" y="502"/>
                    </a:cubicBezTo>
                    <a:cubicBezTo>
                      <a:pt x="303" y="501"/>
                      <a:pt x="310" y="504"/>
                      <a:pt x="311" y="507"/>
                    </a:cubicBezTo>
                    <a:cubicBezTo>
                      <a:pt x="313" y="511"/>
                      <a:pt x="327" y="514"/>
                      <a:pt x="331" y="515"/>
                    </a:cubicBezTo>
                    <a:cubicBezTo>
                      <a:pt x="335" y="516"/>
                      <a:pt x="336" y="508"/>
                      <a:pt x="339" y="506"/>
                    </a:cubicBezTo>
                    <a:cubicBezTo>
                      <a:pt x="343" y="504"/>
                      <a:pt x="342" y="490"/>
                      <a:pt x="345" y="489"/>
                    </a:cubicBezTo>
                    <a:cubicBezTo>
                      <a:pt x="348" y="488"/>
                      <a:pt x="347" y="472"/>
                      <a:pt x="344" y="471"/>
                    </a:cubicBezTo>
                    <a:cubicBezTo>
                      <a:pt x="341" y="470"/>
                      <a:pt x="342" y="464"/>
                      <a:pt x="350" y="465"/>
                    </a:cubicBezTo>
                    <a:cubicBezTo>
                      <a:pt x="357" y="466"/>
                      <a:pt x="355" y="459"/>
                      <a:pt x="358" y="458"/>
                    </a:cubicBezTo>
                    <a:cubicBezTo>
                      <a:pt x="362" y="457"/>
                      <a:pt x="360" y="450"/>
                      <a:pt x="363" y="449"/>
                    </a:cubicBezTo>
                    <a:cubicBezTo>
                      <a:pt x="366" y="448"/>
                      <a:pt x="365" y="444"/>
                      <a:pt x="363" y="441"/>
                    </a:cubicBezTo>
                    <a:cubicBezTo>
                      <a:pt x="361" y="438"/>
                      <a:pt x="364" y="436"/>
                      <a:pt x="368" y="436"/>
                    </a:cubicBezTo>
                    <a:cubicBezTo>
                      <a:pt x="372" y="435"/>
                      <a:pt x="371" y="429"/>
                      <a:pt x="365" y="427"/>
                    </a:cubicBezTo>
                    <a:cubicBezTo>
                      <a:pt x="360" y="425"/>
                      <a:pt x="362" y="419"/>
                      <a:pt x="367" y="423"/>
                    </a:cubicBezTo>
                    <a:cubicBezTo>
                      <a:pt x="372" y="427"/>
                      <a:pt x="376" y="424"/>
                      <a:pt x="373" y="420"/>
                    </a:cubicBezTo>
                    <a:cubicBezTo>
                      <a:pt x="370" y="416"/>
                      <a:pt x="377" y="414"/>
                      <a:pt x="384" y="413"/>
                    </a:cubicBezTo>
                    <a:cubicBezTo>
                      <a:pt x="391" y="413"/>
                      <a:pt x="395" y="409"/>
                      <a:pt x="393" y="404"/>
                    </a:cubicBezTo>
                    <a:cubicBezTo>
                      <a:pt x="392" y="398"/>
                      <a:pt x="401" y="399"/>
                      <a:pt x="399" y="403"/>
                    </a:cubicBezTo>
                    <a:cubicBezTo>
                      <a:pt x="397" y="408"/>
                      <a:pt x="398" y="413"/>
                      <a:pt x="401" y="409"/>
                    </a:cubicBezTo>
                    <a:cubicBezTo>
                      <a:pt x="405" y="406"/>
                      <a:pt x="411" y="408"/>
                      <a:pt x="422" y="405"/>
                    </a:cubicBezTo>
                    <a:cubicBezTo>
                      <a:pt x="434" y="402"/>
                      <a:pt x="445" y="392"/>
                      <a:pt x="447" y="383"/>
                    </a:cubicBezTo>
                    <a:cubicBezTo>
                      <a:pt x="450" y="374"/>
                      <a:pt x="463" y="375"/>
                      <a:pt x="461" y="369"/>
                    </a:cubicBezTo>
                    <a:cubicBezTo>
                      <a:pt x="460" y="363"/>
                      <a:pt x="464" y="361"/>
                      <a:pt x="472" y="365"/>
                    </a:cubicBezTo>
                    <a:cubicBezTo>
                      <a:pt x="480" y="369"/>
                      <a:pt x="474" y="362"/>
                      <a:pt x="483" y="362"/>
                    </a:cubicBezTo>
                    <a:cubicBezTo>
                      <a:pt x="492" y="362"/>
                      <a:pt x="491" y="359"/>
                      <a:pt x="500" y="359"/>
                    </a:cubicBezTo>
                    <a:cubicBezTo>
                      <a:pt x="509" y="358"/>
                      <a:pt x="532" y="354"/>
                      <a:pt x="540" y="348"/>
                    </a:cubicBezTo>
                    <a:cubicBezTo>
                      <a:pt x="548" y="341"/>
                      <a:pt x="565" y="335"/>
                      <a:pt x="572" y="331"/>
                    </a:cubicBezTo>
                    <a:cubicBezTo>
                      <a:pt x="579" y="327"/>
                      <a:pt x="581" y="323"/>
                      <a:pt x="576" y="325"/>
                    </a:cubicBezTo>
                    <a:cubicBezTo>
                      <a:pt x="572" y="328"/>
                      <a:pt x="563" y="328"/>
                      <a:pt x="556" y="326"/>
                    </a:cubicBezTo>
                    <a:cubicBezTo>
                      <a:pt x="550" y="325"/>
                      <a:pt x="539" y="319"/>
                      <a:pt x="531" y="323"/>
                    </a:cubicBezTo>
                    <a:cubicBezTo>
                      <a:pt x="524" y="328"/>
                      <a:pt x="528" y="317"/>
                      <a:pt x="535" y="316"/>
                    </a:cubicBezTo>
                    <a:cubicBezTo>
                      <a:pt x="541" y="315"/>
                      <a:pt x="538" y="312"/>
                      <a:pt x="537" y="305"/>
                    </a:cubicBezTo>
                    <a:cubicBezTo>
                      <a:pt x="535" y="299"/>
                      <a:pt x="547" y="303"/>
                      <a:pt x="553" y="311"/>
                    </a:cubicBezTo>
                    <a:cubicBezTo>
                      <a:pt x="558" y="318"/>
                      <a:pt x="568" y="322"/>
                      <a:pt x="577" y="319"/>
                    </a:cubicBezTo>
                    <a:cubicBezTo>
                      <a:pt x="586" y="316"/>
                      <a:pt x="578" y="309"/>
                      <a:pt x="581" y="304"/>
                    </a:cubicBezTo>
                    <a:cubicBezTo>
                      <a:pt x="585" y="299"/>
                      <a:pt x="554" y="283"/>
                      <a:pt x="552" y="278"/>
                    </a:cubicBezTo>
                    <a:cubicBezTo>
                      <a:pt x="550" y="273"/>
                      <a:pt x="560" y="276"/>
                      <a:pt x="569" y="280"/>
                    </a:cubicBezTo>
                    <a:cubicBezTo>
                      <a:pt x="577" y="284"/>
                      <a:pt x="579" y="273"/>
                      <a:pt x="579" y="268"/>
                    </a:cubicBezTo>
                    <a:cubicBezTo>
                      <a:pt x="579" y="264"/>
                      <a:pt x="561" y="263"/>
                      <a:pt x="552" y="268"/>
                    </a:cubicBezTo>
                    <a:cubicBezTo>
                      <a:pt x="544" y="273"/>
                      <a:pt x="536" y="262"/>
                      <a:pt x="547" y="261"/>
                    </a:cubicBezTo>
                    <a:cubicBezTo>
                      <a:pt x="559" y="259"/>
                      <a:pt x="548" y="255"/>
                      <a:pt x="552" y="251"/>
                    </a:cubicBezTo>
                    <a:cubicBezTo>
                      <a:pt x="555" y="248"/>
                      <a:pt x="569" y="261"/>
                      <a:pt x="577" y="259"/>
                    </a:cubicBezTo>
                    <a:cubicBezTo>
                      <a:pt x="584" y="256"/>
                      <a:pt x="589" y="259"/>
                      <a:pt x="596" y="254"/>
                    </a:cubicBezTo>
                    <a:cubicBezTo>
                      <a:pt x="602" y="249"/>
                      <a:pt x="584" y="244"/>
                      <a:pt x="581" y="240"/>
                    </a:cubicBezTo>
                    <a:cubicBezTo>
                      <a:pt x="577" y="236"/>
                      <a:pt x="599" y="237"/>
                      <a:pt x="606" y="238"/>
                    </a:cubicBezTo>
                    <a:cubicBezTo>
                      <a:pt x="612" y="238"/>
                      <a:pt x="614" y="228"/>
                      <a:pt x="609" y="230"/>
                    </a:cubicBezTo>
                    <a:cubicBezTo>
                      <a:pt x="603" y="232"/>
                      <a:pt x="584" y="223"/>
                      <a:pt x="588" y="217"/>
                    </a:cubicBezTo>
                    <a:cubicBezTo>
                      <a:pt x="592" y="211"/>
                      <a:pt x="600" y="218"/>
                      <a:pt x="608" y="214"/>
                    </a:cubicBezTo>
                    <a:cubicBezTo>
                      <a:pt x="616" y="210"/>
                      <a:pt x="609" y="193"/>
                      <a:pt x="603" y="193"/>
                    </a:cubicBezTo>
                    <a:cubicBezTo>
                      <a:pt x="597" y="193"/>
                      <a:pt x="583" y="191"/>
                      <a:pt x="583" y="188"/>
                    </a:cubicBezTo>
                    <a:cubicBezTo>
                      <a:pt x="583" y="185"/>
                      <a:pt x="571" y="183"/>
                      <a:pt x="574" y="180"/>
                    </a:cubicBezTo>
                    <a:cubicBezTo>
                      <a:pt x="578" y="177"/>
                      <a:pt x="582" y="183"/>
                      <a:pt x="590" y="178"/>
                    </a:cubicBezTo>
                    <a:cubicBezTo>
                      <a:pt x="597" y="172"/>
                      <a:pt x="613" y="179"/>
                      <a:pt x="620" y="178"/>
                    </a:cubicBezTo>
                    <a:cubicBezTo>
                      <a:pt x="627" y="176"/>
                      <a:pt x="617" y="163"/>
                      <a:pt x="613" y="166"/>
                    </a:cubicBezTo>
                    <a:cubicBezTo>
                      <a:pt x="609" y="168"/>
                      <a:pt x="596" y="169"/>
                      <a:pt x="595" y="162"/>
                    </a:cubicBezTo>
                    <a:cubicBezTo>
                      <a:pt x="594" y="155"/>
                      <a:pt x="608" y="162"/>
                      <a:pt x="610" y="158"/>
                    </a:cubicBezTo>
                    <a:cubicBezTo>
                      <a:pt x="612" y="155"/>
                      <a:pt x="591" y="146"/>
                      <a:pt x="587" y="153"/>
                    </a:cubicBezTo>
                    <a:cubicBezTo>
                      <a:pt x="584" y="160"/>
                      <a:pt x="572" y="158"/>
                      <a:pt x="578" y="154"/>
                    </a:cubicBezTo>
                    <a:cubicBezTo>
                      <a:pt x="585" y="150"/>
                      <a:pt x="586" y="139"/>
                      <a:pt x="585" y="133"/>
                    </a:cubicBezTo>
                    <a:cubicBezTo>
                      <a:pt x="585" y="127"/>
                      <a:pt x="608" y="127"/>
                      <a:pt x="605" y="118"/>
                    </a:cubicBezTo>
                    <a:cubicBezTo>
                      <a:pt x="603" y="108"/>
                      <a:pt x="616" y="106"/>
                      <a:pt x="624" y="106"/>
                    </a:cubicBezTo>
                    <a:cubicBezTo>
                      <a:pt x="632" y="106"/>
                      <a:pt x="624" y="96"/>
                      <a:pt x="616" y="97"/>
                    </a:cubicBezTo>
                    <a:cubicBezTo>
                      <a:pt x="609" y="98"/>
                      <a:pt x="601" y="107"/>
                      <a:pt x="598" y="103"/>
                    </a:cubicBezTo>
                    <a:cubicBezTo>
                      <a:pt x="594" y="100"/>
                      <a:pt x="606" y="94"/>
                      <a:pt x="613" y="94"/>
                    </a:cubicBezTo>
                    <a:cubicBezTo>
                      <a:pt x="620" y="94"/>
                      <a:pt x="636" y="93"/>
                      <a:pt x="641" y="90"/>
                    </a:cubicBezTo>
                    <a:cubicBezTo>
                      <a:pt x="647" y="87"/>
                      <a:pt x="631" y="84"/>
                      <a:pt x="621" y="85"/>
                    </a:cubicBezTo>
                    <a:cubicBezTo>
                      <a:pt x="610" y="86"/>
                      <a:pt x="610" y="82"/>
                      <a:pt x="626" y="81"/>
                    </a:cubicBezTo>
                    <a:cubicBezTo>
                      <a:pt x="642" y="81"/>
                      <a:pt x="639" y="78"/>
                      <a:pt x="651" y="76"/>
                    </a:cubicBezTo>
                    <a:cubicBezTo>
                      <a:pt x="662" y="75"/>
                      <a:pt x="658" y="70"/>
                      <a:pt x="665" y="70"/>
                    </a:cubicBezTo>
                    <a:cubicBezTo>
                      <a:pt x="672" y="70"/>
                      <a:pt x="691" y="62"/>
                      <a:pt x="691" y="58"/>
                    </a:cubicBezTo>
                    <a:cubicBezTo>
                      <a:pt x="691" y="55"/>
                      <a:pt x="664" y="47"/>
                      <a:pt x="652" y="47"/>
                    </a:cubicBezTo>
                    <a:close/>
                    <a:moveTo>
                      <a:pt x="237" y="338"/>
                    </a:moveTo>
                    <a:cubicBezTo>
                      <a:pt x="237" y="332"/>
                      <a:pt x="231" y="336"/>
                      <a:pt x="228" y="329"/>
                    </a:cubicBezTo>
                    <a:cubicBezTo>
                      <a:pt x="224" y="323"/>
                      <a:pt x="207" y="320"/>
                      <a:pt x="206" y="325"/>
                    </a:cubicBezTo>
                    <a:cubicBezTo>
                      <a:pt x="205" y="327"/>
                      <a:pt x="200" y="330"/>
                      <a:pt x="204" y="335"/>
                    </a:cubicBezTo>
                    <a:cubicBezTo>
                      <a:pt x="208" y="340"/>
                      <a:pt x="211" y="338"/>
                      <a:pt x="216" y="342"/>
                    </a:cubicBezTo>
                    <a:cubicBezTo>
                      <a:pt x="221" y="347"/>
                      <a:pt x="236" y="343"/>
                      <a:pt x="237" y="338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9" name="Freeform 124"/>
              <p:cNvSpPr>
                <a:spLocks noEditPoints="1"/>
              </p:cNvSpPr>
              <p:nvPr/>
            </p:nvSpPr>
            <p:spPr bwMode="auto">
              <a:xfrm>
                <a:off x="1298575" y="803275"/>
                <a:ext cx="1920875" cy="1477963"/>
              </a:xfrm>
              <a:custGeom>
                <a:avLst/>
                <a:gdLst/>
                <a:ahLst/>
                <a:cxnLst>
                  <a:cxn ang="0">
                    <a:pos x="205" y="683"/>
                  </a:cxn>
                  <a:cxn ang="0">
                    <a:pos x="189" y="227"/>
                  </a:cxn>
                  <a:cxn ang="0">
                    <a:pos x="387" y="251"/>
                  </a:cxn>
                  <a:cxn ang="0">
                    <a:pos x="257" y="269"/>
                  </a:cxn>
                  <a:cxn ang="0">
                    <a:pos x="386" y="334"/>
                  </a:cxn>
                  <a:cxn ang="0">
                    <a:pos x="237" y="194"/>
                  </a:cxn>
                  <a:cxn ang="0">
                    <a:pos x="208" y="185"/>
                  </a:cxn>
                  <a:cxn ang="0">
                    <a:pos x="369" y="213"/>
                  </a:cxn>
                  <a:cxn ang="0">
                    <a:pos x="297" y="144"/>
                  </a:cxn>
                  <a:cxn ang="0">
                    <a:pos x="413" y="119"/>
                  </a:cxn>
                  <a:cxn ang="0">
                    <a:pos x="416" y="161"/>
                  </a:cxn>
                  <a:cxn ang="0">
                    <a:pos x="420" y="185"/>
                  </a:cxn>
                  <a:cxn ang="0">
                    <a:pos x="543" y="147"/>
                  </a:cxn>
                  <a:cxn ang="0">
                    <a:pos x="492" y="232"/>
                  </a:cxn>
                  <a:cxn ang="0">
                    <a:pos x="687" y="220"/>
                  </a:cxn>
                  <a:cxn ang="0">
                    <a:pos x="580" y="151"/>
                  </a:cxn>
                  <a:cxn ang="0">
                    <a:pos x="598" y="83"/>
                  </a:cxn>
                  <a:cxn ang="0">
                    <a:pos x="587" y="66"/>
                  </a:cxn>
                  <a:cxn ang="0">
                    <a:pos x="634" y="120"/>
                  </a:cxn>
                  <a:cxn ang="0">
                    <a:pos x="698" y="180"/>
                  </a:cxn>
                  <a:cxn ang="0">
                    <a:pos x="795" y="87"/>
                  </a:cxn>
                  <a:cxn ang="0">
                    <a:pos x="760" y="9"/>
                  </a:cxn>
                  <a:cxn ang="0">
                    <a:pos x="569" y="46"/>
                  </a:cxn>
                  <a:cxn ang="0">
                    <a:pos x="624" y="440"/>
                  </a:cxn>
                  <a:cxn ang="0">
                    <a:pos x="827" y="340"/>
                  </a:cxn>
                  <a:cxn ang="0">
                    <a:pos x="746" y="272"/>
                  </a:cxn>
                  <a:cxn ang="0">
                    <a:pos x="624" y="250"/>
                  </a:cxn>
                  <a:cxn ang="0">
                    <a:pos x="704" y="309"/>
                  </a:cxn>
                  <a:cxn ang="0">
                    <a:pos x="736" y="409"/>
                  </a:cxn>
                  <a:cxn ang="0">
                    <a:pos x="850" y="419"/>
                  </a:cxn>
                  <a:cxn ang="0">
                    <a:pos x="682" y="241"/>
                  </a:cxn>
                  <a:cxn ang="0">
                    <a:pos x="963" y="641"/>
                  </a:cxn>
                  <a:cxn ang="0">
                    <a:pos x="110" y="629"/>
                  </a:cxn>
                  <a:cxn ang="0">
                    <a:pos x="821" y="686"/>
                  </a:cxn>
                  <a:cxn ang="0">
                    <a:pos x="963" y="609"/>
                  </a:cxn>
                  <a:cxn ang="0">
                    <a:pos x="895" y="560"/>
                  </a:cxn>
                  <a:cxn ang="0">
                    <a:pos x="844" y="528"/>
                  </a:cxn>
                  <a:cxn ang="0">
                    <a:pos x="763" y="463"/>
                  </a:cxn>
                  <a:cxn ang="0">
                    <a:pos x="727" y="543"/>
                  </a:cxn>
                  <a:cxn ang="0">
                    <a:pos x="666" y="617"/>
                  </a:cxn>
                  <a:cxn ang="0">
                    <a:pos x="538" y="525"/>
                  </a:cxn>
                  <a:cxn ang="0">
                    <a:pos x="579" y="430"/>
                  </a:cxn>
                  <a:cxn ang="0">
                    <a:pos x="649" y="387"/>
                  </a:cxn>
                  <a:cxn ang="0">
                    <a:pos x="636" y="339"/>
                  </a:cxn>
                  <a:cxn ang="0">
                    <a:pos x="580" y="343"/>
                  </a:cxn>
                  <a:cxn ang="0">
                    <a:pos x="537" y="271"/>
                  </a:cxn>
                  <a:cxn ang="0">
                    <a:pos x="518" y="292"/>
                  </a:cxn>
                  <a:cxn ang="0">
                    <a:pos x="508" y="364"/>
                  </a:cxn>
                  <a:cxn ang="0">
                    <a:pos x="492" y="348"/>
                  </a:cxn>
                  <a:cxn ang="0">
                    <a:pos x="399" y="348"/>
                  </a:cxn>
                  <a:cxn ang="0">
                    <a:pos x="268" y="339"/>
                  </a:cxn>
                  <a:cxn ang="0">
                    <a:pos x="97" y="340"/>
                  </a:cxn>
                  <a:cxn ang="0">
                    <a:pos x="47" y="341"/>
                  </a:cxn>
                  <a:cxn ang="0">
                    <a:pos x="127" y="588"/>
                  </a:cxn>
                  <a:cxn ang="0">
                    <a:pos x="182" y="658"/>
                  </a:cxn>
                  <a:cxn ang="0">
                    <a:pos x="623" y="689"/>
                  </a:cxn>
                  <a:cxn ang="0">
                    <a:pos x="701" y="766"/>
                  </a:cxn>
                  <a:cxn ang="0">
                    <a:pos x="866" y="722"/>
                  </a:cxn>
                  <a:cxn ang="0">
                    <a:pos x="243" y="407"/>
                  </a:cxn>
                  <a:cxn ang="0">
                    <a:pos x="241" y="392"/>
                  </a:cxn>
                  <a:cxn ang="0">
                    <a:pos x="503" y="656"/>
                  </a:cxn>
                </a:cxnLst>
                <a:rect l="0" t="0" r="r" b="b"/>
                <a:pathLst>
                  <a:path w="1005" h="774">
                    <a:moveTo>
                      <a:pt x="198" y="678"/>
                    </a:moveTo>
                    <a:cubicBezTo>
                      <a:pt x="195" y="675"/>
                      <a:pt x="187" y="676"/>
                      <a:pt x="185" y="672"/>
                    </a:cubicBezTo>
                    <a:cubicBezTo>
                      <a:pt x="184" y="669"/>
                      <a:pt x="176" y="657"/>
                      <a:pt x="172" y="658"/>
                    </a:cubicBezTo>
                    <a:cubicBezTo>
                      <a:pt x="168" y="658"/>
                      <a:pt x="162" y="658"/>
                      <a:pt x="157" y="654"/>
                    </a:cubicBezTo>
                    <a:cubicBezTo>
                      <a:pt x="152" y="651"/>
                      <a:pt x="149" y="650"/>
                      <a:pt x="146" y="653"/>
                    </a:cubicBezTo>
                    <a:cubicBezTo>
                      <a:pt x="142" y="655"/>
                      <a:pt x="149" y="655"/>
                      <a:pt x="149" y="658"/>
                    </a:cubicBezTo>
                    <a:cubicBezTo>
                      <a:pt x="149" y="660"/>
                      <a:pt x="151" y="662"/>
                      <a:pt x="154" y="661"/>
                    </a:cubicBezTo>
                    <a:cubicBezTo>
                      <a:pt x="157" y="661"/>
                      <a:pt x="159" y="667"/>
                      <a:pt x="162" y="667"/>
                    </a:cubicBezTo>
                    <a:cubicBezTo>
                      <a:pt x="165" y="668"/>
                      <a:pt x="166" y="672"/>
                      <a:pt x="170" y="672"/>
                    </a:cubicBezTo>
                    <a:cubicBezTo>
                      <a:pt x="173" y="672"/>
                      <a:pt x="174" y="676"/>
                      <a:pt x="176" y="679"/>
                    </a:cubicBezTo>
                    <a:cubicBezTo>
                      <a:pt x="177" y="681"/>
                      <a:pt x="181" y="679"/>
                      <a:pt x="181" y="681"/>
                    </a:cubicBezTo>
                    <a:cubicBezTo>
                      <a:pt x="181" y="683"/>
                      <a:pt x="185" y="685"/>
                      <a:pt x="186" y="687"/>
                    </a:cubicBezTo>
                    <a:cubicBezTo>
                      <a:pt x="193" y="688"/>
                      <a:pt x="199" y="689"/>
                      <a:pt x="204" y="687"/>
                    </a:cubicBezTo>
                    <a:cubicBezTo>
                      <a:pt x="204" y="686"/>
                      <a:pt x="205" y="684"/>
                      <a:pt x="205" y="683"/>
                    </a:cubicBezTo>
                    <a:cubicBezTo>
                      <a:pt x="207" y="680"/>
                      <a:pt x="202" y="682"/>
                      <a:pt x="198" y="678"/>
                    </a:cubicBezTo>
                    <a:close/>
                    <a:moveTo>
                      <a:pt x="190" y="281"/>
                    </a:moveTo>
                    <a:cubicBezTo>
                      <a:pt x="199" y="283"/>
                      <a:pt x="200" y="299"/>
                      <a:pt x="206" y="299"/>
                    </a:cubicBezTo>
                    <a:cubicBezTo>
                      <a:pt x="210" y="299"/>
                      <a:pt x="207" y="294"/>
                      <a:pt x="213" y="294"/>
                    </a:cubicBezTo>
                    <a:cubicBezTo>
                      <a:pt x="220" y="294"/>
                      <a:pt x="218" y="291"/>
                      <a:pt x="224" y="291"/>
                    </a:cubicBezTo>
                    <a:cubicBezTo>
                      <a:pt x="230" y="292"/>
                      <a:pt x="235" y="290"/>
                      <a:pt x="235" y="283"/>
                    </a:cubicBezTo>
                    <a:cubicBezTo>
                      <a:pt x="235" y="276"/>
                      <a:pt x="240" y="273"/>
                      <a:pt x="246" y="272"/>
                    </a:cubicBezTo>
                    <a:cubicBezTo>
                      <a:pt x="252" y="270"/>
                      <a:pt x="246" y="263"/>
                      <a:pt x="255" y="261"/>
                    </a:cubicBezTo>
                    <a:cubicBezTo>
                      <a:pt x="263" y="259"/>
                      <a:pt x="287" y="249"/>
                      <a:pt x="291" y="246"/>
                    </a:cubicBezTo>
                    <a:cubicBezTo>
                      <a:pt x="295" y="243"/>
                      <a:pt x="286" y="239"/>
                      <a:pt x="277" y="233"/>
                    </a:cubicBezTo>
                    <a:cubicBezTo>
                      <a:pt x="268" y="228"/>
                      <a:pt x="261" y="226"/>
                      <a:pt x="254" y="231"/>
                    </a:cubicBezTo>
                    <a:cubicBezTo>
                      <a:pt x="247" y="235"/>
                      <a:pt x="252" y="226"/>
                      <a:pt x="247" y="228"/>
                    </a:cubicBezTo>
                    <a:cubicBezTo>
                      <a:pt x="241" y="231"/>
                      <a:pt x="226" y="224"/>
                      <a:pt x="224" y="222"/>
                    </a:cubicBezTo>
                    <a:cubicBezTo>
                      <a:pt x="222" y="219"/>
                      <a:pt x="195" y="227"/>
                      <a:pt x="189" y="227"/>
                    </a:cubicBezTo>
                    <a:cubicBezTo>
                      <a:pt x="182" y="227"/>
                      <a:pt x="189" y="234"/>
                      <a:pt x="194" y="238"/>
                    </a:cubicBezTo>
                    <a:cubicBezTo>
                      <a:pt x="198" y="241"/>
                      <a:pt x="183" y="252"/>
                      <a:pt x="186" y="255"/>
                    </a:cubicBezTo>
                    <a:cubicBezTo>
                      <a:pt x="189" y="257"/>
                      <a:pt x="183" y="264"/>
                      <a:pt x="176" y="272"/>
                    </a:cubicBezTo>
                    <a:cubicBezTo>
                      <a:pt x="169" y="280"/>
                      <a:pt x="181" y="279"/>
                      <a:pt x="190" y="281"/>
                    </a:cubicBezTo>
                    <a:close/>
                    <a:moveTo>
                      <a:pt x="440" y="322"/>
                    </a:moveTo>
                    <a:cubicBezTo>
                      <a:pt x="443" y="319"/>
                      <a:pt x="455" y="329"/>
                      <a:pt x="456" y="322"/>
                    </a:cubicBezTo>
                    <a:cubicBezTo>
                      <a:pt x="456" y="314"/>
                      <a:pt x="442" y="311"/>
                      <a:pt x="436" y="307"/>
                    </a:cubicBezTo>
                    <a:cubicBezTo>
                      <a:pt x="430" y="303"/>
                      <a:pt x="427" y="305"/>
                      <a:pt x="418" y="298"/>
                    </a:cubicBezTo>
                    <a:cubicBezTo>
                      <a:pt x="408" y="291"/>
                      <a:pt x="420" y="287"/>
                      <a:pt x="413" y="282"/>
                    </a:cubicBezTo>
                    <a:cubicBezTo>
                      <a:pt x="406" y="276"/>
                      <a:pt x="404" y="261"/>
                      <a:pt x="409" y="256"/>
                    </a:cubicBezTo>
                    <a:cubicBezTo>
                      <a:pt x="414" y="251"/>
                      <a:pt x="419" y="244"/>
                      <a:pt x="410" y="240"/>
                    </a:cubicBezTo>
                    <a:cubicBezTo>
                      <a:pt x="401" y="237"/>
                      <a:pt x="387" y="243"/>
                      <a:pt x="388" y="245"/>
                    </a:cubicBezTo>
                    <a:cubicBezTo>
                      <a:pt x="390" y="247"/>
                      <a:pt x="402" y="254"/>
                      <a:pt x="402" y="257"/>
                    </a:cubicBezTo>
                    <a:cubicBezTo>
                      <a:pt x="402" y="260"/>
                      <a:pt x="391" y="249"/>
                      <a:pt x="387" y="251"/>
                    </a:cubicBezTo>
                    <a:cubicBezTo>
                      <a:pt x="383" y="254"/>
                      <a:pt x="378" y="246"/>
                      <a:pt x="375" y="251"/>
                    </a:cubicBezTo>
                    <a:cubicBezTo>
                      <a:pt x="371" y="256"/>
                      <a:pt x="379" y="274"/>
                      <a:pt x="382" y="279"/>
                    </a:cubicBezTo>
                    <a:cubicBezTo>
                      <a:pt x="385" y="284"/>
                      <a:pt x="379" y="284"/>
                      <a:pt x="375" y="285"/>
                    </a:cubicBezTo>
                    <a:cubicBezTo>
                      <a:pt x="371" y="286"/>
                      <a:pt x="371" y="271"/>
                      <a:pt x="367" y="265"/>
                    </a:cubicBezTo>
                    <a:cubicBezTo>
                      <a:pt x="363" y="260"/>
                      <a:pt x="347" y="253"/>
                      <a:pt x="346" y="257"/>
                    </a:cubicBezTo>
                    <a:cubicBezTo>
                      <a:pt x="345" y="261"/>
                      <a:pt x="356" y="261"/>
                      <a:pt x="354" y="267"/>
                    </a:cubicBezTo>
                    <a:cubicBezTo>
                      <a:pt x="353" y="272"/>
                      <a:pt x="347" y="263"/>
                      <a:pt x="341" y="268"/>
                    </a:cubicBezTo>
                    <a:cubicBezTo>
                      <a:pt x="336" y="272"/>
                      <a:pt x="337" y="269"/>
                      <a:pt x="338" y="265"/>
                    </a:cubicBezTo>
                    <a:cubicBezTo>
                      <a:pt x="339" y="260"/>
                      <a:pt x="330" y="255"/>
                      <a:pt x="320" y="256"/>
                    </a:cubicBezTo>
                    <a:cubicBezTo>
                      <a:pt x="310" y="257"/>
                      <a:pt x="315" y="264"/>
                      <a:pt x="312" y="267"/>
                    </a:cubicBezTo>
                    <a:cubicBezTo>
                      <a:pt x="309" y="269"/>
                      <a:pt x="294" y="265"/>
                      <a:pt x="304" y="263"/>
                    </a:cubicBezTo>
                    <a:cubicBezTo>
                      <a:pt x="313" y="261"/>
                      <a:pt x="309" y="256"/>
                      <a:pt x="306" y="250"/>
                    </a:cubicBezTo>
                    <a:cubicBezTo>
                      <a:pt x="302" y="245"/>
                      <a:pt x="293" y="251"/>
                      <a:pt x="277" y="257"/>
                    </a:cubicBezTo>
                    <a:cubicBezTo>
                      <a:pt x="262" y="262"/>
                      <a:pt x="255" y="268"/>
                      <a:pt x="257" y="269"/>
                    </a:cubicBezTo>
                    <a:cubicBezTo>
                      <a:pt x="259" y="269"/>
                      <a:pt x="259" y="272"/>
                      <a:pt x="253" y="277"/>
                    </a:cubicBezTo>
                    <a:cubicBezTo>
                      <a:pt x="247" y="282"/>
                      <a:pt x="253" y="286"/>
                      <a:pt x="259" y="286"/>
                    </a:cubicBezTo>
                    <a:cubicBezTo>
                      <a:pt x="264" y="286"/>
                      <a:pt x="260" y="290"/>
                      <a:pt x="263" y="292"/>
                    </a:cubicBezTo>
                    <a:cubicBezTo>
                      <a:pt x="267" y="293"/>
                      <a:pt x="285" y="285"/>
                      <a:pt x="290" y="288"/>
                    </a:cubicBezTo>
                    <a:cubicBezTo>
                      <a:pt x="295" y="292"/>
                      <a:pt x="260" y="294"/>
                      <a:pt x="260" y="300"/>
                    </a:cubicBezTo>
                    <a:cubicBezTo>
                      <a:pt x="260" y="306"/>
                      <a:pt x="279" y="309"/>
                      <a:pt x="293" y="307"/>
                    </a:cubicBezTo>
                    <a:cubicBezTo>
                      <a:pt x="307" y="304"/>
                      <a:pt x="332" y="309"/>
                      <a:pt x="332" y="312"/>
                    </a:cubicBezTo>
                    <a:cubicBezTo>
                      <a:pt x="332" y="316"/>
                      <a:pt x="315" y="315"/>
                      <a:pt x="303" y="314"/>
                    </a:cubicBezTo>
                    <a:cubicBezTo>
                      <a:pt x="290" y="314"/>
                      <a:pt x="269" y="318"/>
                      <a:pt x="270" y="322"/>
                    </a:cubicBezTo>
                    <a:cubicBezTo>
                      <a:pt x="271" y="326"/>
                      <a:pt x="272" y="326"/>
                      <a:pt x="285" y="332"/>
                    </a:cubicBezTo>
                    <a:cubicBezTo>
                      <a:pt x="298" y="338"/>
                      <a:pt x="312" y="329"/>
                      <a:pt x="311" y="338"/>
                    </a:cubicBezTo>
                    <a:cubicBezTo>
                      <a:pt x="311" y="346"/>
                      <a:pt x="318" y="348"/>
                      <a:pt x="336" y="349"/>
                    </a:cubicBezTo>
                    <a:cubicBezTo>
                      <a:pt x="353" y="349"/>
                      <a:pt x="361" y="341"/>
                      <a:pt x="370" y="341"/>
                    </a:cubicBezTo>
                    <a:cubicBezTo>
                      <a:pt x="378" y="342"/>
                      <a:pt x="382" y="340"/>
                      <a:pt x="386" y="334"/>
                    </a:cubicBezTo>
                    <a:cubicBezTo>
                      <a:pt x="390" y="328"/>
                      <a:pt x="394" y="332"/>
                      <a:pt x="395" y="335"/>
                    </a:cubicBezTo>
                    <a:cubicBezTo>
                      <a:pt x="396" y="338"/>
                      <a:pt x="407" y="337"/>
                      <a:pt x="409" y="340"/>
                    </a:cubicBezTo>
                    <a:cubicBezTo>
                      <a:pt x="416" y="346"/>
                      <a:pt x="437" y="344"/>
                      <a:pt x="445" y="340"/>
                    </a:cubicBezTo>
                    <a:cubicBezTo>
                      <a:pt x="453" y="336"/>
                      <a:pt x="441" y="325"/>
                      <a:pt x="437" y="330"/>
                    </a:cubicBezTo>
                    <a:cubicBezTo>
                      <a:pt x="433" y="335"/>
                      <a:pt x="430" y="332"/>
                      <a:pt x="429" y="330"/>
                    </a:cubicBezTo>
                    <a:cubicBezTo>
                      <a:pt x="428" y="327"/>
                      <a:pt x="437" y="326"/>
                      <a:pt x="440" y="322"/>
                    </a:cubicBezTo>
                    <a:close/>
                    <a:moveTo>
                      <a:pt x="250" y="199"/>
                    </a:moveTo>
                    <a:cubicBezTo>
                      <a:pt x="259" y="200"/>
                      <a:pt x="268" y="192"/>
                      <a:pt x="267" y="188"/>
                    </a:cubicBezTo>
                    <a:cubicBezTo>
                      <a:pt x="267" y="183"/>
                      <a:pt x="245" y="199"/>
                      <a:pt x="250" y="199"/>
                    </a:cubicBezTo>
                    <a:close/>
                    <a:moveTo>
                      <a:pt x="208" y="185"/>
                    </a:moveTo>
                    <a:cubicBezTo>
                      <a:pt x="212" y="187"/>
                      <a:pt x="208" y="194"/>
                      <a:pt x="212" y="192"/>
                    </a:cubicBezTo>
                    <a:cubicBezTo>
                      <a:pt x="216" y="190"/>
                      <a:pt x="217" y="189"/>
                      <a:pt x="220" y="190"/>
                    </a:cubicBezTo>
                    <a:cubicBezTo>
                      <a:pt x="226" y="192"/>
                      <a:pt x="227" y="187"/>
                      <a:pt x="229" y="185"/>
                    </a:cubicBezTo>
                    <a:cubicBezTo>
                      <a:pt x="232" y="182"/>
                      <a:pt x="231" y="194"/>
                      <a:pt x="237" y="194"/>
                    </a:cubicBezTo>
                    <a:cubicBezTo>
                      <a:pt x="243" y="194"/>
                      <a:pt x="242" y="182"/>
                      <a:pt x="247" y="185"/>
                    </a:cubicBezTo>
                    <a:cubicBezTo>
                      <a:pt x="252" y="189"/>
                      <a:pt x="253" y="184"/>
                      <a:pt x="254" y="180"/>
                    </a:cubicBezTo>
                    <a:cubicBezTo>
                      <a:pt x="255" y="177"/>
                      <a:pt x="255" y="171"/>
                      <a:pt x="261" y="170"/>
                    </a:cubicBezTo>
                    <a:cubicBezTo>
                      <a:pt x="266" y="169"/>
                      <a:pt x="262" y="175"/>
                      <a:pt x="264" y="180"/>
                    </a:cubicBezTo>
                    <a:cubicBezTo>
                      <a:pt x="268" y="186"/>
                      <a:pt x="274" y="180"/>
                      <a:pt x="275" y="177"/>
                    </a:cubicBezTo>
                    <a:cubicBezTo>
                      <a:pt x="275" y="174"/>
                      <a:pt x="284" y="176"/>
                      <a:pt x="284" y="173"/>
                    </a:cubicBezTo>
                    <a:cubicBezTo>
                      <a:pt x="283" y="169"/>
                      <a:pt x="286" y="168"/>
                      <a:pt x="284" y="164"/>
                    </a:cubicBezTo>
                    <a:cubicBezTo>
                      <a:pt x="281" y="160"/>
                      <a:pt x="288" y="161"/>
                      <a:pt x="291" y="158"/>
                    </a:cubicBezTo>
                    <a:cubicBezTo>
                      <a:pt x="294" y="155"/>
                      <a:pt x="287" y="158"/>
                      <a:pt x="282" y="153"/>
                    </a:cubicBezTo>
                    <a:cubicBezTo>
                      <a:pt x="277" y="149"/>
                      <a:pt x="275" y="155"/>
                      <a:pt x="275" y="158"/>
                    </a:cubicBezTo>
                    <a:cubicBezTo>
                      <a:pt x="275" y="161"/>
                      <a:pt x="265" y="158"/>
                      <a:pt x="260" y="156"/>
                    </a:cubicBezTo>
                    <a:cubicBezTo>
                      <a:pt x="254" y="154"/>
                      <a:pt x="247" y="163"/>
                      <a:pt x="239" y="167"/>
                    </a:cubicBezTo>
                    <a:cubicBezTo>
                      <a:pt x="231" y="171"/>
                      <a:pt x="231" y="178"/>
                      <a:pt x="223" y="177"/>
                    </a:cubicBezTo>
                    <a:cubicBezTo>
                      <a:pt x="216" y="177"/>
                      <a:pt x="205" y="184"/>
                      <a:pt x="208" y="185"/>
                    </a:cubicBezTo>
                    <a:close/>
                    <a:moveTo>
                      <a:pt x="286" y="183"/>
                    </a:moveTo>
                    <a:cubicBezTo>
                      <a:pt x="279" y="183"/>
                      <a:pt x="280" y="190"/>
                      <a:pt x="288" y="190"/>
                    </a:cubicBezTo>
                    <a:cubicBezTo>
                      <a:pt x="296" y="190"/>
                      <a:pt x="298" y="193"/>
                      <a:pt x="287" y="192"/>
                    </a:cubicBezTo>
                    <a:cubicBezTo>
                      <a:pt x="275" y="192"/>
                      <a:pt x="270" y="202"/>
                      <a:pt x="278" y="200"/>
                    </a:cubicBezTo>
                    <a:cubicBezTo>
                      <a:pt x="286" y="198"/>
                      <a:pt x="296" y="198"/>
                      <a:pt x="290" y="200"/>
                    </a:cubicBezTo>
                    <a:cubicBezTo>
                      <a:pt x="284" y="202"/>
                      <a:pt x="268" y="203"/>
                      <a:pt x="270" y="206"/>
                    </a:cubicBezTo>
                    <a:cubicBezTo>
                      <a:pt x="271" y="208"/>
                      <a:pt x="278" y="208"/>
                      <a:pt x="284" y="210"/>
                    </a:cubicBezTo>
                    <a:cubicBezTo>
                      <a:pt x="291" y="213"/>
                      <a:pt x="295" y="214"/>
                      <a:pt x="300" y="209"/>
                    </a:cubicBezTo>
                    <a:cubicBezTo>
                      <a:pt x="305" y="203"/>
                      <a:pt x="311" y="198"/>
                      <a:pt x="309" y="205"/>
                    </a:cubicBezTo>
                    <a:cubicBezTo>
                      <a:pt x="306" y="213"/>
                      <a:pt x="317" y="207"/>
                      <a:pt x="330" y="207"/>
                    </a:cubicBezTo>
                    <a:cubicBezTo>
                      <a:pt x="344" y="206"/>
                      <a:pt x="328" y="215"/>
                      <a:pt x="314" y="216"/>
                    </a:cubicBezTo>
                    <a:cubicBezTo>
                      <a:pt x="300" y="217"/>
                      <a:pt x="302" y="224"/>
                      <a:pt x="313" y="226"/>
                    </a:cubicBezTo>
                    <a:cubicBezTo>
                      <a:pt x="324" y="229"/>
                      <a:pt x="348" y="219"/>
                      <a:pt x="353" y="214"/>
                    </a:cubicBezTo>
                    <a:cubicBezTo>
                      <a:pt x="359" y="208"/>
                      <a:pt x="364" y="217"/>
                      <a:pt x="369" y="213"/>
                    </a:cubicBezTo>
                    <a:cubicBezTo>
                      <a:pt x="375" y="209"/>
                      <a:pt x="385" y="213"/>
                      <a:pt x="395" y="211"/>
                    </a:cubicBezTo>
                    <a:cubicBezTo>
                      <a:pt x="404" y="209"/>
                      <a:pt x="406" y="191"/>
                      <a:pt x="399" y="188"/>
                    </a:cubicBezTo>
                    <a:cubicBezTo>
                      <a:pt x="392" y="185"/>
                      <a:pt x="392" y="192"/>
                      <a:pt x="386" y="193"/>
                    </a:cubicBezTo>
                    <a:cubicBezTo>
                      <a:pt x="381" y="194"/>
                      <a:pt x="378" y="187"/>
                      <a:pt x="373" y="182"/>
                    </a:cubicBezTo>
                    <a:cubicBezTo>
                      <a:pt x="369" y="178"/>
                      <a:pt x="372" y="169"/>
                      <a:pt x="365" y="170"/>
                    </a:cubicBezTo>
                    <a:cubicBezTo>
                      <a:pt x="359" y="171"/>
                      <a:pt x="345" y="182"/>
                      <a:pt x="353" y="183"/>
                    </a:cubicBezTo>
                    <a:cubicBezTo>
                      <a:pt x="362" y="184"/>
                      <a:pt x="359" y="188"/>
                      <a:pt x="354" y="190"/>
                    </a:cubicBezTo>
                    <a:cubicBezTo>
                      <a:pt x="350" y="192"/>
                      <a:pt x="365" y="196"/>
                      <a:pt x="363" y="199"/>
                    </a:cubicBezTo>
                    <a:cubicBezTo>
                      <a:pt x="361" y="202"/>
                      <a:pt x="338" y="199"/>
                      <a:pt x="337" y="194"/>
                    </a:cubicBezTo>
                    <a:cubicBezTo>
                      <a:pt x="336" y="189"/>
                      <a:pt x="318" y="180"/>
                      <a:pt x="310" y="182"/>
                    </a:cubicBezTo>
                    <a:cubicBezTo>
                      <a:pt x="303" y="184"/>
                      <a:pt x="306" y="176"/>
                      <a:pt x="298" y="176"/>
                    </a:cubicBezTo>
                    <a:cubicBezTo>
                      <a:pt x="291" y="175"/>
                      <a:pt x="293" y="182"/>
                      <a:pt x="286" y="183"/>
                    </a:cubicBezTo>
                    <a:close/>
                    <a:moveTo>
                      <a:pt x="312" y="147"/>
                    </a:moveTo>
                    <a:cubicBezTo>
                      <a:pt x="315" y="141"/>
                      <a:pt x="296" y="142"/>
                      <a:pt x="297" y="144"/>
                    </a:cubicBezTo>
                    <a:cubicBezTo>
                      <a:pt x="301" y="148"/>
                      <a:pt x="310" y="153"/>
                      <a:pt x="312" y="147"/>
                    </a:cubicBezTo>
                    <a:close/>
                    <a:moveTo>
                      <a:pt x="354" y="144"/>
                    </a:moveTo>
                    <a:cubicBezTo>
                      <a:pt x="360" y="143"/>
                      <a:pt x="357" y="138"/>
                      <a:pt x="347" y="140"/>
                    </a:cubicBezTo>
                    <a:cubicBezTo>
                      <a:pt x="336" y="141"/>
                      <a:pt x="318" y="141"/>
                      <a:pt x="318" y="149"/>
                    </a:cubicBezTo>
                    <a:cubicBezTo>
                      <a:pt x="318" y="155"/>
                      <a:pt x="322" y="158"/>
                      <a:pt x="333" y="159"/>
                    </a:cubicBezTo>
                    <a:cubicBezTo>
                      <a:pt x="345" y="160"/>
                      <a:pt x="355" y="149"/>
                      <a:pt x="349" y="149"/>
                    </a:cubicBezTo>
                    <a:cubicBezTo>
                      <a:pt x="344" y="149"/>
                      <a:pt x="347" y="145"/>
                      <a:pt x="354" y="144"/>
                    </a:cubicBezTo>
                    <a:close/>
                    <a:moveTo>
                      <a:pt x="329" y="135"/>
                    </a:moveTo>
                    <a:cubicBezTo>
                      <a:pt x="334" y="137"/>
                      <a:pt x="339" y="130"/>
                      <a:pt x="343" y="133"/>
                    </a:cubicBezTo>
                    <a:cubicBezTo>
                      <a:pt x="346" y="136"/>
                      <a:pt x="362" y="139"/>
                      <a:pt x="362" y="131"/>
                    </a:cubicBezTo>
                    <a:cubicBezTo>
                      <a:pt x="362" y="123"/>
                      <a:pt x="342" y="122"/>
                      <a:pt x="337" y="125"/>
                    </a:cubicBezTo>
                    <a:cubicBezTo>
                      <a:pt x="332" y="128"/>
                      <a:pt x="309" y="129"/>
                      <a:pt x="316" y="134"/>
                    </a:cubicBezTo>
                    <a:cubicBezTo>
                      <a:pt x="320" y="137"/>
                      <a:pt x="324" y="133"/>
                      <a:pt x="329" y="135"/>
                    </a:cubicBezTo>
                    <a:close/>
                    <a:moveTo>
                      <a:pt x="413" y="119"/>
                    </a:moveTo>
                    <a:cubicBezTo>
                      <a:pt x="419" y="115"/>
                      <a:pt x="430" y="122"/>
                      <a:pt x="428" y="126"/>
                    </a:cubicBezTo>
                    <a:cubicBezTo>
                      <a:pt x="426" y="131"/>
                      <a:pt x="409" y="125"/>
                      <a:pt x="410" y="129"/>
                    </a:cubicBezTo>
                    <a:cubicBezTo>
                      <a:pt x="410" y="131"/>
                      <a:pt x="412" y="137"/>
                      <a:pt x="424" y="133"/>
                    </a:cubicBezTo>
                    <a:cubicBezTo>
                      <a:pt x="436" y="130"/>
                      <a:pt x="446" y="132"/>
                      <a:pt x="454" y="139"/>
                    </a:cubicBezTo>
                    <a:cubicBezTo>
                      <a:pt x="462" y="145"/>
                      <a:pt x="470" y="148"/>
                      <a:pt x="475" y="141"/>
                    </a:cubicBezTo>
                    <a:cubicBezTo>
                      <a:pt x="481" y="135"/>
                      <a:pt x="468" y="134"/>
                      <a:pt x="471" y="129"/>
                    </a:cubicBezTo>
                    <a:cubicBezTo>
                      <a:pt x="473" y="124"/>
                      <a:pt x="463" y="121"/>
                      <a:pt x="457" y="121"/>
                    </a:cubicBezTo>
                    <a:cubicBezTo>
                      <a:pt x="452" y="121"/>
                      <a:pt x="450" y="111"/>
                      <a:pt x="445" y="113"/>
                    </a:cubicBezTo>
                    <a:cubicBezTo>
                      <a:pt x="441" y="115"/>
                      <a:pt x="438" y="118"/>
                      <a:pt x="438" y="112"/>
                    </a:cubicBezTo>
                    <a:cubicBezTo>
                      <a:pt x="438" y="105"/>
                      <a:pt x="412" y="105"/>
                      <a:pt x="405" y="107"/>
                    </a:cubicBezTo>
                    <a:cubicBezTo>
                      <a:pt x="399" y="110"/>
                      <a:pt x="407" y="123"/>
                      <a:pt x="413" y="119"/>
                    </a:cubicBezTo>
                    <a:close/>
                    <a:moveTo>
                      <a:pt x="416" y="161"/>
                    </a:moveTo>
                    <a:cubicBezTo>
                      <a:pt x="420" y="156"/>
                      <a:pt x="400" y="140"/>
                      <a:pt x="399" y="148"/>
                    </a:cubicBezTo>
                    <a:cubicBezTo>
                      <a:pt x="398" y="155"/>
                      <a:pt x="412" y="166"/>
                      <a:pt x="416" y="161"/>
                    </a:cubicBezTo>
                    <a:close/>
                    <a:moveTo>
                      <a:pt x="481" y="96"/>
                    </a:moveTo>
                    <a:cubicBezTo>
                      <a:pt x="485" y="90"/>
                      <a:pt x="460" y="85"/>
                      <a:pt x="466" y="90"/>
                    </a:cubicBezTo>
                    <a:cubicBezTo>
                      <a:pt x="470" y="93"/>
                      <a:pt x="478" y="102"/>
                      <a:pt x="481" y="96"/>
                    </a:cubicBezTo>
                    <a:close/>
                    <a:moveTo>
                      <a:pt x="425" y="209"/>
                    </a:moveTo>
                    <a:cubicBezTo>
                      <a:pt x="428" y="205"/>
                      <a:pt x="417" y="197"/>
                      <a:pt x="414" y="204"/>
                    </a:cubicBezTo>
                    <a:cubicBezTo>
                      <a:pt x="411" y="211"/>
                      <a:pt x="421" y="213"/>
                      <a:pt x="425" y="209"/>
                    </a:cubicBezTo>
                    <a:close/>
                    <a:moveTo>
                      <a:pt x="481" y="174"/>
                    </a:moveTo>
                    <a:cubicBezTo>
                      <a:pt x="481" y="179"/>
                      <a:pt x="469" y="173"/>
                      <a:pt x="460" y="170"/>
                    </a:cubicBezTo>
                    <a:cubicBezTo>
                      <a:pt x="451" y="166"/>
                      <a:pt x="457" y="177"/>
                      <a:pt x="464" y="183"/>
                    </a:cubicBezTo>
                    <a:cubicBezTo>
                      <a:pt x="471" y="189"/>
                      <a:pt x="460" y="186"/>
                      <a:pt x="451" y="179"/>
                    </a:cubicBezTo>
                    <a:cubicBezTo>
                      <a:pt x="441" y="173"/>
                      <a:pt x="442" y="184"/>
                      <a:pt x="447" y="187"/>
                    </a:cubicBezTo>
                    <a:cubicBezTo>
                      <a:pt x="451" y="191"/>
                      <a:pt x="446" y="196"/>
                      <a:pt x="440" y="188"/>
                    </a:cubicBezTo>
                    <a:cubicBezTo>
                      <a:pt x="434" y="180"/>
                      <a:pt x="431" y="171"/>
                      <a:pt x="421" y="171"/>
                    </a:cubicBezTo>
                    <a:cubicBezTo>
                      <a:pt x="412" y="170"/>
                      <a:pt x="416" y="180"/>
                      <a:pt x="420" y="185"/>
                    </a:cubicBezTo>
                    <a:cubicBezTo>
                      <a:pt x="425" y="191"/>
                      <a:pt x="430" y="193"/>
                      <a:pt x="438" y="197"/>
                    </a:cubicBezTo>
                    <a:cubicBezTo>
                      <a:pt x="446" y="202"/>
                      <a:pt x="459" y="195"/>
                      <a:pt x="465" y="197"/>
                    </a:cubicBezTo>
                    <a:cubicBezTo>
                      <a:pt x="471" y="198"/>
                      <a:pt x="458" y="206"/>
                      <a:pt x="462" y="211"/>
                    </a:cubicBezTo>
                    <a:cubicBezTo>
                      <a:pt x="466" y="216"/>
                      <a:pt x="477" y="212"/>
                      <a:pt x="486" y="212"/>
                    </a:cubicBezTo>
                    <a:cubicBezTo>
                      <a:pt x="494" y="211"/>
                      <a:pt x="490" y="206"/>
                      <a:pt x="495" y="203"/>
                    </a:cubicBezTo>
                    <a:cubicBezTo>
                      <a:pt x="500" y="199"/>
                      <a:pt x="490" y="200"/>
                      <a:pt x="494" y="191"/>
                    </a:cubicBezTo>
                    <a:cubicBezTo>
                      <a:pt x="498" y="183"/>
                      <a:pt x="482" y="169"/>
                      <a:pt x="481" y="174"/>
                    </a:cubicBezTo>
                    <a:close/>
                    <a:moveTo>
                      <a:pt x="502" y="145"/>
                    </a:moveTo>
                    <a:cubicBezTo>
                      <a:pt x="510" y="145"/>
                      <a:pt x="516" y="144"/>
                      <a:pt x="522" y="141"/>
                    </a:cubicBezTo>
                    <a:cubicBezTo>
                      <a:pt x="529" y="139"/>
                      <a:pt x="519" y="139"/>
                      <a:pt x="523" y="133"/>
                    </a:cubicBezTo>
                    <a:cubicBezTo>
                      <a:pt x="528" y="127"/>
                      <a:pt x="512" y="126"/>
                      <a:pt x="511" y="128"/>
                    </a:cubicBezTo>
                    <a:cubicBezTo>
                      <a:pt x="510" y="130"/>
                      <a:pt x="491" y="116"/>
                      <a:pt x="488" y="121"/>
                    </a:cubicBezTo>
                    <a:cubicBezTo>
                      <a:pt x="485" y="125"/>
                      <a:pt x="495" y="145"/>
                      <a:pt x="502" y="145"/>
                    </a:cubicBezTo>
                    <a:close/>
                    <a:moveTo>
                      <a:pt x="543" y="147"/>
                    </a:moveTo>
                    <a:cubicBezTo>
                      <a:pt x="542" y="144"/>
                      <a:pt x="504" y="149"/>
                      <a:pt x="510" y="153"/>
                    </a:cubicBezTo>
                    <a:cubicBezTo>
                      <a:pt x="520" y="161"/>
                      <a:pt x="544" y="150"/>
                      <a:pt x="543" y="147"/>
                    </a:cubicBezTo>
                    <a:close/>
                    <a:moveTo>
                      <a:pt x="537" y="220"/>
                    </a:moveTo>
                    <a:cubicBezTo>
                      <a:pt x="546" y="220"/>
                      <a:pt x="542" y="209"/>
                      <a:pt x="532" y="201"/>
                    </a:cubicBezTo>
                    <a:cubicBezTo>
                      <a:pt x="522" y="194"/>
                      <a:pt x="499" y="209"/>
                      <a:pt x="503" y="212"/>
                    </a:cubicBezTo>
                    <a:cubicBezTo>
                      <a:pt x="508" y="216"/>
                      <a:pt x="528" y="221"/>
                      <a:pt x="537" y="220"/>
                    </a:cubicBezTo>
                    <a:close/>
                    <a:moveTo>
                      <a:pt x="473" y="290"/>
                    </a:moveTo>
                    <a:cubicBezTo>
                      <a:pt x="484" y="298"/>
                      <a:pt x="481" y="284"/>
                      <a:pt x="493" y="285"/>
                    </a:cubicBezTo>
                    <a:cubicBezTo>
                      <a:pt x="506" y="285"/>
                      <a:pt x="506" y="265"/>
                      <a:pt x="508" y="257"/>
                    </a:cubicBezTo>
                    <a:cubicBezTo>
                      <a:pt x="510" y="250"/>
                      <a:pt x="498" y="250"/>
                      <a:pt x="501" y="256"/>
                    </a:cubicBezTo>
                    <a:cubicBezTo>
                      <a:pt x="504" y="261"/>
                      <a:pt x="501" y="267"/>
                      <a:pt x="500" y="260"/>
                    </a:cubicBezTo>
                    <a:cubicBezTo>
                      <a:pt x="499" y="254"/>
                      <a:pt x="489" y="260"/>
                      <a:pt x="486" y="255"/>
                    </a:cubicBezTo>
                    <a:cubicBezTo>
                      <a:pt x="482" y="250"/>
                      <a:pt x="497" y="249"/>
                      <a:pt x="500" y="243"/>
                    </a:cubicBezTo>
                    <a:cubicBezTo>
                      <a:pt x="504" y="236"/>
                      <a:pt x="489" y="237"/>
                      <a:pt x="492" y="232"/>
                    </a:cubicBezTo>
                    <a:cubicBezTo>
                      <a:pt x="496" y="227"/>
                      <a:pt x="470" y="233"/>
                      <a:pt x="478" y="236"/>
                    </a:cubicBezTo>
                    <a:cubicBezTo>
                      <a:pt x="485" y="239"/>
                      <a:pt x="478" y="243"/>
                      <a:pt x="471" y="238"/>
                    </a:cubicBezTo>
                    <a:cubicBezTo>
                      <a:pt x="464" y="233"/>
                      <a:pt x="445" y="241"/>
                      <a:pt x="452" y="247"/>
                    </a:cubicBezTo>
                    <a:cubicBezTo>
                      <a:pt x="457" y="251"/>
                      <a:pt x="474" y="244"/>
                      <a:pt x="464" y="257"/>
                    </a:cubicBezTo>
                    <a:cubicBezTo>
                      <a:pt x="455" y="270"/>
                      <a:pt x="451" y="253"/>
                      <a:pt x="442" y="255"/>
                    </a:cubicBezTo>
                    <a:cubicBezTo>
                      <a:pt x="433" y="256"/>
                      <a:pt x="437" y="267"/>
                      <a:pt x="450" y="271"/>
                    </a:cubicBezTo>
                    <a:cubicBezTo>
                      <a:pt x="464" y="275"/>
                      <a:pt x="462" y="283"/>
                      <a:pt x="473" y="290"/>
                    </a:cubicBezTo>
                    <a:close/>
                    <a:moveTo>
                      <a:pt x="555" y="210"/>
                    </a:moveTo>
                    <a:cubicBezTo>
                      <a:pt x="558" y="220"/>
                      <a:pt x="562" y="213"/>
                      <a:pt x="568" y="217"/>
                    </a:cubicBezTo>
                    <a:cubicBezTo>
                      <a:pt x="573" y="221"/>
                      <a:pt x="582" y="224"/>
                      <a:pt x="586" y="220"/>
                    </a:cubicBezTo>
                    <a:cubicBezTo>
                      <a:pt x="591" y="216"/>
                      <a:pt x="593" y="213"/>
                      <a:pt x="594" y="216"/>
                    </a:cubicBezTo>
                    <a:cubicBezTo>
                      <a:pt x="597" y="222"/>
                      <a:pt x="608" y="223"/>
                      <a:pt x="632" y="223"/>
                    </a:cubicBezTo>
                    <a:cubicBezTo>
                      <a:pt x="656" y="224"/>
                      <a:pt x="650" y="213"/>
                      <a:pt x="657" y="217"/>
                    </a:cubicBezTo>
                    <a:cubicBezTo>
                      <a:pt x="664" y="221"/>
                      <a:pt x="680" y="221"/>
                      <a:pt x="687" y="220"/>
                    </a:cubicBezTo>
                    <a:cubicBezTo>
                      <a:pt x="694" y="218"/>
                      <a:pt x="697" y="207"/>
                      <a:pt x="697" y="202"/>
                    </a:cubicBezTo>
                    <a:cubicBezTo>
                      <a:pt x="696" y="196"/>
                      <a:pt x="643" y="192"/>
                      <a:pt x="633" y="197"/>
                    </a:cubicBezTo>
                    <a:cubicBezTo>
                      <a:pt x="624" y="203"/>
                      <a:pt x="609" y="195"/>
                      <a:pt x="601" y="199"/>
                    </a:cubicBezTo>
                    <a:cubicBezTo>
                      <a:pt x="594" y="203"/>
                      <a:pt x="596" y="194"/>
                      <a:pt x="583" y="193"/>
                    </a:cubicBezTo>
                    <a:cubicBezTo>
                      <a:pt x="569" y="193"/>
                      <a:pt x="584" y="186"/>
                      <a:pt x="586" y="183"/>
                    </a:cubicBezTo>
                    <a:cubicBezTo>
                      <a:pt x="589" y="180"/>
                      <a:pt x="566" y="172"/>
                      <a:pt x="556" y="174"/>
                    </a:cubicBezTo>
                    <a:cubicBezTo>
                      <a:pt x="547" y="176"/>
                      <a:pt x="541" y="171"/>
                      <a:pt x="532" y="167"/>
                    </a:cubicBezTo>
                    <a:cubicBezTo>
                      <a:pt x="523" y="163"/>
                      <a:pt x="499" y="163"/>
                      <a:pt x="504" y="171"/>
                    </a:cubicBezTo>
                    <a:cubicBezTo>
                      <a:pt x="507" y="176"/>
                      <a:pt x="536" y="186"/>
                      <a:pt x="539" y="181"/>
                    </a:cubicBezTo>
                    <a:cubicBezTo>
                      <a:pt x="542" y="176"/>
                      <a:pt x="550" y="187"/>
                      <a:pt x="554" y="193"/>
                    </a:cubicBezTo>
                    <a:cubicBezTo>
                      <a:pt x="559" y="198"/>
                      <a:pt x="551" y="200"/>
                      <a:pt x="555" y="210"/>
                    </a:cubicBezTo>
                    <a:close/>
                    <a:moveTo>
                      <a:pt x="580" y="151"/>
                    </a:moveTo>
                    <a:cubicBezTo>
                      <a:pt x="571" y="147"/>
                      <a:pt x="560" y="156"/>
                      <a:pt x="569" y="160"/>
                    </a:cubicBezTo>
                    <a:cubicBezTo>
                      <a:pt x="577" y="163"/>
                      <a:pt x="589" y="156"/>
                      <a:pt x="580" y="151"/>
                    </a:cubicBezTo>
                    <a:close/>
                    <a:moveTo>
                      <a:pt x="508" y="95"/>
                    </a:moveTo>
                    <a:cubicBezTo>
                      <a:pt x="516" y="99"/>
                      <a:pt x="511" y="104"/>
                      <a:pt x="519" y="107"/>
                    </a:cubicBezTo>
                    <a:cubicBezTo>
                      <a:pt x="527" y="111"/>
                      <a:pt x="550" y="103"/>
                      <a:pt x="552" y="108"/>
                    </a:cubicBezTo>
                    <a:cubicBezTo>
                      <a:pt x="554" y="114"/>
                      <a:pt x="529" y="114"/>
                      <a:pt x="532" y="118"/>
                    </a:cubicBezTo>
                    <a:cubicBezTo>
                      <a:pt x="536" y="121"/>
                      <a:pt x="550" y="127"/>
                      <a:pt x="548" y="130"/>
                    </a:cubicBezTo>
                    <a:cubicBezTo>
                      <a:pt x="546" y="133"/>
                      <a:pt x="572" y="141"/>
                      <a:pt x="575" y="137"/>
                    </a:cubicBezTo>
                    <a:cubicBezTo>
                      <a:pt x="577" y="133"/>
                      <a:pt x="584" y="134"/>
                      <a:pt x="591" y="137"/>
                    </a:cubicBezTo>
                    <a:cubicBezTo>
                      <a:pt x="597" y="139"/>
                      <a:pt x="598" y="121"/>
                      <a:pt x="602" y="124"/>
                    </a:cubicBezTo>
                    <a:cubicBezTo>
                      <a:pt x="607" y="127"/>
                      <a:pt x="606" y="118"/>
                      <a:pt x="614" y="115"/>
                    </a:cubicBezTo>
                    <a:cubicBezTo>
                      <a:pt x="621" y="112"/>
                      <a:pt x="632" y="111"/>
                      <a:pt x="633" y="108"/>
                    </a:cubicBezTo>
                    <a:cubicBezTo>
                      <a:pt x="633" y="106"/>
                      <a:pt x="631" y="102"/>
                      <a:pt x="622" y="103"/>
                    </a:cubicBezTo>
                    <a:cubicBezTo>
                      <a:pt x="613" y="104"/>
                      <a:pt x="607" y="101"/>
                      <a:pt x="611" y="96"/>
                    </a:cubicBezTo>
                    <a:cubicBezTo>
                      <a:pt x="615" y="91"/>
                      <a:pt x="601" y="89"/>
                      <a:pt x="606" y="85"/>
                    </a:cubicBezTo>
                    <a:cubicBezTo>
                      <a:pt x="611" y="81"/>
                      <a:pt x="596" y="77"/>
                      <a:pt x="598" y="83"/>
                    </a:cubicBezTo>
                    <a:cubicBezTo>
                      <a:pt x="599" y="89"/>
                      <a:pt x="589" y="84"/>
                      <a:pt x="587" y="78"/>
                    </a:cubicBezTo>
                    <a:cubicBezTo>
                      <a:pt x="586" y="73"/>
                      <a:pt x="565" y="71"/>
                      <a:pt x="552" y="59"/>
                    </a:cubicBezTo>
                    <a:cubicBezTo>
                      <a:pt x="538" y="47"/>
                      <a:pt x="524" y="55"/>
                      <a:pt x="532" y="56"/>
                    </a:cubicBezTo>
                    <a:cubicBezTo>
                      <a:pt x="540" y="58"/>
                      <a:pt x="540" y="62"/>
                      <a:pt x="533" y="61"/>
                    </a:cubicBezTo>
                    <a:cubicBezTo>
                      <a:pt x="527" y="61"/>
                      <a:pt x="515" y="62"/>
                      <a:pt x="526" y="66"/>
                    </a:cubicBezTo>
                    <a:cubicBezTo>
                      <a:pt x="536" y="70"/>
                      <a:pt x="525" y="71"/>
                      <a:pt x="516" y="71"/>
                    </a:cubicBezTo>
                    <a:cubicBezTo>
                      <a:pt x="508" y="71"/>
                      <a:pt x="507" y="82"/>
                      <a:pt x="518" y="84"/>
                    </a:cubicBezTo>
                    <a:cubicBezTo>
                      <a:pt x="529" y="85"/>
                      <a:pt x="521" y="92"/>
                      <a:pt x="512" y="89"/>
                    </a:cubicBezTo>
                    <a:cubicBezTo>
                      <a:pt x="503" y="87"/>
                      <a:pt x="500" y="91"/>
                      <a:pt x="508" y="95"/>
                    </a:cubicBezTo>
                    <a:close/>
                    <a:moveTo>
                      <a:pt x="569" y="46"/>
                    </a:moveTo>
                    <a:cubicBezTo>
                      <a:pt x="576" y="41"/>
                      <a:pt x="581" y="44"/>
                      <a:pt x="575" y="47"/>
                    </a:cubicBezTo>
                    <a:cubicBezTo>
                      <a:pt x="569" y="50"/>
                      <a:pt x="571" y="52"/>
                      <a:pt x="580" y="52"/>
                    </a:cubicBezTo>
                    <a:cubicBezTo>
                      <a:pt x="588" y="51"/>
                      <a:pt x="576" y="54"/>
                      <a:pt x="576" y="59"/>
                    </a:cubicBezTo>
                    <a:cubicBezTo>
                      <a:pt x="576" y="64"/>
                      <a:pt x="586" y="61"/>
                      <a:pt x="587" y="66"/>
                    </a:cubicBezTo>
                    <a:cubicBezTo>
                      <a:pt x="587" y="71"/>
                      <a:pt x="609" y="73"/>
                      <a:pt x="615" y="67"/>
                    </a:cubicBezTo>
                    <a:cubicBezTo>
                      <a:pt x="622" y="61"/>
                      <a:pt x="619" y="69"/>
                      <a:pt x="619" y="73"/>
                    </a:cubicBezTo>
                    <a:cubicBezTo>
                      <a:pt x="618" y="77"/>
                      <a:pt x="649" y="80"/>
                      <a:pt x="651" y="75"/>
                    </a:cubicBezTo>
                    <a:cubicBezTo>
                      <a:pt x="652" y="70"/>
                      <a:pt x="657" y="72"/>
                      <a:pt x="663" y="74"/>
                    </a:cubicBezTo>
                    <a:cubicBezTo>
                      <a:pt x="669" y="75"/>
                      <a:pt x="698" y="68"/>
                      <a:pt x="699" y="62"/>
                    </a:cubicBezTo>
                    <a:cubicBezTo>
                      <a:pt x="699" y="56"/>
                      <a:pt x="708" y="65"/>
                      <a:pt x="699" y="72"/>
                    </a:cubicBezTo>
                    <a:cubicBezTo>
                      <a:pt x="689" y="78"/>
                      <a:pt x="670" y="77"/>
                      <a:pt x="662" y="80"/>
                    </a:cubicBezTo>
                    <a:cubicBezTo>
                      <a:pt x="653" y="82"/>
                      <a:pt x="667" y="88"/>
                      <a:pt x="676" y="95"/>
                    </a:cubicBezTo>
                    <a:cubicBezTo>
                      <a:pt x="684" y="101"/>
                      <a:pt x="665" y="98"/>
                      <a:pt x="657" y="89"/>
                    </a:cubicBezTo>
                    <a:cubicBezTo>
                      <a:pt x="649" y="81"/>
                      <a:pt x="631" y="81"/>
                      <a:pt x="621" y="81"/>
                    </a:cubicBezTo>
                    <a:cubicBezTo>
                      <a:pt x="612" y="82"/>
                      <a:pt x="615" y="99"/>
                      <a:pt x="622" y="99"/>
                    </a:cubicBezTo>
                    <a:cubicBezTo>
                      <a:pt x="629" y="99"/>
                      <a:pt x="636" y="102"/>
                      <a:pt x="643" y="113"/>
                    </a:cubicBezTo>
                    <a:cubicBezTo>
                      <a:pt x="650" y="124"/>
                      <a:pt x="665" y="121"/>
                      <a:pt x="665" y="126"/>
                    </a:cubicBezTo>
                    <a:cubicBezTo>
                      <a:pt x="665" y="131"/>
                      <a:pt x="645" y="122"/>
                      <a:pt x="634" y="120"/>
                    </a:cubicBezTo>
                    <a:cubicBezTo>
                      <a:pt x="623" y="118"/>
                      <a:pt x="606" y="125"/>
                      <a:pt x="605" y="133"/>
                    </a:cubicBezTo>
                    <a:cubicBezTo>
                      <a:pt x="605" y="141"/>
                      <a:pt x="621" y="140"/>
                      <a:pt x="632" y="134"/>
                    </a:cubicBezTo>
                    <a:cubicBezTo>
                      <a:pt x="643" y="127"/>
                      <a:pt x="635" y="136"/>
                      <a:pt x="630" y="141"/>
                    </a:cubicBezTo>
                    <a:cubicBezTo>
                      <a:pt x="624" y="146"/>
                      <a:pt x="643" y="150"/>
                      <a:pt x="643" y="156"/>
                    </a:cubicBezTo>
                    <a:cubicBezTo>
                      <a:pt x="643" y="162"/>
                      <a:pt x="629" y="160"/>
                      <a:pt x="628" y="154"/>
                    </a:cubicBezTo>
                    <a:cubicBezTo>
                      <a:pt x="626" y="149"/>
                      <a:pt x="621" y="143"/>
                      <a:pt x="608" y="144"/>
                    </a:cubicBezTo>
                    <a:cubicBezTo>
                      <a:pt x="595" y="145"/>
                      <a:pt x="599" y="154"/>
                      <a:pt x="607" y="155"/>
                    </a:cubicBezTo>
                    <a:cubicBezTo>
                      <a:pt x="615" y="156"/>
                      <a:pt x="615" y="162"/>
                      <a:pt x="606" y="162"/>
                    </a:cubicBezTo>
                    <a:cubicBezTo>
                      <a:pt x="597" y="162"/>
                      <a:pt x="577" y="168"/>
                      <a:pt x="583" y="174"/>
                    </a:cubicBezTo>
                    <a:cubicBezTo>
                      <a:pt x="590" y="180"/>
                      <a:pt x="616" y="174"/>
                      <a:pt x="620" y="178"/>
                    </a:cubicBezTo>
                    <a:cubicBezTo>
                      <a:pt x="625" y="182"/>
                      <a:pt x="637" y="183"/>
                      <a:pt x="640" y="179"/>
                    </a:cubicBezTo>
                    <a:cubicBezTo>
                      <a:pt x="643" y="174"/>
                      <a:pt x="653" y="176"/>
                      <a:pt x="663" y="176"/>
                    </a:cubicBezTo>
                    <a:cubicBezTo>
                      <a:pt x="673" y="176"/>
                      <a:pt x="676" y="178"/>
                      <a:pt x="680" y="182"/>
                    </a:cubicBezTo>
                    <a:cubicBezTo>
                      <a:pt x="685" y="186"/>
                      <a:pt x="693" y="184"/>
                      <a:pt x="698" y="180"/>
                    </a:cubicBezTo>
                    <a:cubicBezTo>
                      <a:pt x="704" y="176"/>
                      <a:pt x="704" y="176"/>
                      <a:pt x="711" y="176"/>
                    </a:cubicBezTo>
                    <a:cubicBezTo>
                      <a:pt x="718" y="176"/>
                      <a:pt x="719" y="172"/>
                      <a:pt x="716" y="166"/>
                    </a:cubicBezTo>
                    <a:cubicBezTo>
                      <a:pt x="712" y="161"/>
                      <a:pt x="703" y="170"/>
                      <a:pt x="702" y="166"/>
                    </a:cubicBezTo>
                    <a:cubicBezTo>
                      <a:pt x="701" y="161"/>
                      <a:pt x="693" y="160"/>
                      <a:pt x="679" y="162"/>
                    </a:cubicBezTo>
                    <a:cubicBezTo>
                      <a:pt x="665" y="164"/>
                      <a:pt x="671" y="153"/>
                      <a:pt x="679" y="155"/>
                    </a:cubicBezTo>
                    <a:cubicBezTo>
                      <a:pt x="688" y="158"/>
                      <a:pt x="699" y="157"/>
                      <a:pt x="709" y="154"/>
                    </a:cubicBezTo>
                    <a:cubicBezTo>
                      <a:pt x="718" y="152"/>
                      <a:pt x="711" y="147"/>
                      <a:pt x="711" y="143"/>
                    </a:cubicBezTo>
                    <a:cubicBezTo>
                      <a:pt x="711" y="139"/>
                      <a:pt x="723" y="142"/>
                      <a:pt x="732" y="142"/>
                    </a:cubicBezTo>
                    <a:cubicBezTo>
                      <a:pt x="741" y="142"/>
                      <a:pt x="754" y="127"/>
                      <a:pt x="754" y="119"/>
                    </a:cubicBezTo>
                    <a:cubicBezTo>
                      <a:pt x="755" y="110"/>
                      <a:pt x="734" y="112"/>
                      <a:pt x="724" y="112"/>
                    </a:cubicBezTo>
                    <a:cubicBezTo>
                      <a:pt x="714" y="112"/>
                      <a:pt x="731" y="105"/>
                      <a:pt x="750" y="106"/>
                    </a:cubicBezTo>
                    <a:cubicBezTo>
                      <a:pt x="769" y="107"/>
                      <a:pt x="760" y="98"/>
                      <a:pt x="764" y="95"/>
                    </a:cubicBezTo>
                    <a:cubicBezTo>
                      <a:pt x="767" y="92"/>
                      <a:pt x="776" y="99"/>
                      <a:pt x="786" y="97"/>
                    </a:cubicBezTo>
                    <a:cubicBezTo>
                      <a:pt x="795" y="95"/>
                      <a:pt x="789" y="87"/>
                      <a:pt x="795" y="87"/>
                    </a:cubicBezTo>
                    <a:cubicBezTo>
                      <a:pt x="800" y="87"/>
                      <a:pt x="810" y="80"/>
                      <a:pt x="831" y="68"/>
                    </a:cubicBezTo>
                    <a:cubicBezTo>
                      <a:pt x="851" y="57"/>
                      <a:pt x="867" y="59"/>
                      <a:pt x="868" y="52"/>
                    </a:cubicBezTo>
                    <a:cubicBezTo>
                      <a:pt x="869" y="46"/>
                      <a:pt x="840" y="52"/>
                      <a:pt x="835" y="50"/>
                    </a:cubicBezTo>
                    <a:cubicBezTo>
                      <a:pt x="830" y="48"/>
                      <a:pt x="855" y="43"/>
                      <a:pt x="861" y="44"/>
                    </a:cubicBezTo>
                    <a:cubicBezTo>
                      <a:pt x="867" y="46"/>
                      <a:pt x="875" y="44"/>
                      <a:pt x="896" y="34"/>
                    </a:cubicBezTo>
                    <a:cubicBezTo>
                      <a:pt x="916" y="24"/>
                      <a:pt x="907" y="22"/>
                      <a:pt x="899" y="23"/>
                    </a:cubicBezTo>
                    <a:cubicBezTo>
                      <a:pt x="890" y="25"/>
                      <a:pt x="881" y="22"/>
                      <a:pt x="881" y="16"/>
                    </a:cubicBezTo>
                    <a:cubicBezTo>
                      <a:pt x="882" y="11"/>
                      <a:pt x="869" y="16"/>
                      <a:pt x="868" y="13"/>
                    </a:cubicBezTo>
                    <a:cubicBezTo>
                      <a:pt x="868" y="10"/>
                      <a:pt x="856" y="11"/>
                      <a:pt x="843" y="16"/>
                    </a:cubicBezTo>
                    <a:cubicBezTo>
                      <a:pt x="830" y="21"/>
                      <a:pt x="842" y="11"/>
                      <a:pt x="847" y="9"/>
                    </a:cubicBezTo>
                    <a:cubicBezTo>
                      <a:pt x="853" y="7"/>
                      <a:pt x="814" y="9"/>
                      <a:pt x="808" y="5"/>
                    </a:cubicBezTo>
                    <a:cubicBezTo>
                      <a:pt x="801" y="0"/>
                      <a:pt x="794" y="12"/>
                      <a:pt x="788" y="6"/>
                    </a:cubicBezTo>
                    <a:cubicBezTo>
                      <a:pt x="782" y="0"/>
                      <a:pt x="766" y="5"/>
                      <a:pt x="768" y="10"/>
                    </a:cubicBezTo>
                    <a:cubicBezTo>
                      <a:pt x="770" y="14"/>
                      <a:pt x="766" y="14"/>
                      <a:pt x="760" y="9"/>
                    </a:cubicBezTo>
                    <a:cubicBezTo>
                      <a:pt x="754" y="4"/>
                      <a:pt x="742" y="10"/>
                      <a:pt x="732" y="8"/>
                    </a:cubicBezTo>
                    <a:cubicBezTo>
                      <a:pt x="721" y="7"/>
                      <a:pt x="726" y="17"/>
                      <a:pt x="714" y="12"/>
                    </a:cubicBezTo>
                    <a:cubicBezTo>
                      <a:pt x="703" y="7"/>
                      <a:pt x="690" y="9"/>
                      <a:pt x="694" y="11"/>
                    </a:cubicBezTo>
                    <a:cubicBezTo>
                      <a:pt x="697" y="12"/>
                      <a:pt x="693" y="15"/>
                      <a:pt x="688" y="14"/>
                    </a:cubicBezTo>
                    <a:cubicBezTo>
                      <a:pt x="683" y="12"/>
                      <a:pt x="678" y="14"/>
                      <a:pt x="681" y="19"/>
                    </a:cubicBezTo>
                    <a:cubicBezTo>
                      <a:pt x="683" y="24"/>
                      <a:pt x="662" y="18"/>
                      <a:pt x="662" y="23"/>
                    </a:cubicBezTo>
                    <a:cubicBezTo>
                      <a:pt x="662" y="29"/>
                      <a:pt x="655" y="32"/>
                      <a:pt x="649" y="27"/>
                    </a:cubicBezTo>
                    <a:cubicBezTo>
                      <a:pt x="643" y="22"/>
                      <a:pt x="624" y="20"/>
                      <a:pt x="629" y="25"/>
                    </a:cubicBezTo>
                    <a:cubicBezTo>
                      <a:pt x="635" y="29"/>
                      <a:pt x="612" y="27"/>
                      <a:pt x="618" y="31"/>
                    </a:cubicBezTo>
                    <a:cubicBezTo>
                      <a:pt x="624" y="36"/>
                      <a:pt x="611" y="39"/>
                      <a:pt x="611" y="37"/>
                    </a:cubicBezTo>
                    <a:cubicBezTo>
                      <a:pt x="611" y="34"/>
                      <a:pt x="598" y="30"/>
                      <a:pt x="593" y="34"/>
                    </a:cubicBezTo>
                    <a:cubicBezTo>
                      <a:pt x="588" y="39"/>
                      <a:pt x="587" y="44"/>
                      <a:pt x="584" y="41"/>
                    </a:cubicBezTo>
                    <a:cubicBezTo>
                      <a:pt x="582" y="38"/>
                      <a:pt x="571" y="39"/>
                      <a:pt x="560" y="43"/>
                    </a:cubicBezTo>
                    <a:cubicBezTo>
                      <a:pt x="550" y="47"/>
                      <a:pt x="562" y="50"/>
                      <a:pt x="569" y="46"/>
                    </a:cubicBezTo>
                    <a:close/>
                    <a:moveTo>
                      <a:pt x="695" y="477"/>
                    </a:moveTo>
                    <a:cubicBezTo>
                      <a:pt x="698" y="477"/>
                      <a:pt x="705" y="464"/>
                      <a:pt x="696" y="465"/>
                    </a:cubicBezTo>
                    <a:cubicBezTo>
                      <a:pt x="687" y="465"/>
                      <a:pt x="689" y="478"/>
                      <a:pt x="695" y="477"/>
                    </a:cubicBezTo>
                    <a:close/>
                    <a:moveTo>
                      <a:pt x="651" y="466"/>
                    </a:moveTo>
                    <a:cubicBezTo>
                      <a:pt x="659" y="471"/>
                      <a:pt x="671" y="458"/>
                      <a:pt x="670" y="454"/>
                    </a:cubicBezTo>
                    <a:cubicBezTo>
                      <a:pt x="669" y="450"/>
                      <a:pt x="641" y="460"/>
                      <a:pt x="651" y="466"/>
                    </a:cubicBezTo>
                    <a:close/>
                    <a:moveTo>
                      <a:pt x="687" y="439"/>
                    </a:moveTo>
                    <a:cubicBezTo>
                      <a:pt x="688" y="434"/>
                      <a:pt x="670" y="432"/>
                      <a:pt x="671" y="426"/>
                    </a:cubicBezTo>
                    <a:cubicBezTo>
                      <a:pt x="672" y="421"/>
                      <a:pt x="655" y="416"/>
                      <a:pt x="649" y="413"/>
                    </a:cubicBezTo>
                    <a:cubicBezTo>
                      <a:pt x="644" y="410"/>
                      <a:pt x="635" y="409"/>
                      <a:pt x="635" y="403"/>
                    </a:cubicBezTo>
                    <a:cubicBezTo>
                      <a:pt x="635" y="397"/>
                      <a:pt x="623" y="401"/>
                      <a:pt x="623" y="410"/>
                    </a:cubicBezTo>
                    <a:cubicBezTo>
                      <a:pt x="622" y="419"/>
                      <a:pt x="617" y="417"/>
                      <a:pt x="620" y="426"/>
                    </a:cubicBezTo>
                    <a:cubicBezTo>
                      <a:pt x="622" y="434"/>
                      <a:pt x="609" y="436"/>
                      <a:pt x="610" y="441"/>
                    </a:cubicBezTo>
                    <a:cubicBezTo>
                      <a:pt x="612" y="445"/>
                      <a:pt x="618" y="440"/>
                      <a:pt x="624" y="440"/>
                    </a:cubicBezTo>
                    <a:cubicBezTo>
                      <a:pt x="630" y="440"/>
                      <a:pt x="623" y="448"/>
                      <a:pt x="630" y="449"/>
                    </a:cubicBezTo>
                    <a:cubicBezTo>
                      <a:pt x="636" y="450"/>
                      <a:pt x="647" y="443"/>
                      <a:pt x="649" y="439"/>
                    </a:cubicBezTo>
                    <a:cubicBezTo>
                      <a:pt x="652" y="435"/>
                      <a:pt x="657" y="433"/>
                      <a:pt x="664" y="438"/>
                    </a:cubicBezTo>
                    <a:cubicBezTo>
                      <a:pt x="671" y="443"/>
                      <a:pt x="686" y="444"/>
                      <a:pt x="687" y="439"/>
                    </a:cubicBezTo>
                    <a:close/>
                    <a:moveTo>
                      <a:pt x="850" y="395"/>
                    </a:moveTo>
                    <a:cubicBezTo>
                      <a:pt x="856" y="395"/>
                      <a:pt x="857" y="403"/>
                      <a:pt x="867" y="411"/>
                    </a:cubicBezTo>
                    <a:cubicBezTo>
                      <a:pt x="876" y="419"/>
                      <a:pt x="877" y="413"/>
                      <a:pt x="879" y="408"/>
                    </a:cubicBezTo>
                    <a:cubicBezTo>
                      <a:pt x="880" y="402"/>
                      <a:pt x="891" y="407"/>
                      <a:pt x="890" y="401"/>
                    </a:cubicBezTo>
                    <a:cubicBezTo>
                      <a:pt x="890" y="396"/>
                      <a:pt x="899" y="389"/>
                      <a:pt x="905" y="387"/>
                    </a:cubicBezTo>
                    <a:cubicBezTo>
                      <a:pt x="911" y="384"/>
                      <a:pt x="900" y="378"/>
                      <a:pt x="892" y="379"/>
                    </a:cubicBezTo>
                    <a:cubicBezTo>
                      <a:pt x="884" y="379"/>
                      <a:pt x="882" y="374"/>
                      <a:pt x="882" y="370"/>
                    </a:cubicBezTo>
                    <a:cubicBezTo>
                      <a:pt x="882" y="367"/>
                      <a:pt x="867" y="358"/>
                      <a:pt x="862" y="360"/>
                    </a:cubicBezTo>
                    <a:cubicBezTo>
                      <a:pt x="857" y="361"/>
                      <a:pt x="849" y="353"/>
                      <a:pt x="842" y="353"/>
                    </a:cubicBezTo>
                    <a:cubicBezTo>
                      <a:pt x="836" y="352"/>
                      <a:pt x="826" y="347"/>
                      <a:pt x="827" y="340"/>
                    </a:cubicBezTo>
                    <a:cubicBezTo>
                      <a:pt x="828" y="333"/>
                      <a:pt x="840" y="342"/>
                      <a:pt x="843" y="337"/>
                    </a:cubicBezTo>
                    <a:cubicBezTo>
                      <a:pt x="845" y="331"/>
                      <a:pt x="830" y="334"/>
                      <a:pt x="830" y="330"/>
                    </a:cubicBezTo>
                    <a:cubicBezTo>
                      <a:pt x="829" y="326"/>
                      <a:pt x="833" y="328"/>
                      <a:pt x="836" y="325"/>
                    </a:cubicBezTo>
                    <a:cubicBezTo>
                      <a:pt x="839" y="323"/>
                      <a:pt x="834" y="318"/>
                      <a:pt x="830" y="316"/>
                    </a:cubicBezTo>
                    <a:cubicBezTo>
                      <a:pt x="827" y="314"/>
                      <a:pt x="826" y="320"/>
                      <a:pt x="822" y="320"/>
                    </a:cubicBezTo>
                    <a:cubicBezTo>
                      <a:pt x="819" y="320"/>
                      <a:pt x="822" y="314"/>
                      <a:pt x="824" y="311"/>
                    </a:cubicBezTo>
                    <a:cubicBezTo>
                      <a:pt x="827" y="307"/>
                      <a:pt x="813" y="303"/>
                      <a:pt x="807" y="305"/>
                    </a:cubicBezTo>
                    <a:cubicBezTo>
                      <a:pt x="801" y="307"/>
                      <a:pt x="799" y="304"/>
                      <a:pt x="799" y="300"/>
                    </a:cubicBezTo>
                    <a:cubicBezTo>
                      <a:pt x="799" y="296"/>
                      <a:pt x="788" y="300"/>
                      <a:pt x="784" y="303"/>
                    </a:cubicBezTo>
                    <a:cubicBezTo>
                      <a:pt x="780" y="306"/>
                      <a:pt x="775" y="300"/>
                      <a:pt x="780" y="299"/>
                    </a:cubicBezTo>
                    <a:cubicBezTo>
                      <a:pt x="785" y="299"/>
                      <a:pt x="791" y="295"/>
                      <a:pt x="790" y="290"/>
                    </a:cubicBezTo>
                    <a:cubicBezTo>
                      <a:pt x="788" y="286"/>
                      <a:pt x="775" y="285"/>
                      <a:pt x="773" y="291"/>
                    </a:cubicBezTo>
                    <a:cubicBezTo>
                      <a:pt x="770" y="296"/>
                      <a:pt x="760" y="285"/>
                      <a:pt x="760" y="280"/>
                    </a:cubicBezTo>
                    <a:cubicBezTo>
                      <a:pt x="760" y="276"/>
                      <a:pt x="744" y="280"/>
                      <a:pt x="746" y="272"/>
                    </a:cubicBezTo>
                    <a:cubicBezTo>
                      <a:pt x="748" y="265"/>
                      <a:pt x="727" y="263"/>
                      <a:pt x="722" y="263"/>
                    </a:cubicBezTo>
                    <a:cubicBezTo>
                      <a:pt x="716" y="263"/>
                      <a:pt x="708" y="267"/>
                      <a:pt x="709" y="272"/>
                    </a:cubicBezTo>
                    <a:cubicBezTo>
                      <a:pt x="710" y="277"/>
                      <a:pt x="703" y="275"/>
                      <a:pt x="702" y="270"/>
                    </a:cubicBezTo>
                    <a:cubicBezTo>
                      <a:pt x="701" y="264"/>
                      <a:pt x="688" y="276"/>
                      <a:pt x="684" y="276"/>
                    </a:cubicBezTo>
                    <a:cubicBezTo>
                      <a:pt x="680" y="276"/>
                      <a:pt x="686" y="261"/>
                      <a:pt x="684" y="257"/>
                    </a:cubicBezTo>
                    <a:cubicBezTo>
                      <a:pt x="682" y="252"/>
                      <a:pt x="679" y="251"/>
                      <a:pt x="676" y="243"/>
                    </a:cubicBezTo>
                    <a:cubicBezTo>
                      <a:pt x="673" y="236"/>
                      <a:pt x="658" y="239"/>
                      <a:pt x="654" y="243"/>
                    </a:cubicBezTo>
                    <a:cubicBezTo>
                      <a:pt x="650" y="248"/>
                      <a:pt x="637" y="246"/>
                      <a:pt x="630" y="253"/>
                    </a:cubicBezTo>
                    <a:cubicBezTo>
                      <a:pt x="623" y="260"/>
                      <a:pt x="631" y="267"/>
                      <a:pt x="634" y="269"/>
                    </a:cubicBezTo>
                    <a:cubicBezTo>
                      <a:pt x="637" y="272"/>
                      <a:pt x="623" y="276"/>
                      <a:pt x="628" y="280"/>
                    </a:cubicBezTo>
                    <a:cubicBezTo>
                      <a:pt x="632" y="284"/>
                      <a:pt x="639" y="282"/>
                      <a:pt x="640" y="288"/>
                    </a:cubicBezTo>
                    <a:cubicBezTo>
                      <a:pt x="640" y="295"/>
                      <a:pt x="623" y="286"/>
                      <a:pt x="621" y="281"/>
                    </a:cubicBezTo>
                    <a:cubicBezTo>
                      <a:pt x="618" y="275"/>
                      <a:pt x="622" y="270"/>
                      <a:pt x="618" y="266"/>
                    </a:cubicBezTo>
                    <a:cubicBezTo>
                      <a:pt x="615" y="262"/>
                      <a:pt x="618" y="257"/>
                      <a:pt x="624" y="250"/>
                    </a:cubicBezTo>
                    <a:cubicBezTo>
                      <a:pt x="631" y="243"/>
                      <a:pt x="636" y="244"/>
                      <a:pt x="636" y="240"/>
                    </a:cubicBezTo>
                    <a:cubicBezTo>
                      <a:pt x="636" y="236"/>
                      <a:pt x="608" y="236"/>
                      <a:pt x="591" y="251"/>
                    </a:cubicBezTo>
                    <a:cubicBezTo>
                      <a:pt x="575" y="266"/>
                      <a:pt x="580" y="286"/>
                      <a:pt x="581" y="290"/>
                    </a:cubicBezTo>
                    <a:cubicBezTo>
                      <a:pt x="582" y="294"/>
                      <a:pt x="596" y="292"/>
                      <a:pt x="605" y="295"/>
                    </a:cubicBezTo>
                    <a:cubicBezTo>
                      <a:pt x="613" y="297"/>
                      <a:pt x="609" y="301"/>
                      <a:pt x="602" y="300"/>
                    </a:cubicBezTo>
                    <a:cubicBezTo>
                      <a:pt x="596" y="299"/>
                      <a:pt x="585" y="297"/>
                      <a:pt x="585" y="301"/>
                    </a:cubicBezTo>
                    <a:cubicBezTo>
                      <a:pt x="586" y="306"/>
                      <a:pt x="599" y="314"/>
                      <a:pt x="607" y="312"/>
                    </a:cubicBezTo>
                    <a:cubicBezTo>
                      <a:pt x="615" y="310"/>
                      <a:pt x="615" y="310"/>
                      <a:pt x="619" y="315"/>
                    </a:cubicBezTo>
                    <a:cubicBezTo>
                      <a:pt x="622" y="319"/>
                      <a:pt x="632" y="318"/>
                      <a:pt x="641" y="318"/>
                    </a:cubicBezTo>
                    <a:cubicBezTo>
                      <a:pt x="651" y="319"/>
                      <a:pt x="662" y="322"/>
                      <a:pt x="666" y="323"/>
                    </a:cubicBezTo>
                    <a:cubicBezTo>
                      <a:pt x="671" y="323"/>
                      <a:pt x="676" y="320"/>
                      <a:pt x="678" y="318"/>
                    </a:cubicBezTo>
                    <a:cubicBezTo>
                      <a:pt x="679" y="315"/>
                      <a:pt x="698" y="322"/>
                      <a:pt x="703" y="321"/>
                    </a:cubicBezTo>
                    <a:cubicBezTo>
                      <a:pt x="709" y="321"/>
                      <a:pt x="705" y="316"/>
                      <a:pt x="702" y="314"/>
                    </a:cubicBezTo>
                    <a:cubicBezTo>
                      <a:pt x="698" y="313"/>
                      <a:pt x="700" y="306"/>
                      <a:pt x="704" y="309"/>
                    </a:cubicBezTo>
                    <a:cubicBezTo>
                      <a:pt x="709" y="311"/>
                      <a:pt x="716" y="313"/>
                      <a:pt x="718" y="317"/>
                    </a:cubicBezTo>
                    <a:cubicBezTo>
                      <a:pt x="719" y="321"/>
                      <a:pt x="723" y="319"/>
                      <a:pt x="724" y="323"/>
                    </a:cubicBezTo>
                    <a:cubicBezTo>
                      <a:pt x="724" y="326"/>
                      <a:pt x="740" y="330"/>
                      <a:pt x="741" y="334"/>
                    </a:cubicBezTo>
                    <a:cubicBezTo>
                      <a:pt x="741" y="338"/>
                      <a:pt x="725" y="340"/>
                      <a:pt x="730" y="344"/>
                    </a:cubicBezTo>
                    <a:cubicBezTo>
                      <a:pt x="734" y="347"/>
                      <a:pt x="741" y="339"/>
                      <a:pt x="747" y="339"/>
                    </a:cubicBezTo>
                    <a:cubicBezTo>
                      <a:pt x="753" y="338"/>
                      <a:pt x="753" y="352"/>
                      <a:pt x="758" y="350"/>
                    </a:cubicBezTo>
                    <a:cubicBezTo>
                      <a:pt x="764" y="347"/>
                      <a:pt x="769" y="352"/>
                      <a:pt x="775" y="361"/>
                    </a:cubicBezTo>
                    <a:cubicBezTo>
                      <a:pt x="781" y="369"/>
                      <a:pt x="774" y="377"/>
                      <a:pt x="775" y="380"/>
                    </a:cubicBezTo>
                    <a:cubicBezTo>
                      <a:pt x="775" y="383"/>
                      <a:pt x="787" y="382"/>
                      <a:pt x="793" y="379"/>
                    </a:cubicBezTo>
                    <a:cubicBezTo>
                      <a:pt x="800" y="375"/>
                      <a:pt x="806" y="383"/>
                      <a:pt x="811" y="387"/>
                    </a:cubicBezTo>
                    <a:cubicBezTo>
                      <a:pt x="816" y="392"/>
                      <a:pt x="792" y="399"/>
                      <a:pt x="794" y="395"/>
                    </a:cubicBezTo>
                    <a:cubicBezTo>
                      <a:pt x="796" y="391"/>
                      <a:pt x="780" y="379"/>
                      <a:pt x="766" y="385"/>
                    </a:cubicBezTo>
                    <a:cubicBezTo>
                      <a:pt x="751" y="390"/>
                      <a:pt x="761" y="399"/>
                      <a:pt x="763" y="404"/>
                    </a:cubicBezTo>
                    <a:cubicBezTo>
                      <a:pt x="764" y="409"/>
                      <a:pt x="750" y="414"/>
                      <a:pt x="736" y="409"/>
                    </a:cubicBezTo>
                    <a:cubicBezTo>
                      <a:pt x="723" y="405"/>
                      <a:pt x="727" y="412"/>
                      <a:pt x="721" y="412"/>
                    </a:cubicBezTo>
                    <a:cubicBezTo>
                      <a:pt x="716" y="412"/>
                      <a:pt x="710" y="421"/>
                      <a:pt x="715" y="426"/>
                    </a:cubicBezTo>
                    <a:cubicBezTo>
                      <a:pt x="720" y="432"/>
                      <a:pt x="731" y="427"/>
                      <a:pt x="740" y="427"/>
                    </a:cubicBezTo>
                    <a:cubicBezTo>
                      <a:pt x="749" y="428"/>
                      <a:pt x="750" y="430"/>
                      <a:pt x="751" y="425"/>
                    </a:cubicBezTo>
                    <a:cubicBezTo>
                      <a:pt x="752" y="420"/>
                      <a:pt x="761" y="423"/>
                      <a:pt x="768" y="424"/>
                    </a:cubicBezTo>
                    <a:cubicBezTo>
                      <a:pt x="774" y="426"/>
                      <a:pt x="773" y="435"/>
                      <a:pt x="781" y="436"/>
                    </a:cubicBezTo>
                    <a:cubicBezTo>
                      <a:pt x="789" y="437"/>
                      <a:pt x="782" y="445"/>
                      <a:pt x="787" y="450"/>
                    </a:cubicBezTo>
                    <a:cubicBezTo>
                      <a:pt x="792" y="456"/>
                      <a:pt x="808" y="453"/>
                      <a:pt x="814" y="459"/>
                    </a:cubicBezTo>
                    <a:cubicBezTo>
                      <a:pt x="820" y="465"/>
                      <a:pt x="846" y="476"/>
                      <a:pt x="849" y="472"/>
                    </a:cubicBezTo>
                    <a:cubicBezTo>
                      <a:pt x="853" y="467"/>
                      <a:pt x="827" y="444"/>
                      <a:pt x="820" y="442"/>
                    </a:cubicBezTo>
                    <a:cubicBezTo>
                      <a:pt x="812" y="440"/>
                      <a:pt x="827" y="438"/>
                      <a:pt x="837" y="445"/>
                    </a:cubicBezTo>
                    <a:cubicBezTo>
                      <a:pt x="846" y="453"/>
                      <a:pt x="860" y="456"/>
                      <a:pt x="867" y="447"/>
                    </a:cubicBezTo>
                    <a:cubicBezTo>
                      <a:pt x="874" y="438"/>
                      <a:pt x="861" y="441"/>
                      <a:pt x="861" y="434"/>
                    </a:cubicBezTo>
                    <a:cubicBezTo>
                      <a:pt x="861" y="428"/>
                      <a:pt x="857" y="419"/>
                      <a:pt x="850" y="419"/>
                    </a:cubicBezTo>
                    <a:cubicBezTo>
                      <a:pt x="843" y="419"/>
                      <a:pt x="825" y="405"/>
                      <a:pt x="831" y="402"/>
                    </a:cubicBezTo>
                    <a:cubicBezTo>
                      <a:pt x="838" y="399"/>
                      <a:pt x="829" y="395"/>
                      <a:pt x="834" y="389"/>
                    </a:cubicBezTo>
                    <a:cubicBezTo>
                      <a:pt x="839" y="384"/>
                      <a:pt x="844" y="394"/>
                      <a:pt x="850" y="395"/>
                    </a:cubicBezTo>
                    <a:close/>
                    <a:moveTo>
                      <a:pt x="745" y="371"/>
                    </a:moveTo>
                    <a:cubicBezTo>
                      <a:pt x="751" y="370"/>
                      <a:pt x="750" y="360"/>
                      <a:pt x="746" y="356"/>
                    </a:cubicBezTo>
                    <a:cubicBezTo>
                      <a:pt x="744" y="352"/>
                      <a:pt x="737" y="352"/>
                      <a:pt x="732" y="352"/>
                    </a:cubicBezTo>
                    <a:cubicBezTo>
                      <a:pt x="726" y="353"/>
                      <a:pt x="717" y="361"/>
                      <a:pt x="722" y="370"/>
                    </a:cubicBezTo>
                    <a:cubicBezTo>
                      <a:pt x="727" y="378"/>
                      <a:pt x="739" y="372"/>
                      <a:pt x="745" y="371"/>
                    </a:cubicBezTo>
                    <a:close/>
                    <a:moveTo>
                      <a:pt x="682" y="241"/>
                    </a:moveTo>
                    <a:cubicBezTo>
                      <a:pt x="679" y="247"/>
                      <a:pt x="689" y="247"/>
                      <a:pt x="689" y="255"/>
                    </a:cubicBezTo>
                    <a:cubicBezTo>
                      <a:pt x="690" y="262"/>
                      <a:pt x="699" y="265"/>
                      <a:pt x="706" y="260"/>
                    </a:cubicBezTo>
                    <a:cubicBezTo>
                      <a:pt x="713" y="256"/>
                      <a:pt x="733" y="261"/>
                      <a:pt x="733" y="256"/>
                    </a:cubicBezTo>
                    <a:cubicBezTo>
                      <a:pt x="733" y="250"/>
                      <a:pt x="712" y="240"/>
                      <a:pt x="705" y="242"/>
                    </a:cubicBezTo>
                    <a:cubicBezTo>
                      <a:pt x="697" y="243"/>
                      <a:pt x="685" y="234"/>
                      <a:pt x="682" y="241"/>
                    </a:cubicBezTo>
                    <a:close/>
                    <a:moveTo>
                      <a:pt x="870" y="666"/>
                    </a:moveTo>
                    <a:cubicBezTo>
                      <a:pt x="871" y="670"/>
                      <a:pt x="900" y="682"/>
                      <a:pt x="901" y="677"/>
                    </a:cubicBezTo>
                    <a:cubicBezTo>
                      <a:pt x="902" y="671"/>
                      <a:pt x="869" y="663"/>
                      <a:pt x="870" y="666"/>
                    </a:cubicBezTo>
                    <a:close/>
                    <a:moveTo>
                      <a:pt x="997" y="696"/>
                    </a:moveTo>
                    <a:cubicBezTo>
                      <a:pt x="995" y="700"/>
                      <a:pt x="992" y="693"/>
                      <a:pt x="996" y="690"/>
                    </a:cubicBezTo>
                    <a:cubicBezTo>
                      <a:pt x="1000" y="687"/>
                      <a:pt x="995" y="685"/>
                      <a:pt x="991" y="687"/>
                    </a:cubicBezTo>
                    <a:cubicBezTo>
                      <a:pt x="987" y="689"/>
                      <a:pt x="988" y="678"/>
                      <a:pt x="992" y="676"/>
                    </a:cubicBezTo>
                    <a:cubicBezTo>
                      <a:pt x="996" y="674"/>
                      <a:pt x="983" y="670"/>
                      <a:pt x="983" y="674"/>
                    </a:cubicBezTo>
                    <a:cubicBezTo>
                      <a:pt x="983" y="678"/>
                      <a:pt x="974" y="675"/>
                      <a:pt x="973" y="672"/>
                    </a:cubicBezTo>
                    <a:cubicBezTo>
                      <a:pt x="972" y="669"/>
                      <a:pt x="966" y="668"/>
                      <a:pt x="968" y="665"/>
                    </a:cubicBezTo>
                    <a:cubicBezTo>
                      <a:pt x="970" y="663"/>
                      <a:pt x="960" y="662"/>
                      <a:pt x="959" y="666"/>
                    </a:cubicBezTo>
                    <a:cubicBezTo>
                      <a:pt x="958" y="670"/>
                      <a:pt x="955" y="663"/>
                      <a:pt x="960" y="658"/>
                    </a:cubicBezTo>
                    <a:cubicBezTo>
                      <a:pt x="965" y="652"/>
                      <a:pt x="964" y="648"/>
                      <a:pt x="968" y="645"/>
                    </a:cubicBezTo>
                    <a:cubicBezTo>
                      <a:pt x="973" y="642"/>
                      <a:pt x="968" y="639"/>
                      <a:pt x="963" y="641"/>
                    </a:cubicBezTo>
                    <a:cubicBezTo>
                      <a:pt x="958" y="643"/>
                      <a:pt x="945" y="662"/>
                      <a:pt x="945" y="667"/>
                    </a:cubicBezTo>
                    <a:cubicBezTo>
                      <a:pt x="945" y="672"/>
                      <a:pt x="944" y="678"/>
                      <a:pt x="940" y="677"/>
                    </a:cubicBezTo>
                    <a:cubicBezTo>
                      <a:pt x="935" y="677"/>
                      <a:pt x="930" y="681"/>
                      <a:pt x="933" y="684"/>
                    </a:cubicBezTo>
                    <a:cubicBezTo>
                      <a:pt x="937" y="687"/>
                      <a:pt x="924" y="694"/>
                      <a:pt x="930" y="698"/>
                    </a:cubicBezTo>
                    <a:cubicBezTo>
                      <a:pt x="934" y="700"/>
                      <a:pt x="941" y="697"/>
                      <a:pt x="947" y="697"/>
                    </a:cubicBezTo>
                    <a:cubicBezTo>
                      <a:pt x="953" y="698"/>
                      <a:pt x="958" y="698"/>
                      <a:pt x="963" y="695"/>
                    </a:cubicBezTo>
                    <a:cubicBezTo>
                      <a:pt x="968" y="691"/>
                      <a:pt x="968" y="698"/>
                      <a:pt x="974" y="697"/>
                    </a:cubicBezTo>
                    <a:cubicBezTo>
                      <a:pt x="979" y="697"/>
                      <a:pt x="971" y="702"/>
                      <a:pt x="971" y="705"/>
                    </a:cubicBezTo>
                    <a:cubicBezTo>
                      <a:pt x="971" y="709"/>
                      <a:pt x="977" y="703"/>
                      <a:pt x="981" y="701"/>
                    </a:cubicBezTo>
                    <a:cubicBezTo>
                      <a:pt x="985" y="699"/>
                      <a:pt x="990" y="701"/>
                      <a:pt x="988" y="705"/>
                    </a:cubicBezTo>
                    <a:cubicBezTo>
                      <a:pt x="986" y="708"/>
                      <a:pt x="999" y="711"/>
                      <a:pt x="1002" y="706"/>
                    </a:cubicBezTo>
                    <a:cubicBezTo>
                      <a:pt x="1005" y="701"/>
                      <a:pt x="999" y="692"/>
                      <a:pt x="997" y="696"/>
                    </a:cubicBezTo>
                    <a:close/>
                    <a:moveTo>
                      <a:pt x="93" y="604"/>
                    </a:moveTo>
                    <a:cubicBezTo>
                      <a:pt x="84" y="609"/>
                      <a:pt x="106" y="632"/>
                      <a:pt x="110" y="629"/>
                    </a:cubicBezTo>
                    <a:cubicBezTo>
                      <a:pt x="113" y="627"/>
                      <a:pt x="105" y="617"/>
                      <a:pt x="105" y="611"/>
                    </a:cubicBezTo>
                    <a:cubicBezTo>
                      <a:pt x="105" y="605"/>
                      <a:pt x="102" y="599"/>
                      <a:pt x="93" y="604"/>
                    </a:cubicBezTo>
                    <a:close/>
                    <a:moveTo>
                      <a:pt x="917" y="718"/>
                    </a:moveTo>
                    <a:cubicBezTo>
                      <a:pt x="913" y="719"/>
                      <a:pt x="916" y="713"/>
                      <a:pt x="917" y="710"/>
                    </a:cubicBezTo>
                    <a:cubicBezTo>
                      <a:pt x="917" y="708"/>
                      <a:pt x="909" y="712"/>
                      <a:pt x="909" y="715"/>
                    </a:cubicBezTo>
                    <a:cubicBezTo>
                      <a:pt x="909" y="718"/>
                      <a:pt x="903" y="719"/>
                      <a:pt x="903" y="721"/>
                    </a:cubicBezTo>
                    <a:cubicBezTo>
                      <a:pt x="903" y="727"/>
                      <a:pt x="902" y="724"/>
                      <a:pt x="898" y="726"/>
                    </a:cubicBezTo>
                    <a:cubicBezTo>
                      <a:pt x="894" y="728"/>
                      <a:pt x="879" y="726"/>
                      <a:pt x="878" y="723"/>
                    </a:cubicBezTo>
                    <a:cubicBezTo>
                      <a:pt x="878" y="719"/>
                      <a:pt x="867" y="717"/>
                      <a:pt x="866" y="713"/>
                    </a:cubicBezTo>
                    <a:cubicBezTo>
                      <a:pt x="866" y="708"/>
                      <a:pt x="860" y="706"/>
                      <a:pt x="865" y="701"/>
                    </a:cubicBezTo>
                    <a:cubicBezTo>
                      <a:pt x="869" y="696"/>
                      <a:pt x="864" y="693"/>
                      <a:pt x="860" y="697"/>
                    </a:cubicBezTo>
                    <a:cubicBezTo>
                      <a:pt x="855" y="701"/>
                      <a:pt x="853" y="695"/>
                      <a:pt x="859" y="693"/>
                    </a:cubicBezTo>
                    <a:cubicBezTo>
                      <a:pt x="864" y="691"/>
                      <a:pt x="875" y="688"/>
                      <a:pt x="870" y="678"/>
                    </a:cubicBezTo>
                    <a:cubicBezTo>
                      <a:pt x="864" y="668"/>
                      <a:pt x="830" y="681"/>
                      <a:pt x="821" y="686"/>
                    </a:cubicBezTo>
                    <a:cubicBezTo>
                      <a:pt x="812" y="691"/>
                      <a:pt x="801" y="707"/>
                      <a:pt x="796" y="707"/>
                    </a:cubicBezTo>
                    <a:cubicBezTo>
                      <a:pt x="792" y="707"/>
                      <a:pt x="805" y="699"/>
                      <a:pt x="807" y="696"/>
                    </a:cubicBezTo>
                    <a:cubicBezTo>
                      <a:pt x="809" y="692"/>
                      <a:pt x="806" y="689"/>
                      <a:pt x="809" y="690"/>
                    </a:cubicBezTo>
                    <a:cubicBezTo>
                      <a:pt x="812" y="692"/>
                      <a:pt x="819" y="680"/>
                      <a:pt x="825" y="676"/>
                    </a:cubicBezTo>
                    <a:cubicBezTo>
                      <a:pt x="830" y="672"/>
                      <a:pt x="836" y="675"/>
                      <a:pt x="836" y="672"/>
                    </a:cubicBezTo>
                    <a:cubicBezTo>
                      <a:pt x="837" y="669"/>
                      <a:pt x="840" y="667"/>
                      <a:pt x="845" y="662"/>
                    </a:cubicBezTo>
                    <a:cubicBezTo>
                      <a:pt x="850" y="658"/>
                      <a:pt x="909" y="658"/>
                      <a:pt x="915" y="659"/>
                    </a:cubicBezTo>
                    <a:cubicBezTo>
                      <a:pt x="921" y="659"/>
                      <a:pt x="932" y="651"/>
                      <a:pt x="935" y="646"/>
                    </a:cubicBezTo>
                    <a:cubicBezTo>
                      <a:pt x="939" y="641"/>
                      <a:pt x="943" y="641"/>
                      <a:pt x="951" y="642"/>
                    </a:cubicBezTo>
                    <a:cubicBezTo>
                      <a:pt x="959" y="642"/>
                      <a:pt x="963" y="635"/>
                      <a:pt x="967" y="632"/>
                    </a:cubicBezTo>
                    <a:cubicBezTo>
                      <a:pt x="971" y="629"/>
                      <a:pt x="969" y="628"/>
                      <a:pt x="966" y="627"/>
                    </a:cubicBezTo>
                    <a:cubicBezTo>
                      <a:pt x="962" y="627"/>
                      <a:pt x="959" y="624"/>
                      <a:pt x="962" y="624"/>
                    </a:cubicBezTo>
                    <a:cubicBezTo>
                      <a:pt x="966" y="624"/>
                      <a:pt x="968" y="622"/>
                      <a:pt x="969" y="617"/>
                    </a:cubicBezTo>
                    <a:cubicBezTo>
                      <a:pt x="971" y="613"/>
                      <a:pt x="968" y="615"/>
                      <a:pt x="963" y="609"/>
                    </a:cubicBezTo>
                    <a:cubicBezTo>
                      <a:pt x="958" y="602"/>
                      <a:pt x="956" y="611"/>
                      <a:pt x="951" y="610"/>
                    </a:cubicBezTo>
                    <a:cubicBezTo>
                      <a:pt x="946" y="610"/>
                      <a:pt x="954" y="604"/>
                      <a:pt x="950" y="601"/>
                    </a:cubicBezTo>
                    <a:cubicBezTo>
                      <a:pt x="946" y="599"/>
                      <a:pt x="939" y="600"/>
                      <a:pt x="933" y="605"/>
                    </a:cubicBezTo>
                    <a:cubicBezTo>
                      <a:pt x="927" y="610"/>
                      <a:pt x="927" y="605"/>
                      <a:pt x="922" y="610"/>
                    </a:cubicBezTo>
                    <a:cubicBezTo>
                      <a:pt x="917" y="615"/>
                      <a:pt x="917" y="608"/>
                      <a:pt x="919" y="606"/>
                    </a:cubicBezTo>
                    <a:cubicBezTo>
                      <a:pt x="922" y="604"/>
                      <a:pt x="924" y="606"/>
                      <a:pt x="926" y="603"/>
                    </a:cubicBezTo>
                    <a:cubicBezTo>
                      <a:pt x="928" y="600"/>
                      <a:pt x="930" y="603"/>
                      <a:pt x="936" y="599"/>
                    </a:cubicBezTo>
                    <a:cubicBezTo>
                      <a:pt x="942" y="595"/>
                      <a:pt x="947" y="597"/>
                      <a:pt x="949" y="594"/>
                    </a:cubicBezTo>
                    <a:cubicBezTo>
                      <a:pt x="950" y="592"/>
                      <a:pt x="946" y="588"/>
                      <a:pt x="940" y="589"/>
                    </a:cubicBezTo>
                    <a:cubicBezTo>
                      <a:pt x="935" y="590"/>
                      <a:pt x="931" y="582"/>
                      <a:pt x="928" y="584"/>
                    </a:cubicBezTo>
                    <a:cubicBezTo>
                      <a:pt x="924" y="587"/>
                      <a:pt x="925" y="580"/>
                      <a:pt x="921" y="583"/>
                    </a:cubicBezTo>
                    <a:cubicBezTo>
                      <a:pt x="917" y="585"/>
                      <a:pt x="915" y="582"/>
                      <a:pt x="913" y="577"/>
                    </a:cubicBezTo>
                    <a:cubicBezTo>
                      <a:pt x="911" y="573"/>
                      <a:pt x="900" y="565"/>
                      <a:pt x="894" y="563"/>
                    </a:cubicBezTo>
                    <a:cubicBezTo>
                      <a:pt x="887" y="561"/>
                      <a:pt x="892" y="557"/>
                      <a:pt x="895" y="560"/>
                    </a:cubicBezTo>
                    <a:cubicBezTo>
                      <a:pt x="899" y="562"/>
                      <a:pt x="903" y="557"/>
                      <a:pt x="904" y="555"/>
                    </a:cubicBezTo>
                    <a:cubicBezTo>
                      <a:pt x="906" y="552"/>
                      <a:pt x="902" y="550"/>
                      <a:pt x="900" y="550"/>
                    </a:cubicBezTo>
                    <a:cubicBezTo>
                      <a:pt x="898" y="550"/>
                      <a:pt x="898" y="546"/>
                      <a:pt x="898" y="544"/>
                    </a:cubicBezTo>
                    <a:cubicBezTo>
                      <a:pt x="899" y="541"/>
                      <a:pt x="891" y="538"/>
                      <a:pt x="891" y="536"/>
                    </a:cubicBezTo>
                    <a:cubicBezTo>
                      <a:pt x="891" y="533"/>
                      <a:pt x="886" y="531"/>
                      <a:pt x="887" y="529"/>
                    </a:cubicBezTo>
                    <a:cubicBezTo>
                      <a:pt x="887" y="527"/>
                      <a:pt x="882" y="524"/>
                      <a:pt x="882" y="521"/>
                    </a:cubicBezTo>
                    <a:cubicBezTo>
                      <a:pt x="882" y="518"/>
                      <a:pt x="875" y="512"/>
                      <a:pt x="875" y="508"/>
                    </a:cubicBezTo>
                    <a:cubicBezTo>
                      <a:pt x="874" y="505"/>
                      <a:pt x="870" y="502"/>
                      <a:pt x="869" y="498"/>
                    </a:cubicBezTo>
                    <a:cubicBezTo>
                      <a:pt x="867" y="494"/>
                      <a:pt x="865" y="496"/>
                      <a:pt x="864" y="502"/>
                    </a:cubicBezTo>
                    <a:cubicBezTo>
                      <a:pt x="862" y="508"/>
                      <a:pt x="857" y="507"/>
                      <a:pt x="859" y="509"/>
                    </a:cubicBezTo>
                    <a:cubicBezTo>
                      <a:pt x="862" y="513"/>
                      <a:pt x="859" y="514"/>
                      <a:pt x="857" y="516"/>
                    </a:cubicBezTo>
                    <a:cubicBezTo>
                      <a:pt x="855" y="519"/>
                      <a:pt x="859" y="522"/>
                      <a:pt x="855" y="522"/>
                    </a:cubicBezTo>
                    <a:cubicBezTo>
                      <a:pt x="851" y="522"/>
                      <a:pt x="853" y="530"/>
                      <a:pt x="851" y="527"/>
                    </a:cubicBezTo>
                    <a:cubicBezTo>
                      <a:pt x="849" y="523"/>
                      <a:pt x="844" y="524"/>
                      <a:pt x="844" y="528"/>
                    </a:cubicBezTo>
                    <a:cubicBezTo>
                      <a:pt x="844" y="531"/>
                      <a:pt x="836" y="534"/>
                      <a:pt x="833" y="534"/>
                    </a:cubicBezTo>
                    <a:cubicBezTo>
                      <a:pt x="830" y="534"/>
                      <a:pt x="830" y="527"/>
                      <a:pt x="827" y="529"/>
                    </a:cubicBezTo>
                    <a:cubicBezTo>
                      <a:pt x="824" y="531"/>
                      <a:pt x="825" y="523"/>
                      <a:pt x="820" y="524"/>
                    </a:cubicBezTo>
                    <a:cubicBezTo>
                      <a:pt x="816" y="524"/>
                      <a:pt x="813" y="523"/>
                      <a:pt x="814" y="520"/>
                    </a:cubicBezTo>
                    <a:cubicBezTo>
                      <a:pt x="816" y="516"/>
                      <a:pt x="807" y="514"/>
                      <a:pt x="810" y="512"/>
                    </a:cubicBezTo>
                    <a:cubicBezTo>
                      <a:pt x="813" y="510"/>
                      <a:pt x="809" y="506"/>
                      <a:pt x="809" y="499"/>
                    </a:cubicBezTo>
                    <a:cubicBezTo>
                      <a:pt x="808" y="493"/>
                      <a:pt x="812" y="492"/>
                      <a:pt x="812" y="490"/>
                    </a:cubicBezTo>
                    <a:cubicBezTo>
                      <a:pt x="812" y="487"/>
                      <a:pt x="809" y="487"/>
                      <a:pt x="806" y="489"/>
                    </a:cubicBezTo>
                    <a:cubicBezTo>
                      <a:pt x="803" y="491"/>
                      <a:pt x="803" y="486"/>
                      <a:pt x="800" y="487"/>
                    </a:cubicBezTo>
                    <a:cubicBezTo>
                      <a:pt x="797" y="487"/>
                      <a:pt x="787" y="486"/>
                      <a:pt x="787" y="482"/>
                    </a:cubicBezTo>
                    <a:cubicBezTo>
                      <a:pt x="786" y="477"/>
                      <a:pt x="783" y="480"/>
                      <a:pt x="781" y="475"/>
                    </a:cubicBezTo>
                    <a:cubicBezTo>
                      <a:pt x="780" y="471"/>
                      <a:pt x="776" y="474"/>
                      <a:pt x="776" y="471"/>
                    </a:cubicBezTo>
                    <a:cubicBezTo>
                      <a:pt x="776" y="468"/>
                      <a:pt x="774" y="467"/>
                      <a:pt x="771" y="467"/>
                    </a:cubicBezTo>
                    <a:cubicBezTo>
                      <a:pt x="768" y="467"/>
                      <a:pt x="767" y="463"/>
                      <a:pt x="763" y="463"/>
                    </a:cubicBezTo>
                    <a:cubicBezTo>
                      <a:pt x="759" y="462"/>
                      <a:pt x="754" y="466"/>
                      <a:pt x="752" y="467"/>
                    </a:cubicBezTo>
                    <a:cubicBezTo>
                      <a:pt x="750" y="468"/>
                      <a:pt x="744" y="463"/>
                      <a:pt x="742" y="465"/>
                    </a:cubicBezTo>
                    <a:cubicBezTo>
                      <a:pt x="739" y="467"/>
                      <a:pt x="739" y="464"/>
                      <a:pt x="733" y="462"/>
                    </a:cubicBezTo>
                    <a:cubicBezTo>
                      <a:pt x="726" y="460"/>
                      <a:pt x="718" y="460"/>
                      <a:pt x="718" y="462"/>
                    </a:cubicBezTo>
                    <a:cubicBezTo>
                      <a:pt x="717" y="464"/>
                      <a:pt x="712" y="465"/>
                      <a:pt x="713" y="470"/>
                    </a:cubicBezTo>
                    <a:cubicBezTo>
                      <a:pt x="714" y="475"/>
                      <a:pt x="719" y="474"/>
                      <a:pt x="720" y="478"/>
                    </a:cubicBezTo>
                    <a:cubicBezTo>
                      <a:pt x="721" y="481"/>
                      <a:pt x="718" y="480"/>
                      <a:pt x="717" y="483"/>
                    </a:cubicBezTo>
                    <a:cubicBezTo>
                      <a:pt x="717" y="487"/>
                      <a:pt x="714" y="486"/>
                      <a:pt x="714" y="489"/>
                    </a:cubicBezTo>
                    <a:cubicBezTo>
                      <a:pt x="714" y="491"/>
                      <a:pt x="716" y="490"/>
                      <a:pt x="717" y="495"/>
                    </a:cubicBezTo>
                    <a:cubicBezTo>
                      <a:pt x="719" y="499"/>
                      <a:pt x="721" y="499"/>
                      <a:pt x="722" y="505"/>
                    </a:cubicBezTo>
                    <a:cubicBezTo>
                      <a:pt x="723" y="511"/>
                      <a:pt x="720" y="510"/>
                      <a:pt x="717" y="511"/>
                    </a:cubicBezTo>
                    <a:cubicBezTo>
                      <a:pt x="715" y="511"/>
                      <a:pt x="718" y="514"/>
                      <a:pt x="714" y="518"/>
                    </a:cubicBezTo>
                    <a:cubicBezTo>
                      <a:pt x="711" y="522"/>
                      <a:pt x="708" y="527"/>
                      <a:pt x="710" y="529"/>
                    </a:cubicBezTo>
                    <a:cubicBezTo>
                      <a:pt x="713" y="532"/>
                      <a:pt x="723" y="536"/>
                      <a:pt x="727" y="543"/>
                    </a:cubicBezTo>
                    <a:cubicBezTo>
                      <a:pt x="731" y="549"/>
                      <a:pt x="731" y="560"/>
                      <a:pt x="730" y="567"/>
                    </a:cubicBezTo>
                    <a:cubicBezTo>
                      <a:pt x="729" y="575"/>
                      <a:pt x="720" y="577"/>
                      <a:pt x="714" y="583"/>
                    </a:cubicBezTo>
                    <a:cubicBezTo>
                      <a:pt x="708" y="590"/>
                      <a:pt x="701" y="589"/>
                      <a:pt x="698" y="589"/>
                    </a:cubicBezTo>
                    <a:cubicBezTo>
                      <a:pt x="695" y="589"/>
                      <a:pt x="697" y="595"/>
                      <a:pt x="701" y="600"/>
                    </a:cubicBezTo>
                    <a:cubicBezTo>
                      <a:pt x="705" y="605"/>
                      <a:pt x="702" y="606"/>
                      <a:pt x="704" y="611"/>
                    </a:cubicBezTo>
                    <a:cubicBezTo>
                      <a:pt x="706" y="616"/>
                      <a:pt x="704" y="620"/>
                      <a:pt x="707" y="625"/>
                    </a:cubicBezTo>
                    <a:cubicBezTo>
                      <a:pt x="711" y="629"/>
                      <a:pt x="709" y="631"/>
                      <a:pt x="705" y="634"/>
                    </a:cubicBezTo>
                    <a:cubicBezTo>
                      <a:pt x="701" y="637"/>
                      <a:pt x="706" y="636"/>
                      <a:pt x="707" y="640"/>
                    </a:cubicBezTo>
                    <a:cubicBezTo>
                      <a:pt x="707" y="644"/>
                      <a:pt x="705" y="642"/>
                      <a:pt x="702" y="639"/>
                    </a:cubicBezTo>
                    <a:cubicBezTo>
                      <a:pt x="698" y="637"/>
                      <a:pt x="695" y="644"/>
                      <a:pt x="695" y="646"/>
                    </a:cubicBezTo>
                    <a:cubicBezTo>
                      <a:pt x="695" y="649"/>
                      <a:pt x="688" y="643"/>
                      <a:pt x="686" y="643"/>
                    </a:cubicBezTo>
                    <a:cubicBezTo>
                      <a:pt x="684" y="643"/>
                      <a:pt x="686" y="639"/>
                      <a:pt x="682" y="635"/>
                    </a:cubicBezTo>
                    <a:cubicBezTo>
                      <a:pt x="677" y="632"/>
                      <a:pt x="674" y="631"/>
                      <a:pt x="674" y="627"/>
                    </a:cubicBezTo>
                    <a:cubicBezTo>
                      <a:pt x="674" y="624"/>
                      <a:pt x="666" y="621"/>
                      <a:pt x="666" y="617"/>
                    </a:cubicBezTo>
                    <a:cubicBezTo>
                      <a:pt x="666" y="613"/>
                      <a:pt x="667" y="603"/>
                      <a:pt x="665" y="600"/>
                    </a:cubicBezTo>
                    <a:cubicBezTo>
                      <a:pt x="664" y="597"/>
                      <a:pt x="665" y="594"/>
                      <a:pt x="667" y="591"/>
                    </a:cubicBezTo>
                    <a:cubicBezTo>
                      <a:pt x="668" y="588"/>
                      <a:pt x="665" y="584"/>
                      <a:pt x="660" y="584"/>
                    </a:cubicBezTo>
                    <a:cubicBezTo>
                      <a:pt x="656" y="584"/>
                      <a:pt x="650" y="583"/>
                      <a:pt x="643" y="583"/>
                    </a:cubicBezTo>
                    <a:cubicBezTo>
                      <a:pt x="637" y="584"/>
                      <a:pt x="634" y="583"/>
                      <a:pt x="632" y="581"/>
                    </a:cubicBezTo>
                    <a:cubicBezTo>
                      <a:pt x="630" y="579"/>
                      <a:pt x="624" y="575"/>
                      <a:pt x="616" y="573"/>
                    </a:cubicBezTo>
                    <a:cubicBezTo>
                      <a:pt x="608" y="571"/>
                      <a:pt x="605" y="567"/>
                      <a:pt x="604" y="565"/>
                    </a:cubicBezTo>
                    <a:cubicBezTo>
                      <a:pt x="603" y="563"/>
                      <a:pt x="596" y="561"/>
                      <a:pt x="594" y="559"/>
                    </a:cubicBezTo>
                    <a:cubicBezTo>
                      <a:pt x="592" y="557"/>
                      <a:pt x="585" y="555"/>
                      <a:pt x="582" y="556"/>
                    </a:cubicBezTo>
                    <a:cubicBezTo>
                      <a:pt x="579" y="556"/>
                      <a:pt x="571" y="550"/>
                      <a:pt x="567" y="550"/>
                    </a:cubicBezTo>
                    <a:cubicBezTo>
                      <a:pt x="562" y="550"/>
                      <a:pt x="552" y="555"/>
                      <a:pt x="550" y="555"/>
                    </a:cubicBezTo>
                    <a:cubicBezTo>
                      <a:pt x="548" y="555"/>
                      <a:pt x="550" y="551"/>
                      <a:pt x="551" y="549"/>
                    </a:cubicBezTo>
                    <a:cubicBezTo>
                      <a:pt x="553" y="548"/>
                      <a:pt x="548" y="540"/>
                      <a:pt x="546" y="535"/>
                    </a:cubicBezTo>
                    <a:cubicBezTo>
                      <a:pt x="545" y="530"/>
                      <a:pt x="543" y="525"/>
                      <a:pt x="538" y="525"/>
                    </a:cubicBezTo>
                    <a:cubicBezTo>
                      <a:pt x="533" y="526"/>
                      <a:pt x="527" y="523"/>
                      <a:pt x="526" y="522"/>
                    </a:cubicBezTo>
                    <a:cubicBezTo>
                      <a:pt x="524" y="521"/>
                      <a:pt x="524" y="507"/>
                      <a:pt x="525" y="501"/>
                    </a:cubicBezTo>
                    <a:cubicBezTo>
                      <a:pt x="526" y="495"/>
                      <a:pt x="533" y="486"/>
                      <a:pt x="533" y="482"/>
                    </a:cubicBezTo>
                    <a:cubicBezTo>
                      <a:pt x="533" y="479"/>
                      <a:pt x="537" y="477"/>
                      <a:pt x="541" y="476"/>
                    </a:cubicBezTo>
                    <a:cubicBezTo>
                      <a:pt x="545" y="475"/>
                      <a:pt x="542" y="468"/>
                      <a:pt x="545" y="467"/>
                    </a:cubicBezTo>
                    <a:cubicBezTo>
                      <a:pt x="549" y="467"/>
                      <a:pt x="549" y="465"/>
                      <a:pt x="550" y="462"/>
                    </a:cubicBezTo>
                    <a:cubicBezTo>
                      <a:pt x="551" y="459"/>
                      <a:pt x="555" y="461"/>
                      <a:pt x="553" y="459"/>
                    </a:cubicBezTo>
                    <a:cubicBezTo>
                      <a:pt x="550" y="456"/>
                      <a:pt x="552" y="455"/>
                      <a:pt x="558" y="455"/>
                    </a:cubicBezTo>
                    <a:cubicBezTo>
                      <a:pt x="564" y="455"/>
                      <a:pt x="572" y="453"/>
                      <a:pt x="571" y="448"/>
                    </a:cubicBezTo>
                    <a:cubicBezTo>
                      <a:pt x="570" y="442"/>
                      <a:pt x="555" y="446"/>
                      <a:pt x="555" y="441"/>
                    </a:cubicBezTo>
                    <a:cubicBezTo>
                      <a:pt x="555" y="437"/>
                      <a:pt x="536" y="436"/>
                      <a:pt x="537" y="434"/>
                    </a:cubicBezTo>
                    <a:cubicBezTo>
                      <a:pt x="538" y="431"/>
                      <a:pt x="556" y="436"/>
                      <a:pt x="563" y="438"/>
                    </a:cubicBezTo>
                    <a:cubicBezTo>
                      <a:pt x="569" y="441"/>
                      <a:pt x="571" y="440"/>
                      <a:pt x="576" y="440"/>
                    </a:cubicBezTo>
                    <a:cubicBezTo>
                      <a:pt x="581" y="440"/>
                      <a:pt x="578" y="433"/>
                      <a:pt x="579" y="430"/>
                    </a:cubicBezTo>
                    <a:cubicBezTo>
                      <a:pt x="580" y="428"/>
                      <a:pt x="590" y="435"/>
                      <a:pt x="596" y="433"/>
                    </a:cubicBezTo>
                    <a:cubicBezTo>
                      <a:pt x="601" y="432"/>
                      <a:pt x="607" y="420"/>
                      <a:pt x="612" y="417"/>
                    </a:cubicBezTo>
                    <a:cubicBezTo>
                      <a:pt x="616" y="413"/>
                      <a:pt x="612" y="410"/>
                      <a:pt x="603" y="411"/>
                    </a:cubicBezTo>
                    <a:cubicBezTo>
                      <a:pt x="594" y="412"/>
                      <a:pt x="588" y="408"/>
                      <a:pt x="583" y="405"/>
                    </a:cubicBezTo>
                    <a:cubicBezTo>
                      <a:pt x="578" y="401"/>
                      <a:pt x="579" y="398"/>
                      <a:pt x="584" y="398"/>
                    </a:cubicBezTo>
                    <a:cubicBezTo>
                      <a:pt x="589" y="399"/>
                      <a:pt x="602" y="409"/>
                      <a:pt x="607" y="409"/>
                    </a:cubicBezTo>
                    <a:cubicBezTo>
                      <a:pt x="611" y="410"/>
                      <a:pt x="620" y="400"/>
                      <a:pt x="624" y="397"/>
                    </a:cubicBezTo>
                    <a:cubicBezTo>
                      <a:pt x="628" y="394"/>
                      <a:pt x="620" y="393"/>
                      <a:pt x="617" y="391"/>
                    </a:cubicBezTo>
                    <a:cubicBezTo>
                      <a:pt x="614" y="388"/>
                      <a:pt x="622" y="387"/>
                      <a:pt x="626" y="387"/>
                    </a:cubicBezTo>
                    <a:cubicBezTo>
                      <a:pt x="630" y="387"/>
                      <a:pt x="632" y="390"/>
                      <a:pt x="633" y="392"/>
                    </a:cubicBezTo>
                    <a:cubicBezTo>
                      <a:pt x="635" y="394"/>
                      <a:pt x="642" y="391"/>
                      <a:pt x="645" y="391"/>
                    </a:cubicBezTo>
                    <a:cubicBezTo>
                      <a:pt x="649" y="391"/>
                      <a:pt x="645" y="385"/>
                      <a:pt x="639" y="383"/>
                    </a:cubicBezTo>
                    <a:cubicBezTo>
                      <a:pt x="633" y="381"/>
                      <a:pt x="639" y="376"/>
                      <a:pt x="641" y="380"/>
                    </a:cubicBezTo>
                    <a:cubicBezTo>
                      <a:pt x="643" y="383"/>
                      <a:pt x="647" y="383"/>
                      <a:pt x="649" y="387"/>
                    </a:cubicBezTo>
                    <a:cubicBezTo>
                      <a:pt x="652" y="392"/>
                      <a:pt x="653" y="389"/>
                      <a:pt x="658" y="387"/>
                    </a:cubicBezTo>
                    <a:cubicBezTo>
                      <a:pt x="663" y="385"/>
                      <a:pt x="666" y="382"/>
                      <a:pt x="669" y="379"/>
                    </a:cubicBezTo>
                    <a:cubicBezTo>
                      <a:pt x="671" y="376"/>
                      <a:pt x="672" y="380"/>
                      <a:pt x="675" y="375"/>
                    </a:cubicBezTo>
                    <a:cubicBezTo>
                      <a:pt x="678" y="370"/>
                      <a:pt x="674" y="366"/>
                      <a:pt x="670" y="363"/>
                    </a:cubicBezTo>
                    <a:cubicBezTo>
                      <a:pt x="666" y="360"/>
                      <a:pt x="670" y="357"/>
                      <a:pt x="666" y="355"/>
                    </a:cubicBezTo>
                    <a:cubicBezTo>
                      <a:pt x="662" y="353"/>
                      <a:pt x="661" y="349"/>
                      <a:pt x="666" y="350"/>
                    </a:cubicBezTo>
                    <a:cubicBezTo>
                      <a:pt x="671" y="351"/>
                      <a:pt x="675" y="349"/>
                      <a:pt x="677" y="346"/>
                    </a:cubicBezTo>
                    <a:cubicBezTo>
                      <a:pt x="680" y="342"/>
                      <a:pt x="670" y="342"/>
                      <a:pt x="674" y="339"/>
                    </a:cubicBezTo>
                    <a:cubicBezTo>
                      <a:pt x="679" y="337"/>
                      <a:pt x="675" y="334"/>
                      <a:pt x="671" y="334"/>
                    </a:cubicBezTo>
                    <a:cubicBezTo>
                      <a:pt x="666" y="334"/>
                      <a:pt x="662" y="332"/>
                      <a:pt x="662" y="328"/>
                    </a:cubicBezTo>
                    <a:cubicBezTo>
                      <a:pt x="662" y="324"/>
                      <a:pt x="654" y="327"/>
                      <a:pt x="649" y="325"/>
                    </a:cubicBezTo>
                    <a:cubicBezTo>
                      <a:pt x="645" y="322"/>
                      <a:pt x="634" y="323"/>
                      <a:pt x="632" y="323"/>
                    </a:cubicBezTo>
                    <a:cubicBezTo>
                      <a:pt x="629" y="323"/>
                      <a:pt x="629" y="334"/>
                      <a:pt x="633" y="334"/>
                    </a:cubicBezTo>
                    <a:cubicBezTo>
                      <a:pt x="636" y="334"/>
                      <a:pt x="639" y="338"/>
                      <a:pt x="636" y="339"/>
                    </a:cubicBezTo>
                    <a:cubicBezTo>
                      <a:pt x="633" y="341"/>
                      <a:pt x="637" y="345"/>
                      <a:pt x="634" y="344"/>
                    </a:cubicBezTo>
                    <a:cubicBezTo>
                      <a:pt x="632" y="344"/>
                      <a:pt x="628" y="343"/>
                      <a:pt x="627" y="349"/>
                    </a:cubicBezTo>
                    <a:cubicBezTo>
                      <a:pt x="626" y="356"/>
                      <a:pt x="626" y="358"/>
                      <a:pt x="621" y="361"/>
                    </a:cubicBezTo>
                    <a:cubicBezTo>
                      <a:pt x="617" y="363"/>
                      <a:pt x="620" y="353"/>
                      <a:pt x="616" y="354"/>
                    </a:cubicBezTo>
                    <a:cubicBezTo>
                      <a:pt x="612" y="354"/>
                      <a:pt x="612" y="362"/>
                      <a:pt x="615" y="362"/>
                    </a:cubicBezTo>
                    <a:cubicBezTo>
                      <a:pt x="618" y="363"/>
                      <a:pt x="618" y="366"/>
                      <a:pt x="619" y="369"/>
                    </a:cubicBezTo>
                    <a:cubicBezTo>
                      <a:pt x="620" y="373"/>
                      <a:pt x="614" y="370"/>
                      <a:pt x="611" y="375"/>
                    </a:cubicBezTo>
                    <a:cubicBezTo>
                      <a:pt x="609" y="379"/>
                      <a:pt x="608" y="373"/>
                      <a:pt x="605" y="370"/>
                    </a:cubicBezTo>
                    <a:cubicBezTo>
                      <a:pt x="601" y="367"/>
                      <a:pt x="597" y="362"/>
                      <a:pt x="597" y="358"/>
                    </a:cubicBezTo>
                    <a:cubicBezTo>
                      <a:pt x="598" y="355"/>
                      <a:pt x="599" y="354"/>
                      <a:pt x="602" y="353"/>
                    </a:cubicBezTo>
                    <a:cubicBezTo>
                      <a:pt x="605" y="353"/>
                      <a:pt x="602" y="350"/>
                      <a:pt x="602" y="346"/>
                    </a:cubicBezTo>
                    <a:cubicBezTo>
                      <a:pt x="602" y="341"/>
                      <a:pt x="598" y="343"/>
                      <a:pt x="594" y="338"/>
                    </a:cubicBezTo>
                    <a:cubicBezTo>
                      <a:pt x="590" y="333"/>
                      <a:pt x="586" y="333"/>
                      <a:pt x="584" y="335"/>
                    </a:cubicBezTo>
                    <a:cubicBezTo>
                      <a:pt x="582" y="338"/>
                      <a:pt x="583" y="342"/>
                      <a:pt x="580" y="343"/>
                    </a:cubicBezTo>
                    <a:cubicBezTo>
                      <a:pt x="576" y="345"/>
                      <a:pt x="578" y="352"/>
                      <a:pt x="575" y="352"/>
                    </a:cubicBezTo>
                    <a:cubicBezTo>
                      <a:pt x="572" y="353"/>
                      <a:pt x="573" y="340"/>
                      <a:pt x="571" y="339"/>
                    </a:cubicBezTo>
                    <a:cubicBezTo>
                      <a:pt x="568" y="338"/>
                      <a:pt x="569" y="335"/>
                      <a:pt x="572" y="334"/>
                    </a:cubicBezTo>
                    <a:cubicBezTo>
                      <a:pt x="576" y="334"/>
                      <a:pt x="578" y="330"/>
                      <a:pt x="575" y="330"/>
                    </a:cubicBezTo>
                    <a:cubicBezTo>
                      <a:pt x="572" y="330"/>
                      <a:pt x="566" y="326"/>
                      <a:pt x="564" y="325"/>
                    </a:cubicBezTo>
                    <a:cubicBezTo>
                      <a:pt x="562" y="324"/>
                      <a:pt x="558" y="329"/>
                      <a:pt x="555" y="327"/>
                    </a:cubicBezTo>
                    <a:cubicBezTo>
                      <a:pt x="553" y="325"/>
                      <a:pt x="556" y="320"/>
                      <a:pt x="556" y="318"/>
                    </a:cubicBezTo>
                    <a:cubicBezTo>
                      <a:pt x="556" y="315"/>
                      <a:pt x="560" y="319"/>
                      <a:pt x="562" y="315"/>
                    </a:cubicBezTo>
                    <a:cubicBezTo>
                      <a:pt x="565" y="312"/>
                      <a:pt x="555" y="312"/>
                      <a:pt x="555" y="308"/>
                    </a:cubicBezTo>
                    <a:cubicBezTo>
                      <a:pt x="555" y="304"/>
                      <a:pt x="548" y="303"/>
                      <a:pt x="545" y="302"/>
                    </a:cubicBezTo>
                    <a:cubicBezTo>
                      <a:pt x="543" y="301"/>
                      <a:pt x="547" y="295"/>
                      <a:pt x="546" y="292"/>
                    </a:cubicBezTo>
                    <a:cubicBezTo>
                      <a:pt x="545" y="290"/>
                      <a:pt x="535" y="281"/>
                      <a:pt x="531" y="282"/>
                    </a:cubicBezTo>
                    <a:cubicBezTo>
                      <a:pt x="527" y="283"/>
                      <a:pt x="526" y="277"/>
                      <a:pt x="529" y="277"/>
                    </a:cubicBezTo>
                    <a:cubicBezTo>
                      <a:pt x="531" y="277"/>
                      <a:pt x="533" y="276"/>
                      <a:pt x="537" y="271"/>
                    </a:cubicBezTo>
                    <a:cubicBezTo>
                      <a:pt x="541" y="266"/>
                      <a:pt x="542" y="265"/>
                      <a:pt x="539" y="264"/>
                    </a:cubicBezTo>
                    <a:cubicBezTo>
                      <a:pt x="536" y="263"/>
                      <a:pt x="534" y="260"/>
                      <a:pt x="539" y="260"/>
                    </a:cubicBezTo>
                    <a:cubicBezTo>
                      <a:pt x="545" y="260"/>
                      <a:pt x="554" y="264"/>
                      <a:pt x="557" y="262"/>
                    </a:cubicBezTo>
                    <a:cubicBezTo>
                      <a:pt x="560" y="259"/>
                      <a:pt x="569" y="245"/>
                      <a:pt x="573" y="239"/>
                    </a:cubicBezTo>
                    <a:cubicBezTo>
                      <a:pt x="577" y="234"/>
                      <a:pt x="570" y="234"/>
                      <a:pt x="561" y="234"/>
                    </a:cubicBezTo>
                    <a:cubicBezTo>
                      <a:pt x="552" y="235"/>
                      <a:pt x="550" y="231"/>
                      <a:pt x="543" y="230"/>
                    </a:cubicBezTo>
                    <a:cubicBezTo>
                      <a:pt x="535" y="230"/>
                      <a:pt x="521" y="232"/>
                      <a:pt x="519" y="234"/>
                    </a:cubicBezTo>
                    <a:cubicBezTo>
                      <a:pt x="517" y="236"/>
                      <a:pt x="523" y="238"/>
                      <a:pt x="522" y="241"/>
                    </a:cubicBezTo>
                    <a:cubicBezTo>
                      <a:pt x="522" y="243"/>
                      <a:pt x="517" y="239"/>
                      <a:pt x="515" y="240"/>
                    </a:cubicBezTo>
                    <a:cubicBezTo>
                      <a:pt x="513" y="241"/>
                      <a:pt x="516" y="244"/>
                      <a:pt x="515" y="253"/>
                    </a:cubicBezTo>
                    <a:cubicBezTo>
                      <a:pt x="514" y="262"/>
                      <a:pt x="517" y="262"/>
                      <a:pt x="519" y="266"/>
                    </a:cubicBezTo>
                    <a:cubicBezTo>
                      <a:pt x="522" y="269"/>
                      <a:pt x="521" y="273"/>
                      <a:pt x="521" y="279"/>
                    </a:cubicBezTo>
                    <a:cubicBezTo>
                      <a:pt x="521" y="284"/>
                      <a:pt x="516" y="284"/>
                      <a:pt x="514" y="285"/>
                    </a:cubicBezTo>
                    <a:cubicBezTo>
                      <a:pt x="513" y="286"/>
                      <a:pt x="519" y="288"/>
                      <a:pt x="518" y="292"/>
                    </a:cubicBezTo>
                    <a:cubicBezTo>
                      <a:pt x="517" y="295"/>
                      <a:pt x="512" y="290"/>
                      <a:pt x="509" y="291"/>
                    </a:cubicBezTo>
                    <a:cubicBezTo>
                      <a:pt x="506" y="292"/>
                      <a:pt x="503" y="300"/>
                      <a:pt x="506" y="303"/>
                    </a:cubicBezTo>
                    <a:cubicBezTo>
                      <a:pt x="510" y="306"/>
                      <a:pt x="511" y="305"/>
                      <a:pt x="508" y="309"/>
                    </a:cubicBezTo>
                    <a:cubicBezTo>
                      <a:pt x="506" y="312"/>
                      <a:pt x="503" y="317"/>
                      <a:pt x="509" y="321"/>
                    </a:cubicBezTo>
                    <a:cubicBezTo>
                      <a:pt x="515" y="326"/>
                      <a:pt x="526" y="326"/>
                      <a:pt x="532" y="329"/>
                    </a:cubicBezTo>
                    <a:cubicBezTo>
                      <a:pt x="538" y="333"/>
                      <a:pt x="529" y="331"/>
                      <a:pt x="532" y="335"/>
                    </a:cubicBezTo>
                    <a:cubicBezTo>
                      <a:pt x="534" y="339"/>
                      <a:pt x="528" y="341"/>
                      <a:pt x="528" y="344"/>
                    </a:cubicBezTo>
                    <a:cubicBezTo>
                      <a:pt x="528" y="347"/>
                      <a:pt x="531" y="346"/>
                      <a:pt x="534" y="340"/>
                    </a:cubicBezTo>
                    <a:cubicBezTo>
                      <a:pt x="537" y="335"/>
                      <a:pt x="539" y="342"/>
                      <a:pt x="539" y="346"/>
                    </a:cubicBezTo>
                    <a:cubicBezTo>
                      <a:pt x="538" y="351"/>
                      <a:pt x="534" y="348"/>
                      <a:pt x="531" y="353"/>
                    </a:cubicBezTo>
                    <a:cubicBezTo>
                      <a:pt x="528" y="358"/>
                      <a:pt x="525" y="359"/>
                      <a:pt x="520" y="358"/>
                    </a:cubicBezTo>
                    <a:cubicBezTo>
                      <a:pt x="515" y="357"/>
                      <a:pt x="518" y="364"/>
                      <a:pt x="520" y="369"/>
                    </a:cubicBezTo>
                    <a:cubicBezTo>
                      <a:pt x="522" y="373"/>
                      <a:pt x="519" y="374"/>
                      <a:pt x="514" y="373"/>
                    </a:cubicBezTo>
                    <a:cubicBezTo>
                      <a:pt x="508" y="371"/>
                      <a:pt x="505" y="368"/>
                      <a:pt x="508" y="364"/>
                    </a:cubicBezTo>
                    <a:cubicBezTo>
                      <a:pt x="511" y="359"/>
                      <a:pt x="513" y="354"/>
                      <a:pt x="509" y="355"/>
                    </a:cubicBezTo>
                    <a:cubicBezTo>
                      <a:pt x="506" y="355"/>
                      <a:pt x="499" y="355"/>
                      <a:pt x="496" y="351"/>
                    </a:cubicBezTo>
                    <a:cubicBezTo>
                      <a:pt x="494" y="348"/>
                      <a:pt x="498" y="349"/>
                      <a:pt x="505" y="350"/>
                    </a:cubicBezTo>
                    <a:cubicBezTo>
                      <a:pt x="511" y="351"/>
                      <a:pt x="506" y="345"/>
                      <a:pt x="511" y="345"/>
                    </a:cubicBezTo>
                    <a:cubicBezTo>
                      <a:pt x="516" y="345"/>
                      <a:pt x="519" y="348"/>
                      <a:pt x="524" y="344"/>
                    </a:cubicBezTo>
                    <a:cubicBezTo>
                      <a:pt x="528" y="341"/>
                      <a:pt x="521" y="333"/>
                      <a:pt x="517" y="335"/>
                    </a:cubicBezTo>
                    <a:cubicBezTo>
                      <a:pt x="514" y="336"/>
                      <a:pt x="508" y="337"/>
                      <a:pt x="508" y="334"/>
                    </a:cubicBezTo>
                    <a:cubicBezTo>
                      <a:pt x="508" y="330"/>
                      <a:pt x="514" y="333"/>
                      <a:pt x="518" y="332"/>
                    </a:cubicBezTo>
                    <a:cubicBezTo>
                      <a:pt x="521" y="331"/>
                      <a:pt x="516" y="327"/>
                      <a:pt x="511" y="328"/>
                    </a:cubicBezTo>
                    <a:cubicBezTo>
                      <a:pt x="506" y="329"/>
                      <a:pt x="502" y="330"/>
                      <a:pt x="498" y="325"/>
                    </a:cubicBezTo>
                    <a:cubicBezTo>
                      <a:pt x="494" y="321"/>
                      <a:pt x="487" y="319"/>
                      <a:pt x="485" y="328"/>
                    </a:cubicBezTo>
                    <a:cubicBezTo>
                      <a:pt x="484" y="338"/>
                      <a:pt x="477" y="333"/>
                      <a:pt x="474" y="336"/>
                    </a:cubicBezTo>
                    <a:cubicBezTo>
                      <a:pt x="471" y="339"/>
                      <a:pt x="477" y="342"/>
                      <a:pt x="484" y="342"/>
                    </a:cubicBezTo>
                    <a:cubicBezTo>
                      <a:pt x="491" y="342"/>
                      <a:pt x="496" y="348"/>
                      <a:pt x="492" y="348"/>
                    </a:cubicBezTo>
                    <a:cubicBezTo>
                      <a:pt x="489" y="348"/>
                      <a:pt x="491" y="353"/>
                      <a:pt x="487" y="351"/>
                    </a:cubicBezTo>
                    <a:cubicBezTo>
                      <a:pt x="484" y="350"/>
                      <a:pt x="480" y="351"/>
                      <a:pt x="483" y="354"/>
                    </a:cubicBezTo>
                    <a:cubicBezTo>
                      <a:pt x="485" y="357"/>
                      <a:pt x="482" y="359"/>
                      <a:pt x="482" y="362"/>
                    </a:cubicBezTo>
                    <a:cubicBezTo>
                      <a:pt x="482" y="365"/>
                      <a:pt x="477" y="362"/>
                      <a:pt x="471" y="361"/>
                    </a:cubicBezTo>
                    <a:cubicBezTo>
                      <a:pt x="466" y="361"/>
                      <a:pt x="456" y="363"/>
                      <a:pt x="449" y="364"/>
                    </a:cubicBezTo>
                    <a:cubicBezTo>
                      <a:pt x="442" y="366"/>
                      <a:pt x="435" y="363"/>
                      <a:pt x="432" y="360"/>
                    </a:cubicBezTo>
                    <a:cubicBezTo>
                      <a:pt x="429" y="357"/>
                      <a:pt x="425" y="357"/>
                      <a:pt x="420" y="357"/>
                    </a:cubicBezTo>
                    <a:cubicBezTo>
                      <a:pt x="415" y="357"/>
                      <a:pt x="416" y="352"/>
                      <a:pt x="410" y="352"/>
                    </a:cubicBezTo>
                    <a:cubicBezTo>
                      <a:pt x="403" y="352"/>
                      <a:pt x="405" y="346"/>
                      <a:pt x="404" y="343"/>
                    </a:cubicBezTo>
                    <a:cubicBezTo>
                      <a:pt x="403" y="340"/>
                      <a:pt x="390" y="341"/>
                      <a:pt x="385" y="344"/>
                    </a:cubicBezTo>
                    <a:cubicBezTo>
                      <a:pt x="381" y="347"/>
                      <a:pt x="371" y="346"/>
                      <a:pt x="369" y="351"/>
                    </a:cubicBezTo>
                    <a:cubicBezTo>
                      <a:pt x="366" y="357"/>
                      <a:pt x="371" y="356"/>
                      <a:pt x="374" y="356"/>
                    </a:cubicBezTo>
                    <a:cubicBezTo>
                      <a:pt x="378" y="356"/>
                      <a:pt x="377" y="351"/>
                      <a:pt x="384" y="352"/>
                    </a:cubicBezTo>
                    <a:cubicBezTo>
                      <a:pt x="391" y="353"/>
                      <a:pt x="396" y="345"/>
                      <a:pt x="399" y="348"/>
                    </a:cubicBezTo>
                    <a:cubicBezTo>
                      <a:pt x="402" y="351"/>
                      <a:pt x="387" y="357"/>
                      <a:pt x="381" y="358"/>
                    </a:cubicBezTo>
                    <a:cubicBezTo>
                      <a:pt x="374" y="359"/>
                      <a:pt x="376" y="364"/>
                      <a:pt x="382" y="373"/>
                    </a:cubicBezTo>
                    <a:cubicBezTo>
                      <a:pt x="388" y="383"/>
                      <a:pt x="379" y="377"/>
                      <a:pt x="379" y="382"/>
                    </a:cubicBezTo>
                    <a:cubicBezTo>
                      <a:pt x="379" y="386"/>
                      <a:pt x="368" y="380"/>
                      <a:pt x="372" y="379"/>
                    </a:cubicBezTo>
                    <a:cubicBezTo>
                      <a:pt x="377" y="377"/>
                      <a:pt x="375" y="373"/>
                      <a:pt x="371" y="370"/>
                    </a:cubicBezTo>
                    <a:cubicBezTo>
                      <a:pt x="367" y="367"/>
                      <a:pt x="365" y="370"/>
                      <a:pt x="365" y="366"/>
                    </a:cubicBezTo>
                    <a:cubicBezTo>
                      <a:pt x="366" y="363"/>
                      <a:pt x="361" y="367"/>
                      <a:pt x="358" y="364"/>
                    </a:cubicBezTo>
                    <a:cubicBezTo>
                      <a:pt x="354" y="361"/>
                      <a:pt x="353" y="359"/>
                      <a:pt x="348" y="361"/>
                    </a:cubicBezTo>
                    <a:cubicBezTo>
                      <a:pt x="343" y="364"/>
                      <a:pt x="338" y="363"/>
                      <a:pt x="327" y="365"/>
                    </a:cubicBezTo>
                    <a:cubicBezTo>
                      <a:pt x="317" y="367"/>
                      <a:pt x="297" y="366"/>
                      <a:pt x="294" y="363"/>
                    </a:cubicBezTo>
                    <a:cubicBezTo>
                      <a:pt x="290" y="359"/>
                      <a:pt x="303" y="353"/>
                      <a:pt x="307" y="354"/>
                    </a:cubicBezTo>
                    <a:cubicBezTo>
                      <a:pt x="310" y="355"/>
                      <a:pt x="308" y="350"/>
                      <a:pt x="302" y="345"/>
                    </a:cubicBezTo>
                    <a:cubicBezTo>
                      <a:pt x="297" y="341"/>
                      <a:pt x="284" y="338"/>
                      <a:pt x="284" y="341"/>
                    </a:cubicBezTo>
                    <a:cubicBezTo>
                      <a:pt x="284" y="344"/>
                      <a:pt x="277" y="341"/>
                      <a:pt x="268" y="339"/>
                    </a:cubicBezTo>
                    <a:cubicBezTo>
                      <a:pt x="258" y="338"/>
                      <a:pt x="257" y="334"/>
                      <a:pt x="251" y="334"/>
                    </a:cubicBezTo>
                    <a:cubicBezTo>
                      <a:pt x="245" y="334"/>
                      <a:pt x="236" y="332"/>
                      <a:pt x="229" y="327"/>
                    </a:cubicBezTo>
                    <a:cubicBezTo>
                      <a:pt x="222" y="321"/>
                      <a:pt x="206" y="323"/>
                      <a:pt x="204" y="328"/>
                    </a:cubicBezTo>
                    <a:cubicBezTo>
                      <a:pt x="202" y="333"/>
                      <a:pt x="196" y="332"/>
                      <a:pt x="191" y="332"/>
                    </a:cubicBezTo>
                    <a:cubicBezTo>
                      <a:pt x="185" y="332"/>
                      <a:pt x="193" y="326"/>
                      <a:pt x="191" y="325"/>
                    </a:cubicBezTo>
                    <a:cubicBezTo>
                      <a:pt x="188" y="324"/>
                      <a:pt x="191" y="317"/>
                      <a:pt x="187" y="316"/>
                    </a:cubicBezTo>
                    <a:cubicBezTo>
                      <a:pt x="183" y="316"/>
                      <a:pt x="180" y="333"/>
                      <a:pt x="172" y="332"/>
                    </a:cubicBezTo>
                    <a:cubicBezTo>
                      <a:pt x="165" y="332"/>
                      <a:pt x="161" y="314"/>
                      <a:pt x="155" y="310"/>
                    </a:cubicBezTo>
                    <a:cubicBezTo>
                      <a:pt x="149" y="305"/>
                      <a:pt x="143" y="305"/>
                      <a:pt x="148" y="312"/>
                    </a:cubicBezTo>
                    <a:cubicBezTo>
                      <a:pt x="154" y="319"/>
                      <a:pt x="144" y="314"/>
                      <a:pt x="144" y="318"/>
                    </a:cubicBezTo>
                    <a:cubicBezTo>
                      <a:pt x="145" y="323"/>
                      <a:pt x="136" y="328"/>
                      <a:pt x="136" y="326"/>
                    </a:cubicBezTo>
                    <a:cubicBezTo>
                      <a:pt x="136" y="323"/>
                      <a:pt x="131" y="320"/>
                      <a:pt x="125" y="327"/>
                    </a:cubicBezTo>
                    <a:cubicBezTo>
                      <a:pt x="119" y="334"/>
                      <a:pt x="115" y="333"/>
                      <a:pt x="114" y="331"/>
                    </a:cubicBezTo>
                    <a:cubicBezTo>
                      <a:pt x="114" y="328"/>
                      <a:pt x="96" y="337"/>
                      <a:pt x="97" y="340"/>
                    </a:cubicBezTo>
                    <a:cubicBezTo>
                      <a:pt x="98" y="343"/>
                      <a:pt x="94" y="346"/>
                      <a:pt x="89" y="345"/>
                    </a:cubicBezTo>
                    <a:cubicBezTo>
                      <a:pt x="85" y="345"/>
                      <a:pt x="88" y="341"/>
                      <a:pt x="92" y="339"/>
                    </a:cubicBezTo>
                    <a:cubicBezTo>
                      <a:pt x="96" y="337"/>
                      <a:pt x="108" y="328"/>
                      <a:pt x="114" y="327"/>
                    </a:cubicBezTo>
                    <a:cubicBezTo>
                      <a:pt x="120" y="326"/>
                      <a:pt x="131" y="321"/>
                      <a:pt x="132" y="318"/>
                    </a:cubicBezTo>
                    <a:cubicBezTo>
                      <a:pt x="132" y="315"/>
                      <a:pt x="126" y="318"/>
                      <a:pt x="122" y="317"/>
                    </a:cubicBezTo>
                    <a:cubicBezTo>
                      <a:pt x="118" y="316"/>
                      <a:pt x="111" y="321"/>
                      <a:pt x="104" y="324"/>
                    </a:cubicBezTo>
                    <a:cubicBezTo>
                      <a:pt x="97" y="327"/>
                      <a:pt x="90" y="326"/>
                      <a:pt x="92" y="330"/>
                    </a:cubicBezTo>
                    <a:cubicBezTo>
                      <a:pt x="94" y="334"/>
                      <a:pt x="85" y="329"/>
                      <a:pt x="84" y="332"/>
                    </a:cubicBezTo>
                    <a:cubicBezTo>
                      <a:pt x="82" y="335"/>
                      <a:pt x="79" y="332"/>
                      <a:pt x="81" y="330"/>
                    </a:cubicBezTo>
                    <a:cubicBezTo>
                      <a:pt x="84" y="329"/>
                      <a:pt x="75" y="326"/>
                      <a:pt x="75" y="328"/>
                    </a:cubicBezTo>
                    <a:cubicBezTo>
                      <a:pt x="75" y="329"/>
                      <a:pt x="74" y="332"/>
                      <a:pt x="68" y="332"/>
                    </a:cubicBezTo>
                    <a:cubicBezTo>
                      <a:pt x="62" y="332"/>
                      <a:pt x="56" y="336"/>
                      <a:pt x="60" y="339"/>
                    </a:cubicBezTo>
                    <a:cubicBezTo>
                      <a:pt x="64" y="342"/>
                      <a:pt x="66" y="343"/>
                      <a:pt x="64" y="345"/>
                    </a:cubicBezTo>
                    <a:cubicBezTo>
                      <a:pt x="62" y="347"/>
                      <a:pt x="56" y="340"/>
                      <a:pt x="47" y="341"/>
                    </a:cubicBezTo>
                    <a:cubicBezTo>
                      <a:pt x="38" y="342"/>
                      <a:pt x="21" y="331"/>
                      <a:pt x="21" y="329"/>
                    </a:cubicBezTo>
                    <a:cubicBezTo>
                      <a:pt x="21" y="326"/>
                      <a:pt x="9" y="328"/>
                      <a:pt x="0" y="327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500"/>
                      <a:pt x="4" y="503"/>
                      <a:pt x="6" y="501"/>
                    </a:cubicBezTo>
                    <a:cubicBezTo>
                      <a:pt x="8" y="499"/>
                      <a:pt x="11" y="502"/>
                      <a:pt x="16" y="499"/>
                    </a:cubicBezTo>
                    <a:cubicBezTo>
                      <a:pt x="22" y="496"/>
                      <a:pt x="24" y="502"/>
                      <a:pt x="24" y="505"/>
                    </a:cubicBezTo>
                    <a:cubicBezTo>
                      <a:pt x="24" y="507"/>
                      <a:pt x="32" y="512"/>
                      <a:pt x="35" y="516"/>
                    </a:cubicBezTo>
                    <a:cubicBezTo>
                      <a:pt x="39" y="520"/>
                      <a:pt x="40" y="524"/>
                      <a:pt x="44" y="522"/>
                    </a:cubicBezTo>
                    <a:cubicBezTo>
                      <a:pt x="48" y="519"/>
                      <a:pt x="54" y="518"/>
                      <a:pt x="54" y="514"/>
                    </a:cubicBezTo>
                    <a:cubicBezTo>
                      <a:pt x="54" y="509"/>
                      <a:pt x="70" y="509"/>
                      <a:pt x="70" y="514"/>
                    </a:cubicBezTo>
                    <a:cubicBezTo>
                      <a:pt x="70" y="520"/>
                      <a:pt x="85" y="527"/>
                      <a:pt x="94" y="542"/>
                    </a:cubicBezTo>
                    <a:cubicBezTo>
                      <a:pt x="103" y="557"/>
                      <a:pt x="101" y="561"/>
                      <a:pt x="114" y="566"/>
                    </a:cubicBezTo>
                    <a:cubicBezTo>
                      <a:pt x="127" y="571"/>
                      <a:pt x="126" y="573"/>
                      <a:pt x="125" y="578"/>
                    </a:cubicBezTo>
                    <a:cubicBezTo>
                      <a:pt x="123" y="582"/>
                      <a:pt x="132" y="584"/>
                      <a:pt x="127" y="588"/>
                    </a:cubicBezTo>
                    <a:cubicBezTo>
                      <a:pt x="125" y="589"/>
                      <a:pt x="122" y="591"/>
                      <a:pt x="119" y="593"/>
                    </a:cubicBezTo>
                    <a:cubicBezTo>
                      <a:pt x="120" y="595"/>
                      <a:pt x="122" y="597"/>
                      <a:pt x="124" y="599"/>
                    </a:cubicBezTo>
                    <a:cubicBezTo>
                      <a:pt x="127" y="602"/>
                      <a:pt x="119" y="602"/>
                      <a:pt x="121" y="604"/>
                    </a:cubicBezTo>
                    <a:cubicBezTo>
                      <a:pt x="124" y="606"/>
                      <a:pt x="121" y="610"/>
                      <a:pt x="123" y="612"/>
                    </a:cubicBezTo>
                    <a:cubicBezTo>
                      <a:pt x="126" y="615"/>
                      <a:pt x="130" y="614"/>
                      <a:pt x="133" y="612"/>
                    </a:cubicBezTo>
                    <a:cubicBezTo>
                      <a:pt x="136" y="610"/>
                      <a:pt x="138" y="615"/>
                      <a:pt x="135" y="618"/>
                    </a:cubicBezTo>
                    <a:cubicBezTo>
                      <a:pt x="133" y="622"/>
                      <a:pt x="138" y="625"/>
                      <a:pt x="140" y="622"/>
                    </a:cubicBezTo>
                    <a:cubicBezTo>
                      <a:pt x="142" y="619"/>
                      <a:pt x="147" y="627"/>
                      <a:pt x="149" y="628"/>
                    </a:cubicBezTo>
                    <a:cubicBezTo>
                      <a:pt x="152" y="629"/>
                      <a:pt x="154" y="633"/>
                      <a:pt x="150" y="633"/>
                    </a:cubicBezTo>
                    <a:cubicBezTo>
                      <a:pt x="146" y="633"/>
                      <a:pt x="147" y="639"/>
                      <a:pt x="150" y="640"/>
                    </a:cubicBezTo>
                    <a:cubicBezTo>
                      <a:pt x="152" y="640"/>
                      <a:pt x="152" y="643"/>
                      <a:pt x="152" y="646"/>
                    </a:cubicBezTo>
                    <a:cubicBezTo>
                      <a:pt x="152" y="648"/>
                      <a:pt x="161" y="651"/>
                      <a:pt x="164" y="650"/>
                    </a:cubicBezTo>
                    <a:cubicBezTo>
                      <a:pt x="167" y="649"/>
                      <a:pt x="170" y="652"/>
                      <a:pt x="172" y="655"/>
                    </a:cubicBezTo>
                    <a:cubicBezTo>
                      <a:pt x="173" y="658"/>
                      <a:pt x="179" y="660"/>
                      <a:pt x="182" y="658"/>
                    </a:cubicBezTo>
                    <a:cubicBezTo>
                      <a:pt x="184" y="656"/>
                      <a:pt x="185" y="661"/>
                      <a:pt x="186" y="665"/>
                    </a:cubicBezTo>
                    <a:cubicBezTo>
                      <a:pt x="186" y="668"/>
                      <a:pt x="191" y="666"/>
                      <a:pt x="194" y="666"/>
                    </a:cubicBezTo>
                    <a:cubicBezTo>
                      <a:pt x="197" y="666"/>
                      <a:pt x="199" y="670"/>
                      <a:pt x="201" y="669"/>
                    </a:cubicBezTo>
                    <a:cubicBezTo>
                      <a:pt x="206" y="667"/>
                      <a:pt x="207" y="675"/>
                      <a:pt x="210" y="680"/>
                    </a:cubicBezTo>
                    <a:cubicBezTo>
                      <a:pt x="520" y="678"/>
                      <a:pt x="520" y="678"/>
                      <a:pt x="520" y="678"/>
                    </a:cubicBezTo>
                    <a:cubicBezTo>
                      <a:pt x="520" y="678"/>
                      <a:pt x="521" y="670"/>
                      <a:pt x="524" y="673"/>
                    </a:cubicBezTo>
                    <a:cubicBezTo>
                      <a:pt x="528" y="676"/>
                      <a:pt x="525" y="680"/>
                      <a:pt x="529" y="682"/>
                    </a:cubicBezTo>
                    <a:cubicBezTo>
                      <a:pt x="533" y="683"/>
                      <a:pt x="536" y="686"/>
                      <a:pt x="539" y="685"/>
                    </a:cubicBezTo>
                    <a:cubicBezTo>
                      <a:pt x="541" y="684"/>
                      <a:pt x="545" y="681"/>
                      <a:pt x="549" y="685"/>
                    </a:cubicBezTo>
                    <a:cubicBezTo>
                      <a:pt x="553" y="690"/>
                      <a:pt x="556" y="686"/>
                      <a:pt x="558" y="689"/>
                    </a:cubicBezTo>
                    <a:cubicBezTo>
                      <a:pt x="561" y="692"/>
                      <a:pt x="565" y="694"/>
                      <a:pt x="568" y="691"/>
                    </a:cubicBezTo>
                    <a:cubicBezTo>
                      <a:pt x="570" y="688"/>
                      <a:pt x="580" y="691"/>
                      <a:pt x="584" y="693"/>
                    </a:cubicBezTo>
                    <a:cubicBezTo>
                      <a:pt x="590" y="688"/>
                      <a:pt x="594" y="679"/>
                      <a:pt x="599" y="679"/>
                    </a:cubicBezTo>
                    <a:cubicBezTo>
                      <a:pt x="605" y="679"/>
                      <a:pt x="622" y="681"/>
                      <a:pt x="623" y="689"/>
                    </a:cubicBezTo>
                    <a:cubicBezTo>
                      <a:pt x="624" y="698"/>
                      <a:pt x="634" y="690"/>
                      <a:pt x="635" y="698"/>
                    </a:cubicBezTo>
                    <a:cubicBezTo>
                      <a:pt x="636" y="704"/>
                      <a:pt x="642" y="710"/>
                      <a:pt x="641" y="713"/>
                    </a:cubicBezTo>
                    <a:cubicBezTo>
                      <a:pt x="643" y="714"/>
                      <a:pt x="645" y="716"/>
                      <a:pt x="648" y="718"/>
                    </a:cubicBezTo>
                    <a:cubicBezTo>
                      <a:pt x="651" y="717"/>
                      <a:pt x="659" y="718"/>
                      <a:pt x="665" y="720"/>
                    </a:cubicBezTo>
                    <a:cubicBezTo>
                      <a:pt x="672" y="723"/>
                      <a:pt x="682" y="717"/>
                      <a:pt x="686" y="726"/>
                    </a:cubicBezTo>
                    <a:cubicBezTo>
                      <a:pt x="689" y="734"/>
                      <a:pt x="697" y="740"/>
                      <a:pt x="690" y="741"/>
                    </a:cubicBezTo>
                    <a:cubicBezTo>
                      <a:pt x="683" y="742"/>
                      <a:pt x="675" y="733"/>
                      <a:pt x="675" y="738"/>
                    </a:cubicBezTo>
                    <a:cubicBezTo>
                      <a:pt x="676" y="743"/>
                      <a:pt x="672" y="740"/>
                      <a:pt x="672" y="748"/>
                    </a:cubicBezTo>
                    <a:cubicBezTo>
                      <a:pt x="672" y="755"/>
                      <a:pt x="667" y="766"/>
                      <a:pt x="664" y="765"/>
                    </a:cubicBezTo>
                    <a:cubicBezTo>
                      <a:pt x="664" y="765"/>
                      <a:pt x="664" y="765"/>
                      <a:pt x="664" y="765"/>
                    </a:cubicBezTo>
                    <a:cubicBezTo>
                      <a:pt x="663" y="768"/>
                      <a:pt x="663" y="771"/>
                      <a:pt x="665" y="774"/>
                    </a:cubicBezTo>
                    <a:cubicBezTo>
                      <a:pt x="669" y="771"/>
                      <a:pt x="675" y="766"/>
                      <a:pt x="679" y="767"/>
                    </a:cubicBezTo>
                    <a:cubicBezTo>
                      <a:pt x="687" y="767"/>
                      <a:pt x="689" y="772"/>
                      <a:pt x="694" y="768"/>
                    </a:cubicBezTo>
                    <a:cubicBezTo>
                      <a:pt x="699" y="765"/>
                      <a:pt x="700" y="763"/>
                      <a:pt x="701" y="766"/>
                    </a:cubicBezTo>
                    <a:cubicBezTo>
                      <a:pt x="701" y="766"/>
                      <a:pt x="701" y="766"/>
                      <a:pt x="701" y="767"/>
                    </a:cubicBezTo>
                    <a:cubicBezTo>
                      <a:pt x="703" y="766"/>
                      <a:pt x="704" y="765"/>
                      <a:pt x="704" y="764"/>
                    </a:cubicBezTo>
                    <a:cubicBezTo>
                      <a:pt x="704" y="763"/>
                      <a:pt x="704" y="761"/>
                      <a:pt x="703" y="759"/>
                    </a:cubicBezTo>
                    <a:cubicBezTo>
                      <a:pt x="698" y="760"/>
                      <a:pt x="697" y="760"/>
                      <a:pt x="695" y="757"/>
                    </a:cubicBezTo>
                    <a:cubicBezTo>
                      <a:pt x="693" y="752"/>
                      <a:pt x="710" y="747"/>
                      <a:pt x="718" y="748"/>
                    </a:cubicBezTo>
                    <a:cubicBezTo>
                      <a:pt x="726" y="749"/>
                      <a:pt x="731" y="744"/>
                      <a:pt x="734" y="747"/>
                    </a:cubicBezTo>
                    <a:cubicBezTo>
                      <a:pt x="739" y="743"/>
                      <a:pt x="747" y="736"/>
                      <a:pt x="749" y="736"/>
                    </a:cubicBezTo>
                    <a:cubicBezTo>
                      <a:pt x="752" y="736"/>
                      <a:pt x="788" y="735"/>
                      <a:pt x="788" y="735"/>
                    </a:cubicBezTo>
                    <a:cubicBezTo>
                      <a:pt x="788" y="735"/>
                      <a:pt x="800" y="728"/>
                      <a:pt x="802" y="721"/>
                    </a:cubicBezTo>
                    <a:cubicBezTo>
                      <a:pt x="803" y="714"/>
                      <a:pt x="811" y="697"/>
                      <a:pt x="816" y="701"/>
                    </a:cubicBezTo>
                    <a:cubicBezTo>
                      <a:pt x="821" y="704"/>
                      <a:pt x="831" y="702"/>
                      <a:pt x="831" y="705"/>
                    </a:cubicBezTo>
                    <a:cubicBezTo>
                      <a:pt x="831" y="708"/>
                      <a:pt x="828" y="719"/>
                      <a:pt x="841" y="736"/>
                    </a:cubicBezTo>
                    <a:cubicBezTo>
                      <a:pt x="845" y="733"/>
                      <a:pt x="850" y="731"/>
                      <a:pt x="852" y="731"/>
                    </a:cubicBezTo>
                    <a:cubicBezTo>
                      <a:pt x="857" y="732"/>
                      <a:pt x="864" y="726"/>
                      <a:pt x="866" y="722"/>
                    </a:cubicBezTo>
                    <a:cubicBezTo>
                      <a:pt x="868" y="718"/>
                      <a:pt x="870" y="725"/>
                      <a:pt x="866" y="727"/>
                    </a:cubicBezTo>
                    <a:cubicBezTo>
                      <a:pt x="862" y="728"/>
                      <a:pt x="870" y="731"/>
                      <a:pt x="877" y="731"/>
                    </a:cubicBezTo>
                    <a:cubicBezTo>
                      <a:pt x="884" y="730"/>
                      <a:pt x="873" y="733"/>
                      <a:pt x="868" y="733"/>
                    </a:cubicBezTo>
                    <a:cubicBezTo>
                      <a:pt x="863" y="733"/>
                      <a:pt x="861" y="733"/>
                      <a:pt x="854" y="740"/>
                    </a:cubicBezTo>
                    <a:cubicBezTo>
                      <a:pt x="847" y="747"/>
                      <a:pt x="848" y="749"/>
                      <a:pt x="852" y="753"/>
                    </a:cubicBezTo>
                    <a:cubicBezTo>
                      <a:pt x="856" y="756"/>
                      <a:pt x="862" y="755"/>
                      <a:pt x="867" y="750"/>
                    </a:cubicBezTo>
                    <a:cubicBezTo>
                      <a:pt x="873" y="745"/>
                      <a:pt x="872" y="741"/>
                      <a:pt x="878" y="741"/>
                    </a:cubicBezTo>
                    <a:cubicBezTo>
                      <a:pt x="883" y="741"/>
                      <a:pt x="898" y="736"/>
                      <a:pt x="904" y="734"/>
                    </a:cubicBezTo>
                    <a:cubicBezTo>
                      <a:pt x="910" y="732"/>
                      <a:pt x="906" y="731"/>
                      <a:pt x="906" y="728"/>
                    </a:cubicBezTo>
                    <a:cubicBezTo>
                      <a:pt x="906" y="725"/>
                      <a:pt x="917" y="725"/>
                      <a:pt x="921" y="723"/>
                    </a:cubicBezTo>
                    <a:cubicBezTo>
                      <a:pt x="925" y="720"/>
                      <a:pt x="920" y="718"/>
                      <a:pt x="917" y="718"/>
                    </a:cubicBezTo>
                    <a:close/>
                    <a:moveTo>
                      <a:pt x="266" y="394"/>
                    </a:moveTo>
                    <a:cubicBezTo>
                      <a:pt x="260" y="402"/>
                      <a:pt x="257" y="403"/>
                      <a:pt x="251" y="402"/>
                    </a:cubicBezTo>
                    <a:cubicBezTo>
                      <a:pt x="244" y="401"/>
                      <a:pt x="240" y="404"/>
                      <a:pt x="243" y="407"/>
                    </a:cubicBezTo>
                    <a:cubicBezTo>
                      <a:pt x="246" y="409"/>
                      <a:pt x="247" y="411"/>
                      <a:pt x="240" y="413"/>
                    </a:cubicBezTo>
                    <a:cubicBezTo>
                      <a:pt x="233" y="414"/>
                      <a:pt x="228" y="420"/>
                      <a:pt x="225" y="419"/>
                    </a:cubicBezTo>
                    <a:cubicBezTo>
                      <a:pt x="223" y="418"/>
                      <a:pt x="237" y="408"/>
                      <a:pt x="234" y="405"/>
                    </a:cubicBezTo>
                    <a:cubicBezTo>
                      <a:pt x="230" y="402"/>
                      <a:pt x="220" y="410"/>
                      <a:pt x="220" y="413"/>
                    </a:cubicBezTo>
                    <a:cubicBezTo>
                      <a:pt x="220" y="417"/>
                      <a:pt x="214" y="417"/>
                      <a:pt x="210" y="417"/>
                    </a:cubicBezTo>
                    <a:cubicBezTo>
                      <a:pt x="206" y="416"/>
                      <a:pt x="201" y="413"/>
                      <a:pt x="205" y="412"/>
                    </a:cubicBezTo>
                    <a:cubicBezTo>
                      <a:pt x="209" y="412"/>
                      <a:pt x="206" y="408"/>
                      <a:pt x="211" y="406"/>
                    </a:cubicBezTo>
                    <a:cubicBezTo>
                      <a:pt x="217" y="404"/>
                      <a:pt x="210" y="401"/>
                      <a:pt x="212" y="399"/>
                    </a:cubicBezTo>
                    <a:cubicBezTo>
                      <a:pt x="214" y="397"/>
                      <a:pt x="224" y="401"/>
                      <a:pt x="224" y="397"/>
                    </a:cubicBezTo>
                    <a:cubicBezTo>
                      <a:pt x="225" y="393"/>
                      <a:pt x="214" y="390"/>
                      <a:pt x="210" y="392"/>
                    </a:cubicBezTo>
                    <a:cubicBezTo>
                      <a:pt x="207" y="394"/>
                      <a:pt x="198" y="400"/>
                      <a:pt x="188" y="396"/>
                    </a:cubicBezTo>
                    <a:cubicBezTo>
                      <a:pt x="185" y="394"/>
                      <a:pt x="213" y="391"/>
                      <a:pt x="218" y="387"/>
                    </a:cubicBezTo>
                    <a:cubicBezTo>
                      <a:pt x="223" y="382"/>
                      <a:pt x="244" y="377"/>
                      <a:pt x="246" y="381"/>
                    </a:cubicBezTo>
                    <a:cubicBezTo>
                      <a:pt x="248" y="385"/>
                      <a:pt x="235" y="388"/>
                      <a:pt x="241" y="392"/>
                    </a:cubicBezTo>
                    <a:cubicBezTo>
                      <a:pt x="247" y="395"/>
                      <a:pt x="258" y="393"/>
                      <a:pt x="260" y="389"/>
                    </a:cubicBezTo>
                    <a:cubicBezTo>
                      <a:pt x="262" y="385"/>
                      <a:pt x="273" y="386"/>
                      <a:pt x="266" y="394"/>
                    </a:cubicBezTo>
                    <a:close/>
                    <a:moveTo>
                      <a:pt x="329" y="474"/>
                    </a:moveTo>
                    <a:cubicBezTo>
                      <a:pt x="322" y="481"/>
                      <a:pt x="322" y="479"/>
                      <a:pt x="315" y="480"/>
                    </a:cubicBezTo>
                    <a:cubicBezTo>
                      <a:pt x="309" y="482"/>
                      <a:pt x="314" y="488"/>
                      <a:pt x="306" y="489"/>
                    </a:cubicBezTo>
                    <a:cubicBezTo>
                      <a:pt x="298" y="490"/>
                      <a:pt x="278" y="490"/>
                      <a:pt x="275" y="486"/>
                    </a:cubicBezTo>
                    <a:cubicBezTo>
                      <a:pt x="274" y="484"/>
                      <a:pt x="286" y="485"/>
                      <a:pt x="287" y="482"/>
                    </a:cubicBezTo>
                    <a:cubicBezTo>
                      <a:pt x="288" y="479"/>
                      <a:pt x="291" y="473"/>
                      <a:pt x="296" y="473"/>
                    </a:cubicBezTo>
                    <a:cubicBezTo>
                      <a:pt x="301" y="473"/>
                      <a:pt x="300" y="467"/>
                      <a:pt x="292" y="463"/>
                    </a:cubicBezTo>
                    <a:cubicBezTo>
                      <a:pt x="284" y="459"/>
                      <a:pt x="304" y="456"/>
                      <a:pt x="308" y="463"/>
                    </a:cubicBezTo>
                    <a:cubicBezTo>
                      <a:pt x="313" y="469"/>
                      <a:pt x="321" y="473"/>
                      <a:pt x="326" y="469"/>
                    </a:cubicBezTo>
                    <a:cubicBezTo>
                      <a:pt x="330" y="464"/>
                      <a:pt x="356" y="452"/>
                      <a:pt x="356" y="458"/>
                    </a:cubicBezTo>
                    <a:cubicBezTo>
                      <a:pt x="356" y="464"/>
                      <a:pt x="337" y="468"/>
                      <a:pt x="329" y="474"/>
                    </a:cubicBezTo>
                    <a:close/>
                    <a:moveTo>
                      <a:pt x="503" y="656"/>
                    </a:moveTo>
                    <a:cubicBezTo>
                      <a:pt x="498" y="657"/>
                      <a:pt x="504" y="642"/>
                      <a:pt x="494" y="636"/>
                    </a:cubicBezTo>
                    <a:cubicBezTo>
                      <a:pt x="482" y="630"/>
                      <a:pt x="477" y="618"/>
                      <a:pt x="477" y="611"/>
                    </a:cubicBezTo>
                    <a:cubicBezTo>
                      <a:pt x="477" y="605"/>
                      <a:pt x="487" y="602"/>
                      <a:pt x="491" y="607"/>
                    </a:cubicBezTo>
                    <a:cubicBezTo>
                      <a:pt x="495" y="612"/>
                      <a:pt x="501" y="632"/>
                      <a:pt x="504" y="639"/>
                    </a:cubicBezTo>
                    <a:cubicBezTo>
                      <a:pt x="508" y="645"/>
                      <a:pt x="508" y="656"/>
                      <a:pt x="503" y="65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0" name="Freeform 125"/>
              <p:cNvSpPr>
                <a:spLocks noEditPoints="1"/>
              </p:cNvSpPr>
              <p:nvPr/>
            </p:nvSpPr>
            <p:spPr bwMode="auto">
              <a:xfrm>
                <a:off x="714375" y="1360488"/>
                <a:ext cx="2192338" cy="1346200"/>
              </a:xfrm>
              <a:custGeom>
                <a:avLst/>
                <a:gdLst/>
                <a:ahLst/>
                <a:cxnLst>
                  <a:cxn ang="0">
                    <a:pos x="350" y="230"/>
                  </a:cxn>
                  <a:cxn ang="0">
                    <a:pos x="306" y="35"/>
                  </a:cxn>
                  <a:cxn ang="0">
                    <a:pos x="185" y="21"/>
                  </a:cxn>
                  <a:cxn ang="0">
                    <a:pos x="135" y="10"/>
                  </a:cxn>
                  <a:cxn ang="0">
                    <a:pos x="93" y="21"/>
                  </a:cxn>
                  <a:cxn ang="0">
                    <a:pos x="19" y="59"/>
                  </a:cxn>
                  <a:cxn ang="0">
                    <a:pos x="71" y="103"/>
                  </a:cxn>
                  <a:cxn ang="0">
                    <a:pos x="17" y="106"/>
                  </a:cxn>
                  <a:cxn ang="0">
                    <a:pos x="59" y="136"/>
                  </a:cxn>
                  <a:cxn ang="0">
                    <a:pos x="43" y="158"/>
                  </a:cxn>
                  <a:cxn ang="0">
                    <a:pos x="45" y="219"/>
                  </a:cxn>
                  <a:cxn ang="0">
                    <a:pos x="96" y="236"/>
                  </a:cxn>
                  <a:cxn ang="0">
                    <a:pos x="102" y="269"/>
                  </a:cxn>
                  <a:cxn ang="0">
                    <a:pos x="84" y="287"/>
                  </a:cxn>
                  <a:cxn ang="0">
                    <a:pos x="147" y="250"/>
                  </a:cxn>
                  <a:cxn ang="0">
                    <a:pos x="173" y="213"/>
                  </a:cxn>
                  <a:cxn ang="0">
                    <a:pos x="191" y="201"/>
                  </a:cxn>
                  <a:cxn ang="0">
                    <a:pos x="226" y="215"/>
                  </a:cxn>
                  <a:cxn ang="0">
                    <a:pos x="248" y="202"/>
                  </a:cxn>
                  <a:cxn ang="0">
                    <a:pos x="276" y="213"/>
                  </a:cxn>
                  <a:cxn ang="0">
                    <a:pos x="340" y="232"/>
                  </a:cxn>
                  <a:cxn ang="0">
                    <a:pos x="375" y="248"/>
                  </a:cxn>
                  <a:cxn ang="0">
                    <a:pos x="376" y="261"/>
                  </a:cxn>
                  <a:cxn ang="0">
                    <a:pos x="389" y="263"/>
                  </a:cxn>
                  <a:cxn ang="0">
                    <a:pos x="401" y="274"/>
                  </a:cxn>
                  <a:cxn ang="0">
                    <a:pos x="396" y="300"/>
                  </a:cxn>
                  <a:cxn ang="0">
                    <a:pos x="421" y="299"/>
                  </a:cxn>
                  <a:cxn ang="0">
                    <a:pos x="15" y="313"/>
                  </a:cxn>
                  <a:cxn ang="0">
                    <a:pos x="178" y="240"/>
                  </a:cxn>
                  <a:cxn ang="0">
                    <a:pos x="177" y="256"/>
                  </a:cxn>
                  <a:cxn ang="0">
                    <a:pos x="25" y="219"/>
                  </a:cxn>
                  <a:cxn ang="0">
                    <a:pos x="1094" y="443"/>
                  </a:cxn>
                  <a:cxn ang="0">
                    <a:pos x="1010" y="472"/>
                  </a:cxn>
                  <a:cxn ang="0">
                    <a:pos x="970" y="473"/>
                  </a:cxn>
                  <a:cxn ang="0">
                    <a:pos x="926" y="471"/>
                  </a:cxn>
                  <a:cxn ang="0">
                    <a:pos x="954" y="426"/>
                  </a:cxn>
                  <a:cxn ang="0">
                    <a:pos x="902" y="410"/>
                  </a:cxn>
                  <a:cxn ang="0">
                    <a:pos x="864" y="397"/>
                  </a:cxn>
                  <a:cxn ang="0">
                    <a:pos x="516" y="388"/>
                  </a:cxn>
                  <a:cxn ang="0">
                    <a:pos x="510" y="395"/>
                  </a:cxn>
                  <a:cxn ang="0">
                    <a:pos x="501" y="436"/>
                  </a:cxn>
                  <a:cxn ang="0">
                    <a:pos x="513" y="539"/>
                  </a:cxn>
                  <a:cxn ang="0">
                    <a:pos x="557" y="590"/>
                  </a:cxn>
                  <a:cxn ang="0">
                    <a:pos x="647" y="625"/>
                  </a:cxn>
                  <a:cxn ang="0">
                    <a:pos x="724" y="647"/>
                  </a:cxn>
                  <a:cxn ang="0">
                    <a:pos x="783" y="685"/>
                  </a:cxn>
                  <a:cxn ang="0">
                    <a:pos x="818" y="658"/>
                  </a:cxn>
                  <a:cxn ang="0">
                    <a:pos x="862" y="644"/>
                  </a:cxn>
                  <a:cxn ang="0">
                    <a:pos x="889" y="641"/>
                  </a:cxn>
                  <a:cxn ang="0">
                    <a:pos x="944" y="645"/>
                  </a:cxn>
                  <a:cxn ang="0">
                    <a:pos x="983" y="699"/>
                  </a:cxn>
                  <a:cxn ang="0">
                    <a:pos x="994" y="608"/>
                  </a:cxn>
                  <a:cxn ang="0">
                    <a:pos x="1036" y="571"/>
                  </a:cxn>
                  <a:cxn ang="0">
                    <a:pos x="1032" y="539"/>
                  </a:cxn>
                  <a:cxn ang="0">
                    <a:pos x="1049" y="541"/>
                  </a:cxn>
                  <a:cxn ang="0">
                    <a:pos x="1088" y="499"/>
                  </a:cxn>
                  <a:cxn ang="0">
                    <a:pos x="1102" y="475"/>
                  </a:cxn>
                  <a:cxn ang="0">
                    <a:pos x="1137" y="413"/>
                  </a:cxn>
                </a:cxnLst>
                <a:rect l="0" t="0" r="r" b="b"/>
                <a:pathLst>
                  <a:path w="1147" h="705">
                    <a:moveTo>
                      <a:pt x="431" y="286"/>
                    </a:moveTo>
                    <a:cubicBezTo>
                      <a:pt x="432" y="281"/>
                      <a:pt x="433" y="279"/>
                      <a:pt x="420" y="274"/>
                    </a:cubicBezTo>
                    <a:cubicBezTo>
                      <a:pt x="407" y="269"/>
                      <a:pt x="409" y="265"/>
                      <a:pt x="400" y="250"/>
                    </a:cubicBezTo>
                    <a:cubicBezTo>
                      <a:pt x="391" y="235"/>
                      <a:pt x="376" y="228"/>
                      <a:pt x="376" y="222"/>
                    </a:cubicBezTo>
                    <a:cubicBezTo>
                      <a:pt x="376" y="217"/>
                      <a:pt x="360" y="217"/>
                      <a:pt x="360" y="222"/>
                    </a:cubicBezTo>
                    <a:cubicBezTo>
                      <a:pt x="360" y="226"/>
                      <a:pt x="354" y="227"/>
                      <a:pt x="350" y="230"/>
                    </a:cubicBezTo>
                    <a:cubicBezTo>
                      <a:pt x="346" y="232"/>
                      <a:pt x="345" y="228"/>
                      <a:pt x="341" y="224"/>
                    </a:cubicBezTo>
                    <a:cubicBezTo>
                      <a:pt x="338" y="220"/>
                      <a:pt x="330" y="215"/>
                      <a:pt x="330" y="213"/>
                    </a:cubicBezTo>
                    <a:cubicBezTo>
                      <a:pt x="330" y="210"/>
                      <a:pt x="328" y="204"/>
                      <a:pt x="322" y="207"/>
                    </a:cubicBezTo>
                    <a:cubicBezTo>
                      <a:pt x="317" y="210"/>
                      <a:pt x="314" y="207"/>
                      <a:pt x="312" y="209"/>
                    </a:cubicBezTo>
                    <a:cubicBezTo>
                      <a:pt x="310" y="211"/>
                      <a:pt x="306" y="208"/>
                      <a:pt x="306" y="208"/>
                    </a:cubicBezTo>
                    <a:cubicBezTo>
                      <a:pt x="306" y="35"/>
                      <a:pt x="306" y="35"/>
                      <a:pt x="306" y="35"/>
                    </a:cubicBezTo>
                    <a:cubicBezTo>
                      <a:pt x="304" y="35"/>
                      <a:pt x="302" y="34"/>
                      <a:pt x="301" y="34"/>
                    </a:cubicBezTo>
                    <a:cubicBezTo>
                      <a:pt x="294" y="31"/>
                      <a:pt x="283" y="26"/>
                      <a:pt x="277" y="27"/>
                    </a:cubicBezTo>
                    <a:cubicBezTo>
                      <a:pt x="271" y="29"/>
                      <a:pt x="260" y="30"/>
                      <a:pt x="256" y="28"/>
                    </a:cubicBezTo>
                    <a:cubicBezTo>
                      <a:pt x="252" y="26"/>
                      <a:pt x="246" y="24"/>
                      <a:pt x="238" y="26"/>
                    </a:cubicBezTo>
                    <a:cubicBezTo>
                      <a:pt x="230" y="27"/>
                      <a:pt x="225" y="21"/>
                      <a:pt x="214" y="19"/>
                    </a:cubicBezTo>
                    <a:cubicBezTo>
                      <a:pt x="204" y="16"/>
                      <a:pt x="189" y="19"/>
                      <a:pt x="185" y="21"/>
                    </a:cubicBezTo>
                    <a:cubicBezTo>
                      <a:pt x="182" y="22"/>
                      <a:pt x="183" y="17"/>
                      <a:pt x="178" y="17"/>
                    </a:cubicBezTo>
                    <a:cubicBezTo>
                      <a:pt x="174" y="18"/>
                      <a:pt x="177" y="15"/>
                      <a:pt x="175" y="12"/>
                    </a:cubicBezTo>
                    <a:cubicBezTo>
                      <a:pt x="172" y="8"/>
                      <a:pt x="160" y="11"/>
                      <a:pt x="155" y="12"/>
                    </a:cubicBezTo>
                    <a:cubicBezTo>
                      <a:pt x="151" y="12"/>
                      <a:pt x="149" y="10"/>
                      <a:pt x="150" y="7"/>
                    </a:cubicBezTo>
                    <a:cubicBezTo>
                      <a:pt x="150" y="5"/>
                      <a:pt x="146" y="6"/>
                      <a:pt x="144" y="9"/>
                    </a:cubicBezTo>
                    <a:cubicBezTo>
                      <a:pt x="142" y="12"/>
                      <a:pt x="137" y="12"/>
                      <a:pt x="135" y="10"/>
                    </a:cubicBezTo>
                    <a:cubicBezTo>
                      <a:pt x="133" y="8"/>
                      <a:pt x="139" y="8"/>
                      <a:pt x="140" y="5"/>
                    </a:cubicBezTo>
                    <a:cubicBezTo>
                      <a:pt x="140" y="3"/>
                      <a:pt x="133" y="2"/>
                      <a:pt x="131" y="1"/>
                    </a:cubicBezTo>
                    <a:cubicBezTo>
                      <a:pt x="128" y="0"/>
                      <a:pt x="124" y="4"/>
                      <a:pt x="119" y="8"/>
                    </a:cubicBezTo>
                    <a:cubicBezTo>
                      <a:pt x="114" y="13"/>
                      <a:pt x="106" y="13"/>
                      <a:pt x="101" y="12"/>
                    </a:cubicBezTo>
                    <a:cubicBezTo>
                      <a:pt x="96" y="12"/>
                      <a:pt x="90" y="13"/>
                      <a:pt x="91" y="15"/>
                    </a:cubicBezTo>
                    <a:cubicBezTo>
                      <a:pt x="91" y="18"/>
                      <a:pt x="97" y="18"/>
                      <a:pt x="93" y="21"/>
                    </a:cubicBezTo>
                    <a:cubicBezTo>
                      <a:pt x="90" y="25"/>
                      <a:pt x="88" y="17"/>
                      <a:pt x="85" y="20"/>
                    </a:cubicBezTo>
                    <a:cubicBezTo>
                      <a:pt x="81" y="24"/>
                      <a:pt x="71" y="24"/>
                      <a:pt x="68" y="23"/>
                    </a:cubicBezTo>
                    <a:cubicBezTo>
                      <a:pt x="66" y="23"/>
                      <a:pt x="58" y="32"/>
                      <a:pt x="55" y="34"/>
                    </a:cubicBezTo>
                    <a:cubicBezTo>
                      <a:pt x="53" y="37"/>
                      <a:pt x="57" y="39"/>
                      <a:pt x="50" y="46"/>
                    </a:cubicBezTo>
                    <a:cubicBezTo>
                      <a:pt x="44" y="54"/>
                      <a:pt x="26" y="52"/>
                      <a:pt x="22" y="52"/>
                    </a:cubicBezTo>
                    <a:cubicBezTo>
                      <a:pt x="18" y="52"/>
                      <a:pt x="21" y="56"/>
                      <a:pt x="19" y="59"/>
                    </a:cubicBezTo>
                    <a:cubicBezTo>
                      <a:pt x="17" y="62"/>
                      <a:pt x="21" y="64"/>
                      <a:pt x="31" y="67"/>
                    </a:cubicBezTo>
                    <a:cubicBezTo>
                      <a:pt x="42" y="70"/>
                      <a:pt x="49" y="83"/>
                      <a:pt x="50" y="87"/>
                    </a:cubicBezTo>
                    <a:cubicBezTo>
                      <a:pt x="51" y="90"/>
                      <a:pt x="64" y="86"/>
                      <a:pt x="69" y="87"/>
                    </a:cubicBezTo>
                    <a:cubicBezTo>
                      <a:pt x="74" y="88"/>
                      <a:pt x="68" y="95"/>
                      <a:pt x="73" y="97"/>
                    </a:cubicBezTo>
                    <a:cubicBezTo>
                      <a:pt x="77" y="99"/>
                      <a:pt x="83" y="96"/>
                      <a:pt x="85" y="99"/>
                    </a:cubicBezTo>
                    <a:cubicBezTo>
                      <a:pt x="86" y="103"/>
                      <a:pt x="76" y="99"/>
                      <a:pt x="71" y="103"/>
                    </a:cubicBezTo>
                    <a:cubicBezTo>
                      <a:pt x="66" y="107"/>
                      <a:pt x="64" y="109"/>
                      <a:pt x="62" y="106"/>
                    </a:cubicBezTo>
                    <a:cubicBezTo>
                      <a:pt x="60" y="103"/>
                      <a:pt x="51" y="105"/>
                      <a:pt x="47" y="105"/>
                    </a:cubicBezTo>
                    <a:cubicBezTo>
                      <a:pt x="43" y="106"/>
                      <a:pt x="47" y="100"/>
                      <a:pt x="47" y="98"/>
                    </a:cubicBezTo>
                    <a:cubicBezTo>
                      <a:pt x="47" y="95"/>
                      <a:pt x="41" y="93"/>
                      <a:pt x="33" y="98"/>
                    </a:cubicBezTo>
                    <a:cubicBezTo>
                      <a:pt x="25" y="103"/>
                      <a:pt x="28" y="101"/>
                      <a:pt x="27" y="105"/>
                    </a:cubicBezTo>
                    <a:cubicBezTo>
                      <a:pt x="26" y="109"/>
                      <a:pt x="22" y="103"/>
                      <a:pt x="17" y="106"/>
                    </a:cubicBezTo>
                    <a:cubicBezTo>
                      <a:pt x="12" y="109"/>
                      <a:pt x="3" y="111"/>
                      <a:pt x="2" y="115"/>
                    </a:cubicBezTo>
                    <a:cubicBezTo>
                      <a:pt x="0" y="118"/>
                      <a:pt x="13" y="120"/>
                      <a:pt x="18" y="121"/>
                    </a:cubicBezTo>
                    <a:cubicBezTo>
                      <a:pt x="23" y="122"/>
                      <a:pt x="12" y="125"/>
                      <a:pt x="16" y="127"/>
                    </a:cubicBezTo>
                    <a:cubicBezTo>
                      <a:pt x="20" y="128"/>
                      <a:pt x="18" y="132"/>
                      <a:pt x="25" y="135"/>
                    </a:cubicBezTo>
                    <a:cubicBezTo>
                      <a:pt x="31" y="138"/>
                      <a:pt x="45" y="135"/>
                      <a:pt x="49" y="135"/>
                    </a:cubicBezTo>
                    <a:cubicBezTo>
                      <a:pt x="52" y="135"/>
                      <a:pt x="56" y="139"/>
                      <a:pt x="59" y="136"/>
                    </a:cubicBezTo>
                    <a:cubicBezTo>
                      <a:pt x="62" y="133"/>
                      <a:pt x="73" y="124"/>
                      <a:pt x="79" y="129"/>
                    </a:cubicBezTo>
                    <a:cubicBezTo>
                      <a:pt x="85" y="134"/>
                      <a:pt x="73" y="134"/>
                      <a:pt x="76" y="137"/>
                    </a:cubicBezTo>
                    <a:cubicBezTo>
                      <a:pt x="79" y="140"/>
                      <a:pt x="82" y="148"/>
                      <a:pt x="77" y="152"/>
                    </a:cubicBezTo>
                    <a:cubicBezTo>
                      <a:pt x="71" y="156"/>
                      <a:pt x="66" y="153"/>
                      <a:pt x="63" y="153"/>
                    </a:cubicBezTo>
                    <a:cubicBezTo>
                      <a:pt x="60" y="153"/>
                      <a:pt x="62" y="158"/>
                      <a:pt x="57" y="162"/>
                    </a:cubicBezTo>
                    <a:cubicBezTo>
                      <a:pt x="52" y="166"/>
                      <a:pt x="49" y="158"/>
                      <a:pt x="43" y="158"/>
                    </a:cubicBezTo>
                    <a:cubicBezTo>
                      <a:pt x="37" y="158"/>
                      <a:pt x="38" y="166"/>
                      <a:pt x="38" y="170"/>
                    </a:cubicBezTo>
                    <a:cubicBezTo>
                      <a:pt x="39" y="173"/>
                      <a:pt x="29" y="169"/>
                      <a:pt x="27" y="178"/>
                    </a:cubicBezTo>
                    <a:cubicBezTo>
                      <a:pt x="25" y="187"/>
                      <a:pt x="15" y="179"/>
                      <a:pt x="22" y="188"/>
                    </a:cubicBezTo>
                    <a:cubicBezTo>
                      <a:pt x="28" y="197"/>
                      <a:pt x="27" y="191"/>
                      <a:pt x="32" y="195"/>
                    </a:cubicBezTo>
                    <a:cubicBezTo>
                      <a:pt x="37" y="198"/>
                      <a:pt x="26" y="204"/>
                      <a:pt x="31" y="205"/>
                    </a:cubicBezTo>
                    <a:cubicBezTo>
                      <a:pt x="36" y="206"/>
                      <a:pt x="42" y="215"/>
                      <a:pt x="45" y="219"/>
                    </a:cubicBezTo>
                    <a:cubicBezTo>
                      <a:pt x="49" y="222"/>
                      <a:pt x="53" y="217"/>
                      <a:pt x="59" y="217"/>
                    </a:cubicBezTo>
                    <a:cubicBezTo>
                      <a:pt x="64" y="216"/>
                      <a:pt x="61" y="209"/>
                      <a:pt x="64" y="212"/>
                    </a:cubicBezTo>
                    <a:cubicBezTo>
                      <a:pt x="67" y="215"/>
                      <a:pt x="72" y="223"/>
                      <a:pt x="69" y="225"/>
                    </a:cubicBezTo>
                    <a:cubicBezTo>
                      <a:pt x="66" y="227"/>
                      <a:pt x="68" y="233"/>
                      <a:pt x="68" y="236"/>
                    </a:cubicBezTo>
                    <a:cubicBezTo>
                      <a:pt x="67" y="239"/>
                      <a:pt x="79" y="238"/>
                      <a:pt x="80" y="234"/>
                    </a:cubicBezTo>
                    <a:cubicBezTo>
                      <a:pt x="81" y="231"/>
                      <a:pt x="90" y="230"/>
                      <a:pt x="96" y="236"/>
                    </a:cubicBezTo>
                    <a:cubicBezTo>
                      <a:pt x="101" y="241"/>
                      <a:pt x="103" y="242"/>
                      <a:pt x="103" y="238"/>
                    </a:cubicBezTo>
                    <a:cubicBezTo>
                      <a:pt x="103" y="233"/>
                      <a:pt x="107" y="228"/>
                      <a:pt x="107" y="232"/>
                    </a:cubicBezTo>
                    <a:cubicBezTo>
                      <a:pt x="108" y="236"/>
                      <a:pt x="112" y="237"/>
                      <a:pt x="120" y="233"/>
                    </a:cubicBezTo>
                    <a:cubicBezTo>
                      <a:pt x="127" y="230"/>
                      <a:pt x="124" y="234"/>
                      <a:pt x="120" y="239"/>
                    </a:cubicBezTo>
                    <a:cubicBezTo>
                      <a:pt x="114" y="245"/>
                      <a:pt x="120" y="256"/>
                      <a:pt x="116" y="257"/>
                    </a:cubicBezTo>
                    <a:cubicBezTo>
                      <a:pt x="112" y="258"/>
                      <a:pt x="109" y="268"/>
                      <a:pt x="102" y="269"/>
                    </a:cubicBezTo>
                    <a:cubicBezTo>
                      <a:pt x="96" y="269"/>
                      <a:pt x="85" y="282"/>
                      <a:pt x="83" y="284"/>
                    </a:cubicBezTo>
                    <a:cubicBezTo>
                      <a:pt x="82" y="286"/>
                      <a:pt x="68" y="280"/>
                      <a:pt x="66" y="285"/>
                    </a:cubicBezTo>
                    <a:cubicBezTo>
                      <a:pt x="64" y="291"/>
                      <a:pt x="55" y="295"/>
                      <a:pt x="57" y="298"/>
                    </a:cubicBezTo>
                    <a:cubicBezTo>
                      <a:pt x="59" y="299"/>
                      <a:pt x="70" y="293"/>
                      <a:pt x="71" y="290"/>
                    </a:cubicBezTo>
                    <a:cubicBezTo>
                      <a:pt x="71" y="287"/>
                      <a:pt x="73" y="288"/>
                      <a:pt x="75" y="290"/>
                    </a:cubicBezTo>
                    <a:cubicBezTo>
                      <a:pt x="77" y="292"/>
                      <a:pt x="82" y="289"/>
                      <a:pt x="84" y="287"/>
                    </a:cubicBezTo>
                    <a:cubicBezTo>
                      <a:pt x="86" y="285"/>
                      <a:pt x="90" y="286"/>
                      <a:pt x="92" y="286"/>
                    </a:cubicBezTo>
                    <a:cubicBezTo>
                      <a:pt x="95" y="286"/>
                      <a:pt x="96" y="283"/>
                      <a:pt x="102" y="282"/>
                    </a:cubicBezTo>
                    <a:cubicBezTo>
                      <a:pt x="109" y="281"/>
                      <a:pt x="108" y="279"/>
                      <a:pt x="109" y="275"/>
                    </a:cubicBezTo>
                    <a:cubicBezTo>
                      <a:pt x="111" y="272"/>
                      <a:pt x="127" y="264"/>
                      <a:pt x="130" y="264"/>
                    </a:cubicBezTo>
                    <a:cubicBezTo>
                      <a:pt x="133" y="263"/>
                      <a:pt x="131" y="258"/>
                      <a:pt x="134" y="258"/>
                    </a:cubicBezTo>
                    <a:cubicBezTo>
                      <a:pt x="137" y="257"/>
                      <a:pt x="142" y="253"/>
                      <a:pt x="147" y="250"/>
                    </a:cubicBezTo>
                    <a:cubicBezTo>
                      <a:pt x="151" y="246"/>
                      <a:pt x="152" y="248"/>
                      <a:pt x="155" y="247"/>
                    </a:cubicBezTo>
                    <a:cubicBezTo>
                      <a:pt x="158" y="245"/>
                      <a:pt x="156" y="239"/>
                      <a:pt x="159" y="238"/>
                    </a:cubicBezTo>
                    <a:cubicBezTo>
                      <a:pt x="162" y="238"/>
                      <a:pt x="165" y="235"/>
                      <a:pt x="165" y="233"/>
                    </a:cubicBezTo>
                    <a:cubicBezTo>
                      <a:pt x="165" y="230"/>
                      <a:pt x="157" y="230"/>
                      <a:pt x="156" y="228"/>
                    </a:cubicBezTo>
                    <a:cubicBezTo>
                      <a:pt x="155" y="226"/>
                      <a:pt x="162" y="220"/>
                      <a:pt x="165" y="220"/>
                    </a:cubicBezTo>
                    <a:cubicBezTo>
                      <a:pt x="168" y="220"/>
                      <a:pt x="172" y="217"/>
                      <a:pt x="173" y="213"/>
                    </a:cubicBezTo>
                    <a:cubicBezTo>
                      <a:pt x="173" y="209"/>
                      <a:pt x="177" y="209"/>
                      <a:pt x="180" y="205"/>
                    </a:cubicBezTo>
                    <a:cubicBezTo>
                      <a:pt x="183" y="202"/>
                      <a:pt x="183" y="199"/>
                      <a:pt x="186" y="198"/>
                    </a:cubicBezTo>
                    <a:cubicBezTo>
                      <a:pt x="189" y="198"/>
                      <a:pt x="192" y="194"/>
                      <a:pt x="196" y="192"/>
                    </a:cubicBezTo>
                    <a:cubicBezTo>
                      <a:pt x="199" y="190"/>
                      <a:pt x="196" y="194"/>
                      <a:pt x="202" y="194"/>
                    </a:cubicBezTo>
                    <a:cubicBezTo>
                      <a:pt x="209" y="195"/>
                      <a:pt x="208" y="201"/>
                      <a:pt x="203" y="199"/>
                    </a:cubicBezTo>
                    <a:cubicBezTo>
                      <a:pt x="198" y="196"/>
                      <a:pt x="195" y="197"/>
                      <a:pt x="191" y="201"/>
                    </a:cubicBezTo>
                    <a:cubicBezTo>
                      <a:pt x="186" y="205"/>
                      <a:pt x="190" y="206"/>
                      <a:pt x="186" y="211"/>
                    </a:cubicBezTo>
                    <a:cubicBezTo>
                      <a:pt x="183" y="216"/>
                      <a:pt x="183" y="219"/>
                      <a:pt x="187" y="219"/>
                    </a:cubicBezTo>
                    <a:cubicBezTo>
                      <a:pt x="192" y="220"/>
                      <a:pt x="187" y="223"/>
                      <a:pt x="183" y="224"/>
                    </a:cubicBezTo>
                    <a:cubicBezTo>
                      <a:pt x="179" y="226"/>
                      <a:pt x="182" y="228"/>
                      <a:pt x="188" y="228"/>
                    </a:cubicBezTo>
                    <a:cubicBezTo>
                      <a:pt x="193" y="228"/>
                      <a:pt x="202" y="220"/>
                      <a:pt x="210" y="216"/>
                    </a:cubicBezTo>
                    <a:cubicBezTo>
                      <a:pt x="218" y="212"/>
                      <a:pt x="224" y="216"/>
                      <a:pt x="226" y="215"/>
                    </a:cubicBezTo>
                    <a:cubicBezTo>
                      <a:pt x="228" y="214"/>
                      <a:pt x="224" y="211"/>
                      <a:pt x="226" y="209"/>
                    </a:cubicBezTo>
                    <a:cubicBezTo>
                      <a:pt x="229" y="208"/>
                      <a:pt x="223" y="207"/>
                      <a:pt x="221" y="203"/>
                    </a:cubicBezTo>
                    <a:cubicBezTo>
                      <a:pt x="220" y="198"/>
                      <a:pt x="224" y="201"/>
                      <a:pt x="225" y="197"/>
                    </a:cubicBezTo>
                    <a:cubicBezTo>
                      <a:pt x="226" y="193"/>
                      <a:pt x="229" y="195"/>
                      <a:pt x="231" y="197"/>
                    </a:cubicBezTo>
                    <a:cubicBezTo>
                      <a:pt x="234" y="198"/>
                      <a:pt x="237" y="195"/>
                      <a:pt x="240" y="200"/>
                    </a:cubicBezTo>
                    <a:cubicBezTo>
                      <a:pt x="242" y="204"/>
                      <a:pt x="244" y="198"/>
                      <a:pt x="248" y="202"/>
                    </a:cubicBezTo>
                    <a:cubicBezTo>
                      <a:pt x="252" y="205"/>
                      <a:pt x="248" y="204"/>
                      <a:pt x="243" y="205"/>
                    </a:cubicBezTo>
                    <a:cubicBezTo>
                      <a:pt x="239" y="206"/>
                      <a:pt x="241" y="212"/>
                      <a:pt x="245" y="209"/>
                    </a:cubicBezTo>
                    <a:cubicBezTo>
                      <a:pt x="248" y="207"/>
                      <a:pt x="251" y="205"/>
                      <a:pt x="254" y="208"/>
                    </a:cubicBezTo>
                    <a:cubicBezTo>
                      <a:pt x="257" y="210"/>
                      <a:pt x="258" y="209"/>
                      <a:pt x="260" y="207"/>
                    </a:cubicBezTo>
                    <a:cubicBezTo>
                      <a:pt x="263" y="204"/>
                      <a:pt x="263" y="207"/>
                      <a:pt x="263" y="209"/>
                    </a:cubicBezTo>
                    <a:cubicBezTo>
                      <a:pt x="263" y="211"/>
                      <a:pt x="268" y="212"/>
                      <a:pt x="276" y="213"/>
                    </a:cubicBezTo>
                    <a:cubicBezTo>
                      <a:pt x="283" y="214"/>
                      <a:pt x="297" y="212"/>
                      <a:pt x="300" y="212"/>
                    </a:cubicBezTo>
                    <a:cubicBezTo>
                      <a:pt x="304" y="212"/>
                      <a:pt x="302" y="217"/>
                      <a:pt x="310" y="219"/>
                    </a:cubicBezTo>
                    <a:cubicBezTo>
                      <a:pt x="318" y="220"/>
                      <a:pt x="320" y="211"/>
                      <a:pt x="324" y="214"/>
                    </a:cubicBezTo>
                    <a:cubicBezTo>
                      <a:pt x="328" y="218"/>
                      <a:pt x="324" y="219"/>
                      <a:pt x="322" y="221"/>
                    </a:cubicBezTo>
                    <a:cubicBezTo>
                      <a:pt x="319" y="224"/>
                      <a:pt x="324" y="224"/>
                      <a:pt x="327" y="225"/>
                    </a:cubicBezTo>
                    <a:cubicBezTo>
                      <a:pt x="330" y="227"/>
                      <a:pt x="337" y="229"/>
                      <a:pt x="340" y="232"/>
                    </a:cubicBezTo>
                    <a:cubicBezTo>
                      <a:pt x="344" y="235"/>
                      <a:pt x="346" y="239"/>
                      <a:pt x="354" y="243"/>
                    </a:cubicBezTo>
                    <a:cubicBezTo>
                      <a:pt x="362" y="247"/>
                      <a:pt x="354" y="233"/>
                      <a:pt x="360" y="237"/>
                    </a:cubicBezTo>
                    <a:cubicBezTo>
                      <a:pt x="366" y="242"/>
                      <a:pt x="364" y="237"/>
                      <a:pt x="369" y="242"/>
                    </a:cubicBezTo>
                    <a:cubicBezTo>
                      <a:pt x="374" y="246"/>
                      <a:pt x="372" y="240"/>
                      <a:pt x="370" y="232"/>
                    </a:cubicBezTo>
                    <a:cubicBezTo>
                      <a:pt x="368" y="225"/>
                      <a:pt x="372" y="230"/>
                      <a:pt x="375" y="233"/>
                    </a:cubicBezTo>
                    <a:cubicBezTo>
                      <a:pt x="377" y="237"/>
                      <a:pt x="377" y="244"/>
                      <a:pt x="375" y="248"/>
                    </a:cubicBezTo>
                    <a:cubicBezTo>
                      <a:pt x="374" y="253"/>
                      <a:pt x="366" y="249"/>
                      <a:pt x="367" y="246"/>
                    </a:cubicBezTo>
                    <a:cubicBezTo>
                      <a:pt x="368" y="244"/>
                      <a:pt x="360" y="245"/>
                      <a:pt x="359" y="248"/>
                    </a:cubicBezTo>
                    <a:cubicBezTo>
                      <a:pt x="359" y="252"/>
                      <a:pt x="365" y="259"/>
                      <a:pt x="369" y="259"/>
                    </a:cubicBezTo>
                    <a:cubicBezTo>
                      <a:pt x="373" y="260"/>
                      <a:pt x="370" y="266"/>
                      <a:pt x="372" y="267"/>
                    </a:cubicBezTo>
                    <a:cubicBezTo>
                      <a:pt x="376" y="268"/>
                      <a:pt x="375" y="275"/>
                      <a:pt x="377" y="274"/>
                    </a:cubicBezTo>
                    <a:cubicBezTo>
                      <a:pt x="379" y="273"/>
                      <a:pt x="379" y="265"/>
                      <a:pt x="376" y="261"/>
                    </a:cubicBezTo>
                    <a:cubicBezTo>
                      <a:pt x="374" y="258"/>
                      <a:pt x="375" y="253"/>
                      <a:pt x="378" y="254"/>
                    </a:cubicBezTo>
                    <a:cubicBezTo>
                      <a:pt x="381" y="255"/>
                      <a:pt x="378" y="260"/>
                      <a:pt x="380" y="262"/>
                    </a:cubicBezTo>
                    <a:cubicBezTo>
                      <a:pt x="381" y="264"/>
                      <a:pt x="383" y="260"/>
                      <a:pt x="386" y="258"/>
                    </a:cubicBezTo>
                    <a:cubicBezTo>
                      <a:pt x="390" y="256"/>
                      <a:pt x="385" y="250"/>
                      <a:pt x="386" y="247"/>
                    </a:cubicBezTo>
                    <a:cubicBezTo>
                      <a:pt x="387" y="244"/>
                      <a:pt x="391" y="250"/>
                      <a:pt x="393" y="255"/>
                    </a:cubicBezTo>
                    <a:cubicBezTo>
                      <a:pt x="394" y="260"/>
                      <a:pt x="389" y="260"/>
                      <a:pt x="389" y="263"/>
                    </a:cubicBezTo>
                    <a:cubicBezTo>
                      <a:pt x="389" y="266"/>
                      <a:pt x="384" y="264"/>
                      <a:pt x="383" y="266"/>
                    </a:cubicBezTo>
                    <a:cubicBezTo>
                      <a:pt x="381" y="267"/>
                      <a:pt x="382" y="277"/>
                      <a:pt x="384" y="278"/>
                    </a:cubicBezTo>
                    <a:cubicBezTo>
                      <a:pt x="386" y="278"/>
                      <a:pt x="387" y="269"/>
                      <a:pt x="389" y="274"/>
                    </a:cubicBezTo>
                    <a:cubicBezTo>
                      <a:pt x="390" y="278"/>
                      <a:pt x="395" y="268"/>
                      <a:pt x="396" y="272"/>
                    </a:cubicBezTo>
                    <a:cubicBezTo>
                      <a:pt x="397" y="276"/>
                      <a:pt x="403" y="281"/>
                      <a:pt x="405" y="280"/>
                    </a:cubicBezTo>
                    <a:cubicBezTo>
                      <a:pt x="408" y="279"/>
                      <a:pt x="404" y="274"/>
                      <a:pt x="401" y="274"/>
                    </a:cubicBezTo>
                    <a:cubicBezTo>
                      <a:pt x="397" y="274"/>
                      <a:pt x="398" y="268"/>
                      <a:pt x="401" y="268"/>
                    </a:cubicBezTo>
                    <a:cubicBezTo>
                      <a:pt x="404" y="268"/>
                      <a:pt x="410" y="276"/>
                      <a:pt x="410" y="279"/>
                    </a:cubicBezTo>
                    <a:cubicBezTo>
                      <a:pt x="410" y="282"/>
                      <a:pt x="407" y="282"/>
                      <a:pt x="404" y="285"/>
                    </a:cubicBezTo>
                    <a:cubicBezTo>
                      <a:pt x="401" y="288"/>
                      <a:pt x="398" y="280"/>
                      <a:pt x="394" y="280"/>
                    </a:cubicBezTo>
                    <a:cubicBezTo>
                      <a:pt x="391" y="280"/>
                      <a:pt x="394" y="285"/>
                      <a:pt x="396" y="289"/>
                    </a:cubicBezTo>
                    <a:cubicBezTo>
                      <a:pt x="397" y="292"/>
                      <a:pt x="392" y="297"/>
                      <a:pt x="396" y="300"/>
                    </a:cubicBezTo>
                    <a:cubicBezTo>
                      <a:pt x="400" y="303"/>
                      <a:pt x="399" y="298"/>
                      <a:pt x="400" y="296"/>
                    </a:cubicBezTo>
                    <a:cubicBezTo>
                      <a:pt x="401" y="294"/>
                      <a:pt x="404" y="297"/>
                      <a:pt x="406" y="298"/>
                    </a:cubicBezTo>
                    <a:cubicBezTo>
                      <a:pt x="408" y="300"/>
                      <a:pt x="409" y="294"/>
                      <a:pt x="409" y="292"/>
                    </a:cubicBezTo>
                    <a:cubicBezTo>
                      <a:pt x="409" y="290"/>
                      <a:pt x="412" y="291"/>
                      <a:pt x="414" y="294"/>
                    </a:cubicBezTo>
                    <a:cubicBezTo>
                      <a:pt x="416" y="297"/>
                      <a:pt x="417" y="291"/>
                      <a:pt x="420" y="291"/>
                    </a:cubicBezTo>
                    <a:cubicBezTo>
                      <a:pt x="423" y="292"/>
                      <a:pt x="421" y="297"/>
                      <a:pt x="421" y="299"/>
                    </a:cubicBezTo>
                    <a:cubicBezTo>
                      <a:pt x="421" y="302"/>
                      <a:pt x="426" y="297"/>
                      <a:pt x="425" y="300"/>
                    </a:cubicBezTo>
                    <a:cubicBezTo>
                      <a:pt x="425" y="300"/>
                      <a:pt x="425" y="301"/>
                      <a:pt x="425" y="301"/>
                    </a:cubicBezTo>
                    <a:cubicBezTo>
                      <a:pt x="428" y="299"/>
                      <a:pt x="431" y="297"/>
                      <a:pt x="433" y="296"/>
                    </a:cubicBezTo>
                    <a:cubicBezTo>
                      <a:pt x="438" y="292"/>
                      <a:pt x="429" y="290"/>
                      <a:pt x="431" y="286"/>
                    </a:cubicBezTo>
                    <a:close/>
                    <a:moveTo>
                      <a:pt x="9" y="321"/>
                    </a:moveTo>
                    <a:cubicBezTo>
                      <a:pt x="15" y="319"/>
                      <a:pt x="17" y="316"/>
                      <a:pt x="15" y="313"/>
                    </a:cubicBezTo>
                    <a:cubicBezTo>
                      <a:pt x="12" y="310"/>
                      <a:pt x="4" y="323"/>
                      <a:pt x="9" y="321"/>
                    </a:cubicBezTo>
                    <a:close/>
                    <a:moveTo>
                      <a:pt x="51" y="299"/>
                    </a:moveTo>
                    <a:cubicBezTo>
                      <a:pt x="46" y="297"/>
                      <a:pt x="31" y="305"/>
                      <a:pt x="36" y="306"/>
                    </a:cubicBezTo>
                    <a:cubicBezTo>
                      <a:pt x="40" y="307"/>
                      <a:pt x="41" y="303"/>
                      <a:pt x="45" y="303"/>
                    </a:cubicBezTo>
                    <a:cubicBezTo>
                      <a:pt x="49" y="303"/>
                      <a:pt x="57" y="301"/>
                      <a:pt x="51" y="299"/>
                    </a:cubicBezTo>
                    <a:close/>
                    <a:moveTo>
                      <a:pt x="178" y="240"/>
                    </a:moveTo>
                    <a:cubicBezTo>
                      <a:pt x="178" y="237"/>
                      <a:pt x="174" y="237"/>
                      <a:pt x="169" y="243"/>
                    </a:cubicBezTo>
                    <a:cubicBezTo>
                      <a:pt x="164" y="249"/>
                      <a:pt x="160" y="252"/>
                      <a:pt x="159" y="255"/>
                    </a:cubicBezTo>
                    <a:cubicBezTo>
                      <a:pt x="159" y="257"/>
                      <a:pt x="153" y="254"/>
                      <a:pt x="151" y="258"/>
                    </a:cubicBezTo>
                    <a:cubicBezTo>
                      <a:pt x="149" y="261"/>
                      <a:pt x="152" y="269"/>
                      <a:pt x="156" y="266"/>
                    </a:cubicBezTo>
                    <a:cubicBezTo>
                      <a:pt x="159" y="264"/>
                      <a:pt x="160" y="266"/>
                      <a:pt x="162" y="266"/>
                    </a:cubicBezTo>
                    <a:cubicBezTo>
                      <a:pt x="164" y="266"/>
                      <a:pt x="174" y="259"/>
                      <a:pt x="177" y="256"/>
                    </a:cubicBezTo>
                    <a:cubicBezTo>
                      <a:pt x="179" y="252"/>
                      <a:pt x="173" y="251"/>
                      <a:pt x="172" y="249"/>
                    </a:cubicBezTo>
                    <a:cubicBezTo>
                      <a:pt x="172" y="247"/>
                      <a:pt x="178" y="247"/>
                      <a:pt x="180" y="245"/>
                    </a:cubicBezTo>
                    <a:cubicBezTo>
                      <a:pt x="183" y="244"/>
                      <a:pt x="178" y="243"/>
                      <a:pt x="178" y="240"/>
                    </a:cubicBezTo>
                    <a:close/>
                    <a:moveTo>
                      <a:pt x="19" y="210"/>
                    </a:moveTo>
                    <a:cubicBezTo>
                      <a:pt x="18" y="206"/>
                      <a:pt x="8" y="210"/>
                      <a:pt x="9" y="214"/>
                    </a:cubicBezTo>
                    <a:cubicBezTo>
                      <a:pt x="10" y="218"/>
                      <a:pt x="20" y="220"/>
                      <a:pt x="25" y="219"/>
                    </a:cubicBezTo>
                    <a:cubicBezTo>
                      <a:pt x="28" y="217"/>
                      <a:pt x="30" y="213"/>
                      <a:pt x="27" y="211"/>
                    </a:cubicBezTo>
                    <a:cubicBezTo>
                      <a:pt x="24" y="208"/>
                      <a:pt x="19" y="214"/>
                      <a:pt x="19" y="210"/>
                    </a:cubicBezTo>
                    <a:close/>
                    <a:moveTo>
                      <a:pt x="1137" y="413"/>
                    </a:moveTo>
                    <a:cubicBezTo>
                      <a:pt x="1137" y="410"/>
                      <a:pt x="1127" y="412"/>
                      <a:pt x="1122" y="409"/>
                    </a:cubicBezTo>
                    <a:cubicBezTo>
                      <a:pt x="1117" y="405"/>
                      <a:pt x="1109" y="422"/>
                      <a:pt x="1108" y="429"/>
                    </a:cubicBezTo>
                    <a:cubicBezTo>
                      <a:pt x="1106" y="436"/>
                      <a:pt x="1094" y="443"/>
                      <a:pt x="1094" y="443"/>
                    </a:cubicBezTo>
                    <a:cubicBezTo>
                      <a:pt x="1094" y="443"/>
                      <a:pt x="1058" y="444"/>
                      <a:pt x="1055" y="444"/>
                    </a:cubicBezTo>
                    <a:cubicBezTo>
                      <a:pt x="1053" y="444"/>
                      <a:pt x="1045" y="451"/>
                      <a:pt x="1040" y="455"/>
                    </a:cubicBezTo>
                    <a:cubicBezTo>
                      <a:pt x="1040" y="455"/>
                      <a:pt x="1040" y="455"/>
                      <a:pt x="1040" y="456"/>
                    </a:cubicBezTo>
                    <a:cubicBezTo>
                      <a:pt x="1044" y="462"/>
                      <a:pt x="1031" y="466"/>
                      <a:pt x="1018" y="467"/>
                    </a:cubicBezTo>
                    <a:cubicBezTo>
                      <a:pt x="1015" y="467"/>
                      <a:pt x="1012" y="467"/>
                      <a:pt x="1009" y="467"/>
                    </a:cubicBezTo>
                    <a:cubicBezTo>
                      <a:pt x="1010" y="469"/>
                      <a:pt x="1010" y="471"/>
                      <a:pt x="1010" y="472"/>
                    </a:cubicBezTo>
                    <a:cubicBezTo>
                      <a:pt x="1010" y="473"/>
                      <a:pt x="1009" y="474"/>
                      <a:pt x="1007" y="475"/>
                    </a:cubicBezTo>
                    <a:cubicBezTo>
                      <a:pt x="1005" y="479"/>
                      <a:pt x="989" y="486"/>
                      <a:pt x="981" y="491"/>
                    </a:cubicBezTo>
                    <a:cubicBezTo>
                      <a:pt x="971" y="496"/>
                      <a:pt x="958" y="493"/>
                      <a:pt x="958" y="486"/>
                    </a:cubicBezTo>
                    <a:cubicBezTo>
                      <a:pt x="958" y="478"/>
                      <a:pt x="965" y="480"/>
                      <a:pt x="967" y="483"/>
                    </a:cubicBezTo>
                    <a:cubicBezTo>
                      <a:pt x="967" y="484"/>
                      <a:pt x="969" y="483"/>
                      <a:pt x="971" y="482"/>
                    </a:cubicBezTo>
                    <a:cubicBezTo>
                      <a:pt x="969" y="479"/>
                      <a:pt x="969" y="476"/>
                      <a:pt x="970" y="473"/>
                    </a:cubicBezTo>
                    <a:cubicBezTo>
                      <a:pt x="967" y="472"/>
                      <a:pt x="971" y="460"/>
                      <a:pt x="965" y="459"/>
                    </a:cubicBezTo>
                    <a:cubicBezTo>
                      <a:pt x="959" y="457"/>
                      <a:pt x="952" y="467"/>
                      <a:pt x="953" y="461"/>
                    </a:cubicBezTo>
                    <a:cubicBezTo>
                      <a:pt x="954" y="454"/>
                      <a:pt x="963" y="449"/>
                      <a:pt x="958" y="440"/>
                    </a:cubicBezTo>
                    <a:cubicBezTo>
                      <a:pt x="952" y="432"/>
                      <a:pt x="942" y="432"/>
                      <a:pt x="940" y="438"/>
                    </a:cubicBezTo>
                    <a:cubicBezTo>
                      <a:pt x="938" y="445"/>
                      <a:pt x="931" y="442"/>
                      <a:pt x="929" y="447"/>
                    </a:cubicBezTo>
                    <a:cubicBezTo>
                      <a:pt x="926" y="452"/>
                      <a:pt x="924" y="463"/>
                      <a:pt x="926" y="471"/>
                    </a:cubicBezTo>
                    <a:cubicBezTo>
                      <a:pt x="928" y="479"/>
                      <a:pt x="925" y="483"/>
                      <a:pt x="918" y="487"/>
                    </a:cubicBezTo>
                    <a:cubicBezTo>
                      <a:pt x="910" y="492"/>
                      <a:pt x="906" y="480"/>
                      <a:pt x="909" y="466"/>
                    </a:cubicBezTo>
                    <a:cubicBezTo>
                      <a:pt x="911" y="456"/>
                      <a:pt x="917" y="446"/>
                      <a:pt x="912" y="446"/>
                    </a:cubicBezTo>
                    <a:cubicBezTo>
                      <a:pt x="907" y="446"/>
                      <a:pt x="918" y="434"/>
                      <a:pt x="929" y="432"/>
                    </a:cubicBezTo>
                    <a:cubicBezTo>
                      <a:pt x="939" y="429"/>
                      <a:pt x="952" y="430"/>
                      <a:pt x="952" y="427"/>
                    </a:cubicBezTo>
                    <a:cubicBezTo>
                      <a:pt x="952" y="426"/>
                      <a:pt x="953" y="426"/>
                      <a:pt x="954" y="426"/>
                    </a:cubicBezTo>
                    <a:cubicBezTo>
                      <a:pt x="951" y="424"/>
                      <a:pt x="949" y="422"/>
                      <a:pt x="947" y="421"/>
                    </a:cubicBezTo>
                    <a:cubicBezTo>
                      <a:pt x="947" y="422"/>
                      <a:pt x="947" y="422"/>
                      <a:pt x="946" y="423"/>
                    </a:cubicBezTo>
                    <a:cubicBezTo>
                      <a:pt x="942" y="426"/>
                      <a:pt x="943" y="419"/>
                      <a:pt x="935" y="419"/>
                    </a:cubicBezTo>
                    <a:cubicBezTo>
                      <a:pt x="928" y="419"/>
                      <a:pt x="920" y="426"/>
                      <a:pt x="914" y="423"/>
                    </a:cubicBezTo>
                    <a:cubicBezTo>
                      <a:pt x="908" y="420"/>
                      <a:pt x="911" y="416"/>
                      <a:pt x="906" y="416"/>
                    </a:cubicBezTo>
                    <a:cubicBezTo>
                      <a:pt x="900" y="416"/>
                      <a:pt x="910" y="405"/>
                      <a:pt x="902" y="410"/>
                    </a:cubicBezTo>
                    <a:cubicBezTo>
                      <a:pt x="894" y="414"/>
                      <a:pt x="882" y="425"/>
                      <a:pt x="876" y="420"/>
                    </a:cubicBezTo>
                    <a:cubicBezTo>
                      <a:pt x="871" y="415"/>
                      <a:pt x="866" y="422"/>
                      <a:pt x="862" y="418"/>
                    </a:cubicBezTo>
                    <a:cubicBezTo>
                      <a:pt x="858" y="414"/>
                      <a:pt x="876" y="403"/>
                      <a:pt x="884" y="403"/>
                    </a:cubicBezTo>
                    <a:cubicBezTo>
                      <a:pt x="886" y="403"/>
                      <a:pt x="888" y="402"/>
                      <a:pt x="890" y="401"/>
                    </a:cubicBezTo>
                    <a:cubicBezTo>
                      <a:pt x="886" y="399"/>
                      <a:pt x="876" y="396"/>
                      <a:pt x="874" y="399"/>
                    </a:cubicBezTo>
                    <a:cubicBezTo>
                      <a:pt x="871" y="402"/>
                      <a:pt x="867" y="400"/>
                      <a:pt x="864" y="397"/>
                    </a:cubicBezTo>
                    <a:cubicBezTo>
                      <a:pt x="862" y="394"/>
                      <a:pt x="859" y="398"/>
                      <a:pt x="855" y="393"/>
                    </a:cubicBezTo>
                    <a:cubicBezTo>
                      <a:pt x="851" y="389"/>
                      <a:pt x="847" y="392"/>
                      <a:pt x="845" y="393"/>
                    </a:cubicBezTo>
                    <a:cubicBezTo>
                      <a:pt x="842" y="394"/>
                      <a:pt x="839" y="391"/>
                      <a:pt x="835" y="390"/>
                    </a:cubicBezTo>
                    <a:cubicBezTo>
                      <a:pt x="831" y="388"/>
                      <a:pt x="834" y="384"/>
                      <a:pt x="830" y="381"/>
                    </a:cubicBezTo>
                    <a:cubicBezTo>
                      <a:pt x="827" y="378"/>
                      <a:pt x="826" y="386"/>
                      <a:pt x="826" y="386"/>
                    </a:cubicBezTo>
                    <a:cubicBezTo>
                      <a:pt x="516" y="388"/>
                      <a:pt x="516" y="388"/>
                      <a:pt x="516" y="388"/>
                    </a:cubicBezTo>
                    <a:cubicBezTo>
                      <a:pt x="516" y="388"/>
                      <a:pt x="516" y="389"/>
                      <a:pt x="517" y="389"/>
                    </a:cubicBezTo>
                    <a:cubicBezTo>
                      <a:pt x="521" y="393"/>
                      <a:pt x="518" y="396"/>
                      <a:pt x="519" y="401"/>
                    </a:cubicBezTo>
                    <a:cubicBezTo>
                      <a:pt x="520" y="406"/>
                      <a:pt x="519" y="412"/>
                      <a:pt x="515" y="412"/>
                    </a:cubicBezTo>
                    <a:cubicBezTo>
                      <a:pt x="512" y="412"/>
                      <a:pt x="511" y="408"/>
                      <a:pt x="514" y="407"/>
                    </a:cubicBezTo>
                    <a:cubicBezTo>
                      <a:pt x="517" y="405"/>
                      <a:pt x="515" y="400"/>
                      <a:pt x="512" y="400"/>
                    </a:cubicBezTo>
                    <a:cubicBezTo>
                      <a:pt x="511" y="400"/>
                      <a:pt x="510" y="398"/>
                      <a:pt x="510" y="395"/>
                    </a:cubicBezTo>
                    <a:cubicBezTo>
                      <a:pt x="505" y="397"/>
                      <a:pt x="499" y="396"/>
                      <a:pt x="492" y="395"/>
                    </a:cubicBezTo>
                    <a:cubicBezTo>
                      <a:pt x="492" y="396"/>
                      <a:pt x="493" y="396"/>
                      <a:pt x="493" y="396"/>
                    </a:cubicBezTo>
                    <a:cubicBezTo>
                      <a:pt x="493" y="399"/>
                      <a:pt x="494" y="406"/>
                      <a:pt x="498" y="411"/>
                    </a:cubicBezTo>
                    <a:cubicBezTo>
                      <a:pt x="502" y="417"/>
                      <a:pt x="500" y="420"/>
                      <a:pt x="503" y="422"/>
                    </a:cubicBezTo>
                    <a:cubicBezTo>
                      <a:pt x="507" y="424"/>
                      <a:pt x="507" y="426"/>
                      <a:pt x="503" y="426"/>
                    </a:cubicBezTo>
                    <a:cubicBezTo>
                      <a:pt x="500" y="425"/>
                      <a:pt x="502" y="428"/>
                      <a:pt x="501" y="436"/>
                    </a:cubicBezTo>
                    <a:cubicBezTo>
                      <a:pt x="500" y="443"/>
                      <a:pt x="500" y="459"/>
                      <a:pt x="499" y="464"/>
                    </a:cubicBezTo>
                    <a:cubicBezTo>
                      <a:pt x="499" y="468"/>
                      <a:pt x="493" y="476"/>
                      <a:pt x="496" y="481"/>
                    </a:cubicBezTo>
                    <a:cubicBezTo>
                      <a:pt x="500" y="486"/>
                      <a:pt x="502" y="493"/>
                      <a:pt x="500" y="499"/>
                    </a:cubicBezTo>
                    <a:cubicBezTo>
                      <a:pt x="498" y="506"/>
                      <a:pt x="499" y="509"/>
                      <a:pt x="501" y="514"/>
                    </a:cubicBezTo>
                    <a:cubicBezTo>
                      <a:pt x="504" y="519"/>
                      <a:pt x="502" y="527"/>
                      <a:pt x="505" y="529"/>
                    </a:cubicBezTo>
                    <a:cubicBezTo>
                      <a:pt x="508" y="531"/>
                      <a:pt x="511" y="534"/>
                      <a:pt x="513" y="539"/>
                    </a:cubicBezTo>
                    <a:cubicBezTo>
                      <a:pt x="516" y="543"/>
                      <a:pt x="519" y="540"/>
                      <a:pt x="519" y="545"/>
                    </a:cubicBezTo>
                    <a:cubicBezTo>
                      <a:pt x="520" y="549"/>
                      <a:pt x="520" y="550"/>
                      <a:pt x="524" y="552"/>
                    </a:cubicBezTo>
                    <a:cubicBezTo>
                      <a:pt x="528" y="554"/>
                      <a:pt x="525" y="558"/>
                      <a:pt x="525" y="561"/>
                    </a:cubicBezTo>
                    <a:cubicBezTo>
                      <a:pt x="525" y="563"/>
                      <a:pt x="530" y="568"/>
                      <a:pt x="537" y="573"/>
                    </a:cubicBezTo>
                    <a:cubicBezTo>
                      <a:pt x="543" y="579"/>
                      <a:pt x="538" y="584"/>
                      <a:pt x="543" y="584"/>
                    </a:cubicBezTo>
                    <a:cubicBezTo>
                      <a:pt x="547" y="584"/>
                      <a:pt x="552" y="587"/>
                      <a:pt x="557" y="590"/>
                    </a:cubicBezTo>
                    <a:cubicBezTo>
                      <a:pt x="561" y="593"/>
                      <a:pt x="563" y="591"/>
                      <a:pt x="566" y="592"/>
                    </a:cubicBezTo>
                    <a:cubicBezTo>
                      <a:pt x="569" y="592"/>
                      <a:pt x="575" y="599"/>
                      <a:pt x="577" y="604"/>
                    </a:cubicBezTo>
                    <a:cubicBezTo>
                      <a:pt x="577" y="606"/>
                      <a:pt x="578" y="609"/>
                      <a:pt x="579" y="611"/>
                    </a:cubicBezTo>
                    <a:cubicBezTo>
                      <a:pt x="605" y="608"/>
                      <a:pt x="605" y="608"/>
                      <a:pt x="605" y="608"/>
                    </a:cubicBezTo>
                    <a:cubicBezTo>
                      <a:pt x="605" y="608"/>
                      <a:pt x="613" y="613"/>
                      <a:pt x="618" y="614"/>
                    </a:cubicBezTo>
                    <a:cubicBezTo>
                      <a:pt x="622" y="615"/>
                      <a:pt x="647" y="625"/>
                      <a:pt x="647" y="625"/>
                    </a:cubicBezTo>
                    <a:cubicBezTo>
                      <a:pt x="679" y="624"/>
                      <a:pt x="679" y="624"/>
                      <a:pt x="679" y="624"/>
                    </a:cubicBezTo>
                    <a:cubicBezTo>
                      <a:pt x="683" y="619"/>
                      <a:pt x="683" y="619"/>
                      <a:pt x="683" y="619"/>
                    </a:cubicBezTo>
                    <a:cubicBezTo>
                      <a:pt x="700" y="619"/>
                      <a:pt x="700" y="619"/>
                      <a:pt x="700" y="619"/>
                    </a:cubicBezTo>
                    <a:cubicBezTo>
                      <a:pt x="700" y="619"/>
                      <a:pt x="711" y="630"/>
                      <a:pt x="713" y="631"/>
                    </a:cubicBezTo>
                    <a:cubicBezTo>
                      <a:pt x="715" y="632"/>
                      <a:pt x="720" y="637"/>
                      <a:pt x="720" y="640"/>
                    </a:cubicBezTo>
                    <a:cubicBezTo>
                      <a:pt x="720" y="643"/>
                      <a:pt x="722" y="646"/>
                      <a:pt x="724" y="647"/>
                    </a:cubicBezTo>
                    <a:cubicBezTo>
                      <a:pt x="727" y="648"/>
                      <a:pt x="736" y="654"/>
                      <a:pt x="737" y="654"/>
                    </a:cubicBezTo>
                    <a:cubicBezTo>
                      <a:pt x="739" y="653"/>
                      <a:pt x="741" y="643"/>
                      <a:pt x="746" y="643"/>
                    </a:cubicBezTo>
                    <a:cubicBezTo>
                      <a:pt x="751" y="644"/>
                      <a:pt x="764" y="647"/>
                      <a:pt x="766" y="655"/>
                    </a:cubicBezTo>
                    <a:cubicBezTo>
                      <a:pt x="768" y="662"/>
                      <a:pt x="775" y="668"/>
                      <a:pt x="777" y="670"/>
                    </a:cubicBezTo>
                    <a:cubicBezTo>
                      <a:pt x="779" y="672"/>
                      <a:pt x="778" y="676"/>
                      <a:pt x="779" y="679"/>
                    </a:cubicBezTo>
                    <a:cubicBezTo>
                      <a:pt x="781" y="681"/>
                      <a:pt x="781" y="685"/>
                      <a:pt x="783" y="685"/>
                    </a:cubicBezTo>
                    <a:cubicBezTo>
                      <a:pt x="785" y="685"/>
                      <a:pt x="794" y="691"/>
                      <a:pt x="798" y="691"/>
                    </a:cubicBezTo>
                    <a:cubicBezTo>
                      <a:pt x="800" y="691"/>
                      <a:pt x="801" y="692"/>
                      <a:pt x="803" y="693"/>
                    </a:cubicBezTo>
                    <a:cubicBezTo>
                      <a:pt x="804" y="684"/>
                      <a:pt x="794" y="682"/>
                      <a:pt x="800" y="678"/>
                    </a:cubicBezTo>
                    <a:cubicBezTo>
                      <a:pt x="806" y="674"/>
                      <a:pt x="800" y="670"/>
                      <a:pt x="803" y="668"/>
                    </a:cubicBezTo>
                    <a:cubicBezTo>
                      <a:pt x="806" y="666"/>
                      <a:pt x="811" y="664"/>
                      <a:pt x="811" y="661"/>
                    </a:cubicBezTo>
                    <a:cubicBezTo>
                      <a:pt x="811" y="658"/>
                      <a:pt x="814" y="658"/>
                      <a:pt x="818" y="658"/>
                    </a:cubicBezTo>
                    <a:cubicBezTo>
                      <a:pt x="822" y="659"/>
                      <a:pt x="829" y="652"/>
                      <a:pt x="829" y="649"/>
                    </a:cubicBezTo>
                    <a:cubicBezTo>
                      <a:pt x="828" y="646"/>
                      <a:pt x="829" y="646"/>
                      <a:pt x="834" y="647"/>
                    </a:cubicBezTo>
                    <a:cubicBezTo>
                      <a:pt x="839" y="648"/>
                      <a:pt x="838" y="641"/>
                      <a:pt x="841" y="642"/>
                    </a:cubicBezTo>
                    <a:cubicBezTo>
                      <a:pt x="844" y="643"/>
                      <a:pt x="847" y="645"/>
                      <a:pt x="847" y="643"/>
                    </a:cubicBezTo>
                    <a:cubicBezTo>
                      <a:pt x="847" y="640"/>
                      <a:pt x="850" y="641"/>
                      <a:pt x="852" y="644"/>
                    </a:cubicBezTo>
                    <a:cubicBezTo>
                      <a:pt x="855" y="647"/>
                      <a:pt x="861" y="648"/>
                      <a:pt x="862" y="644"/>
                    </a:cubicBezTo>
                    <a:cubicBezTo>
                      <a:pt x="862" y="641"/>
                      <a:pt x="866" y="644"/>
                      <a:pt x="869" y="648"/>
                    </a:cubicBezTo>
                    <a:cubicBezTo>
                      <a:pt x="872" y="651"/>
                      <a:pt x="874" y="650"/>
                      <a:pt x="879" y="650"/>
                    </a:cubicBezTo>
                    <a:cubicBezTo>
                      <a:pt x="883" y="651"/>
                      <a:pt x="883" y="649"/>
                      <a:pt x="884" y="646"/>
                    </a:cubicBezTo>
                    <a:cubicBezTo>
                      <a:pt x="884" y="643"/>
                      <a:pt x="889" y="653"/>
                      <a:pt x="894" y="653"/>
                    </a:cubicBezTo>
                    <a:cubicBezTo>
                      <a:pt x="898" y="654"/>
                      <a:pt x="895" y="650"/>
                      <a:pt x="891" y="648"/>
                    </a:cubicBezTo>
                    <a:cubicBezTo>
                      <a:pt x="888" y="645"/>
                      <a:pt x="892" y="644"/>
                      <a:pt x="889" y="641"/>
                    </a:cubicBezTo>
                    <a:cubicBezTo>
                      <a:pt x="886" y="639"/>
                      <a:pt x="893" y="636"/>
                      <a:pt x="899" y="636"/>
                    </a:cubicBezTo>
                    <a:cubicBezTo>
                      <a:pt x="905" y="637"/>
                      <a:pt x="904" y="638"/>
                      <a:pt x="907" y="635"/>
                    </a:cubicBezTo>
                    <a:cubicBezTo>
                      <a:pt x="909" y="631"/>
                      <a:pt x="911" y="635"/>
                      <a:pt x="911" y="638"/>
                    </a:cubicBezTo>
                    <a:cubicBezTo>
                      <a:pt x="911" y="641"/>
                      <a:pt x="921" y="636"/>
                      <a:pt x="926" y="636"/>
                    </a:cubicBezTo>
                    <a:cubicBezTo>
                      <a:pt x="931" y="636"/>
                      <a:pt x="936" y="640"/>
                      <a:pt x="937" y="643"/>
                    </a:cubicBezTo>
                    <a:cubicBezTo>
                      <a:pt x="937" y="646"/>
                      <a:pt x="941" y="648"/>
                      <a:pt x="944" y="645"/>
                    </a:cubicBezTo>
                    <a:cubicBezTo>
                      <a:pt x="948" y="641"/>
                      <a:pt x="951" y="638"/>
                      <a:pt x="955" y="641"/>
                    </a:cubicBezTo>
                    <a:cubicBezTo>
                      <a:pt x="958" y="645"/>
                      <a:pt x="962" y="649"/>
                      <a:pt x="966" y="654"/>
                    </a:cubicBezTo>
                    <a:cubicBezTo>
                      <a:pt x="970" y="658"/>
                      <a:pt x="964" y="663"/>
                      <a:pt x="966" y="666"/>
                    </a:cubicBezTo>
                    <a:cubicBezTo>
                      <a:pt x="969" y="670"/>
                      <a:pt x="966" y="674"/>
                      <a:pt x="971" y="678"/>
                    </a:cubicBezTo>
                    <a:cubicBezTo>
                      <a:pt x="976" y="681"/>
                      <a:pt x="972" y="688"/>
                      <a:pt x="976" y="689"/>
                    </a:cubicBezTo>
                    <a:cubicBezTo>
                      <a:pt x="980" y="690"/>
                      <a:pt x="983" y="697"/>
                      <a:pt x="983" y="699"/>
                    </a:cubicBezTo>
                    <a:cubicBezTo>
                      <a:pt x="984" y="702"/>
                      <a:pt x="991" y="705"/>
                      <a:pt x="992" y="701"/>
                    </a:cubicBezTo>
                    <a:cubicBezTo>
                      <a:pt x="992" y="696"/>
                      <a:pt x="996" y="691"/>
                      <a:pt x="997" y="687"/>
                    </a:cubicBezTo>
                    <a:cubicBezTo>
                      <a:pt x="997" y="683"/>
                      <a:pt x="994" y="669"/>
                      <a:pt x="991" y="665"/>
                    </a:cubicBezTo>
                    <a:cubicBezTo>
                      <a:pt x="987" y="660"/>
                      <a:pt x="991" y="659"/>
                      <a:pt x="987" y="654"/>
                    </a:cubicBezTo>
                    <a:cubicBezTo>
                      <a:pt x="983" y="649"/>
                      <a:pt x="981" y="639"/>
                      <a:pt x="981" y="632"/>
                    </a:cubicBezTo>
                    <a:cubicBezTo>
                      <a:pt x="981" y="624"/>
                      <a:pt x="990" y="612"/>
                      <a:pt x="994" y="608"/>
                    </a:cubicBezTo>
                    <a:cubicBezTo>
                      <a:pt x="999" y="605"/>
                      <a:pt x="1003" y="607"/>
                      <a:pt x="1004" y="603"/>
                    </a:cubicBezTo>
                    <a:cubicBezTo>
                      <a:pt x="1005" y="599"/>
                      <a:pt x="1011" y="594"/>
                      <a:pt x="1014" y="594"/>
                    </a:cubicBezTo>
                    <a:cubicBezTo>
                      <a:pt x="1017" y="594"/>
                      <a:pt x="1020" y="594"/>
                      <a:pt x="1020" y="591"/>
                    </a:cubicBezTo>
                    <a:cubicBezTo>
                      <a:pt x="1021" y="588"/>
                      <a:pt x="1026" y="584"/>
                      <a:pt x="1032" y="583"/>
                    </a:cubicBezTo>
                    <a:cubicBezTo>
                      <a:pt x="1039" y="582"/>
                      <a:pt x="1035" y="578"/>
                      <a:pt x="1033" y="575"/>
                    </a:cubicBezTo>
                    <a:cubicBezTo>
                      <a:pt x="1032" y="572"/>
                      <a:pt x="1035" y="569"/>
                      <a:pt x="1036" y="571"/>
                    </a:cubicBezTo>
                    <a:cubicBezTo>
                      <a:pt x="1037" y="573"/>
                      <a:pt x="1041" y="574"/>
                      <a:pt x="1044" y="572"/>
                    </a:cubicBezTo>
                    <a:cubicBezTo>
                      <a:pt x="1046" y="570"/>
                      <a:pt x="1052" y="565"/>
                      <a:pt x="1047" y="565"/>
                    </a:cubicBezTo>
                    <a:cubicBezTo>
                      <a:pt x="1041" y="565"/>
                      <a:pt x="1040" y="563"/>
                      <a:pt x="1043" y="561"/>
                    </a:cubicBezTo>
                    <a:cubicBezTo>
                      <a:pt x="1046" y="560"/>
                      <a:pt x="1044" y="554"/>
                      <a:pt x="1039" y="554"/>
                    </a:cubicBezTo>
                    <a:cubicBezTo>
                      <a:pt x="1035" y="553"/>
                      <a:pt x="1036" y="551"/>
                      <a:pt x="1039" y="548"/>
                    </a:cubicBezTo>
                    <a:cubicBezTo>
                      <a:pt x="1042" y="545"/>
                      <a:pt x="1035" y="541"/>
                      <a:pt x="1032" y="539"/>
                    </a:cubicBezTo>
                    <a:cubicBezTo>
                      <a:pt x="1028" y="536"/>
                      <a:pt x="1034" y="535"/>
                      <a:pt x="1036" y="535"/>
                    </a:cubicBezTo>
                    <a:cubicBezTo>
                      <a:pt x="1039" y="534"/>
                      <a:pt x="1037" y="523"/>
                      <a:pt x="1038" y="520"/>
                    </a:cubicBezTo>
                    <a:cubicBezTo>
                      <a:pt x="1039" y="517"/>
                      <a:pt x="1043" y="517"/>
                      <a:pt x="1042" y="520"/>
                    </a:cubicBezTo>
                    <a:cubicBezTo>
                      <a:pt x="1040" y="523"/>
                      <a:pt x="1037" y="527"/>
                      <a:pt x="1041" y="531"/>
                    </a:cubicBezTo>
                    <a:cubicBezTo>
                      <a:pt x="1044" y="535"/>
                      <a:pt x="1045" y="539"/>
                      <a:pt x="1044" y="544"/>
                    </a:cubicBezTo>
                    <a:cubicBezTo>
                      <a:pt x="1042" y="550"/>
                      <a:pt x="1045" y="549"/>
                      <a:pt x="1049" y="541"/>
                    </a:cubicBezTo>
                    <a:cubicBezTo>
                      <a:pt x="1052" y="534"/>
                      <a:pt x="1053" y="527"/>
                      <a:pt x="1050" y="526"/>
                    </a:cubicBezTo>
                    <a:cubicBezTo>
                      <a:pt x="1048" y="526"/>
                      <a:pt x="1048" y="518"/>
                      <a:pt x="1051" y="522"/>
                    </a:cubicBezTo>
                    <a:cubicBezTo>
                      <a:pt x="1054" y="525"/>
                      <a:pt x="1055" y="526"/>
                      <a:pt x="1059" y="521"/>
                    </a:cubicBezTo>
                    <a:cubicBezTo>
                      <a:pt x="1063" y="517"/>
                      <a:pt x="1068" y="509"/>
                      <a:pt x="1065" y="507"/>
                    </a:cubicBezTo>
                    <a:cubicBezTo>
                      <a:pt x="1062" y="505"/>
                      <a:pt x="1066" y="504"/>
                      <a:pt x="1071" y="504"/>
                    </a:cubicBezTo>
                    <a:cubicBezTo>
                      <a:pt x="1076" y="504"/>
                      <a:pt x="1087" y="501"/>
                      <a:pt x="1088" y="499"/>
                    </a:cubicBezTo>
                    <a:cubicBezTo>
                      <a:pt x="1090" y="494"/>
                      <a:pt x="1070" y="502"/>
                      <a:pt x="1070" y="499"/>
                    </a:cubicBezTo>
                    <a:cubicBezTo>
                      <a:pt x="1070" y="496"/>
                      <a:pt x="1083" y="493"/>
                      <a:pt x="1089" y="493"/>
                    </a:cubicBezTo>
                    <a:cubicBezTo>
                      <a:pt x="1094" y="493"/>
                      <a:pt x="1092" y="485"/>
                      <a:pt x="1094" y="488"/>
                    </a:cubicBezTo>
                    <a:cubicBezTo>
                      <a:pt x="1097" y="492"/>
                      <a:pt x="1100" y="491"/>
                      <a:pt x="1104" y="489"/>
                    </a:cubicBezTo>
                    <a:cubicBezTo>
                      <a:pt x="1107" y="487"/>
                      <a:pt x="1104" y="481"/>
                      <a:pt x="1101" y="480"/>
                    </a:cubicBezTo>
                    <a:cubicBezTo>
                      <a:pt x="1097" y="479"/>
                      <a:pt x="1103" y="477"/>
                      <a:pt x="1102" y="475"/>
                    </a:cubicBezTo>
                    <a:cubicBezTo>
                      <a:pt x="1101" y="472"/>
                      <a:pt x="1105" y="463"/>
                      <a:pt x="1109" y="462"/>
                    </a:cubicBezTo>
                    <a:cubicBezTo>
                      <a:pt x="1114" y="461"/>
                      <a:pt x="1112" y="458"/>
                      <a:pt x="1116" y="458"/>
                    </a:cubicBezTo>
                    <a:cubicBezTo>
                      <a:pt x="1120" y="458"/>
                      <a:pt x="1121" y="454"/>
                      <a:pt x="1124" y="450"/>
                    </a:cubicBezTo>
                    <a:cubicBezTo>
                      <a:pt x="1128" y="447"/>
                      <a:pt x="1133" y="456"/>
                      <a:pt x="1138" y="451"/>
                    </a:cubicBezTo>
                    <a:cubicBezTo>
                      <a:pt x="1140" y="448"/>
                      <a:pt x="1143" y="446"/>
                      <a:pt x="1147" y="444"/>
                    </a:cubicBezTo>
                    <a:cubicBezTo>
                      <a:pt x="1134" y="427"/>
                      <a:pt x="1137" y="416"/>
                      <a:pt x="1137" y="41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1" name="Freeform 126"/>
              <p:cNvSpPr>
                <a:spLocks noEditPoints="1"/>
              </p:cNvSpPr>
              <p:nvPr/>
            </p:nvSpPr>
            <p:spPr bwMode="auto">
              <a:xfrm>
                <a:off x="4159250" y="2241550"/>
                <a:ext cx="276225" cy="196850"/>
              </a:xfrm>
              <a:custGeom>
                <a:avLst/>
                <a:gdLst/>
                <a:ahLst/>
                <a:cxnLst>
                  <a:cxn ang="0">
                    <a:pos x="143" y="18"/>
                  </a:cxn>
                  <a:cxn ang="0">
                    <a:pos x="132" y="18"/>
                  </a:cxn>
                  <a:cxn ang="0">
                    <a:pos x="118" y="15"/>
                  </a:cxn>
                  <a:cxn ang="0">
                    <a:pos x="113" y="13"/>
                  </a:cxn>
                  <a:cxn ang="0">
                    <a:pos x="104" y="14"/>
                  </a:cxn>
                  <a:cxn ang="0">
                    <a:pos x="93" y="9"/>
                  </a:cxn>
                  <a:cxn ang="0">
                    <a:pos x="87" y="6"/>
                  </a:cxn>
                  <a:cxn ang="0">
                    <a:pos x="67" y="4"/>
                  </a:cxn>
                  <a:cxn ang="0">
                    <a:pos x="30" y="3"/>
                  </a:cxn>
                  <a:cxn ang="0">
                    <a:pos x="16" y="0"/>
                  </a:cxn>
                  <a:cxn ang="0">
                    <a:pos x="7" y="6"/>
                  </a:cxn>
                  <a:cxn ang="0">
                    <a:pos x="5" y="14"/>
                  </a:cxn>
                  <a:cxn ang="0">
                    <a:pos x="7" y="25"/>
                  </a:cxn>
                  <a:cxn ang="0">
                    <a:pos x="10" y="23"/>
                  </a:cxn>
                  <a:cxn ang="0">
                    <a:pos x="14" y="24"/>
                  </a:cxn>
                  <a:cxn ang="0">
                    <a:pos x="21" y="25"/>
                  </a:cxn>
                  <a:cxn ang="0">
                    <a:pos x="25" y="25"/>
                  </a:cxn>
                  <a:cxn ang="0">
                    <a:pos x="32" y="27"/>
                  </a:cxn>
                  <a:cxn ang="0">
                    <a:pos x="35" y="31"/>
                  </a:cxn>
                  <a:cxn ang="0">
                    <a:pos x="27" y="38"/>
                  </a:cxn>
                  <a:cxn ang="0">
                    <a:pos x="28" y="48"/>
                  </a:cxn>
                  <a:cxn ang="0">
                    <a:pos x="26" y="56"/>
                  </a:cxn>
                  <a:cxn ang="0">
                    <a:pos x="23" y="60"/>
                  </a:cxn>
                  <a:cxn ang="0">
                    <a:pos x="27" y="66"/>
                  </a:cxn>
                  <a:cxn ang="0">
                    <a:pos x="24" y="73"/>
                  </a:cxn>
                  <a:cxn ang="0">
                    <a:pos x="26" y="78"/>
                  </a:cxn>
                  <a:cxn ang="0">
                    <a:pos x="22" y="85"/>
                  </a:cxn>
                  <a:cxn ang="0">
                    <a:pos x="23" y="89"/>
                  </a:cxn>
                  <a:cxn ang="0">
                    <a:pos x="29" y="89"/>
                  </a:cxn>
                  <a:cxn ang="0">
                    <a:pos x="43" y="102"/>
                  </a:cxn>
                  <a:cxn ang="0">
                    <a:pos x="46" y="99"/>
                  </a:cxn>
                  <a:cxn ang="0">
                    <a:pos x="52" y="98"/>
                  </a:cxn>
                  <a:cxn ang="0">
                    <a:pos x="63" y="94"/>
                  </a:cxn>
                  <a:cxn ang="0">
                    <a:pos x="77" y="94"/>
                  </a:cxn>
                  <a:cxn ang="0">
                    <a:pos x="85" y="90"/>
                  </a:cxn>
                  <a:cxn ang="0">
                    <a:pos x="94" y="84"/>
                  </a:cxn>
                  <a:cxn ang="0">
                    <a:pos x="98" y="76"/>
                  </a:cxn>
                  <a:cxn ang="0">
                    <a:pos x="106" y="67"/>
                  </a:cxn>
                  <a:cxn ang="0">
                    <a:pos x="107" y="51"/>
                  </a:cxn>
                  <a:cxn ang="0">
                    <a:pos x="116" y="40"/>
                  </a:cxn>
                  <a:cxn ang="0">
                    <a:pos x="126" y="34"/>
                  </a:cxn>
                  <a:cxn ang="0">
                    <a:pos x="139" y="28"/>
                  </a:cxn>
                  <a:cxn ang="0">
                    <a:pos x="143" y="18"/>
                  </a:cxn>
                  <a:cxn ang="0">
                    <a:pos x="144" y="55"/>
                  </a:cxn>
                  <a:cxn ang="0">
                    <a:pos x="134" y="58"/>
                  </a:cxn>
                  <a:cxn ang="0">
                    <a:pos x="144" y="55"/>
                  </a:cxn>
                </a:cxnLst>
                <a:rect l="0" t="0" r="r" b="b"/>
                <a:pathLst>
                  <a:path w="145" h="103">
                    <a:moveTo>
                      <a:pt x="143" y="18"/>
                    </a:moveTo>
                    <a:cubicBezTo>
                      <a:pt x="139" y="18"/>
                      <a:pt x="135" y="18"/>
                      <a:pt x="132" y="18"/>
                    </a:cubicBezTo>
                    <a:cubicBezTo>
                      <a:pt x="128" y="17"/>
                      <a:pt x="120" y="17"/>
                      <a:pt x="118" y="15"/>
                    </a:cubicBezTo>
                    <a:cubicBezTo>
                      <a:pt x="116" y="12"/>
                      <a:pt x="113" y="11"/>
                      <a:pt x="113" y="13"/>
                    </a:cubicBezTo>
                    <a:cubicBezTo>
                      <a:pt x="113" y="16"/>
                      <a:pt x="107" y="16"/>
                      <a:pt x="104" y="14"/>
                    </a:cubicBezTo>
                    <a:cubicBezTo>
                      <a:pt x="101" y="12"/>
                      <a:pt x="96" y="10"/>
                      <a:pt x="93" y="9"/>
                    </a:cubicBezTo>
                    <a:cubicBezTo>
                      <a:pt x="92" y="8"/>
                      <a:pt x="89" y="7"/>
                      <a:pt x="87" y="6"/>
                    </a:cubicBezTo>
                    <a:cubicBezTo>
                      <a:pt x="83" y="6"/>
                      <a:pt x="74" y="3"/>
                      <a:pt x="67" y="4"/>
                    </a:cubicBezTo>
                    <a:cubicBezTo>
                      <a:pt x="60" y="4"/>
                      <a:pt x="39" y="3"/>
                      <a:pt x="30" y="3"/>
                    </a:cubicBezTo>
                    <a:cubicBezTo>
                      <a:pt x="22" y="4"/>
                      <a:pt x="21" y="0"/>
                      <a:pt x="16" y="0"/>
                    </a:cubicBezTo>
                    <a:cubicBezTo>
                      <a:pt x="12" y="0"/>
                      <a:pt x="14" y="5"/>
                      <a:pt x="7" y="6"/>
                    </a:cubicBezTo>
                    <a:cubicBezTo>
                      <a:pt x="0" y="6"/>
                      <a:pt x="0" y="10"/>
                      <a:pt x="5" y="14"/>
                    </a:cubicBezTo>
                    <a:cubicBezTo>
                      <a:pt x="7" y="16"/>
                      <a:pt x="7" y="20"/>
                      <a:pt x="7" y="25"/>
                    </a:cubicBezTo>
                    <a:cubicBezTo>
                      <a:pt x="8" y="25"/>
                      <a:pt x="9" y="24"/>
                      <a:pt x="10" y="23"/>
                    </a:cubicBezTo>
                    <a:cubicBezTo>
                      <a:pt x="12" y="21"/>
                      <a:pt x="14" y="21"/>
                      <a:pt x="14" y="24"/>
                    </a:cubicBezTo>
                    <a:cubicBezTo>
                      <a:pt x="14" y="26"/>
                      <a:pt x="18" y="25"/>
                      <a:pt x="21" y="25"/>
                    </a:cubicBezTo>
                    <a:cubicBezTo>
                      <a:pt x="23" y="25"/>
                      <a:pt x="22" y="27"/>
                      <a:pt x="25" y="25"/>
                    </a:cubicBezTo>
                    <a:cubicBezTo>
                      <a:pt x="28" y="23"/>
                      <a:pt x="32" y="24"/>
                      <a:pt x="32" y="27"/>
                    </a:cubicBezTo>
                    <a:cubicBezTo>
                      <a:pt x="32" y="29"/>
                      <a:pt x="38" y="28"/>
                      <a:pt x="35" y="31"/>
                    </a:cubicBezTo>
                    <a:cubicBezTo>
                      <a:pt x="31" y="34"/>
                      <a:pt x="27" y="35"/>
                      <a:pt x="27" y="38"/>
                    </a:cubicBezTo>
                    <a:cubicBezTo>
                      <a:pt x="27" y="40"/>
                      <a:pt x="31" y="45"/>
                      <a:pt x="28" y="48"/>
                    </a:cubicBezTo>
                    <a:cubicBezTo>
                      <a:pt x="25" y="51"/>
                      <a:pt x="29" y="56"/>
                      <a:pt x="26" y="56"/>
                    </a:cubicBezTo>
                    <a:cubicBezTo>
                      <a:pt x="23" y="56"/>
                      <a:pt x="20" y="57"/>
                      <a:pt x="23" y="60"/>
                    </a:cubicBezTo>
                    <a:cubicBezTo>
                      <a:pt x="27" y="64"/>
                      <a:pt x="29" y="66"/>
                      <a:pt x="27" y="66"/>
                    </a:cubicBezTo>
                    <a:cubicBezTo>
                      <a:pt x="24" y="66"/>
                      <a:pt x="23" y="71"/>
                      <a:pt x="24" y="73"/>
                    </a:cubicBezTo>
                    <a:cubicBezTo>
                      <a:pt x="25" y="74"/>
                      <a:pt x="31" y="77"/>
                      <a:pt x="26" y="78"/>
                    </a:cubicBezTo>
                    <a:cubicBezTo>
                      <a:pt x="22" y="79"/>
                      <a:pt x="22" y="83"/>
                      <a:pt x="22" y="85"/>
                    </a:cubicBezTo>
                    <a:cubicBezTo>
                      <a:pt x="22" y="86"/>
                      <a:pt x="22" y="87"/>
                      <a:pt x="23" y="89"/>
                    </a:cubicBezTo>
                    <a:cubicBezTo>
                      <a:pt x="25" y="88"/>
                      <a:pt x="27" y="88"/>
                      <a:pt x="29" y="89"/>
                    </a:cubicBezTo>
                    <a:cubicBezTo>
                      <a:pt x="34" y="91"/>
                      <a:pt x="37" y="103"/>
                      <a:pt x="43" y="102"/>
                    </a:cubicBezTo>
                    <a:cubicBezTo>
                      <a:pt x="46" y="102"/>
                      <a:pt x="44" y="100"/>
                      <a:pt x="46" y="99"/>
                    </a:cubicBezTo>
                    <a:cubicBezTo>
                      <a:pt x="47" y="97"/>
                      <a:pt x="50" y="98"/>
                      <a:pt x="52" y="98"/>
                    </a:cubicBezTo>
                    <a:cubicBezTo>
                      <a:pt x="55" y="98"/>
                      <a:pt x="56" y="94"/>
                      <a:pt x="63" y="94"/>
                    </a:cubicBezTo>
                    <a:cubicBezTo>
                      <a:pt x="69" y="94"/>
                      <a:pt x="73" y="94"/>
                      <a:pt x="77" y="94"/>
                    </a:cubicBezTo>
                    <a:cubicBezTo>
                      <a:pt x="81" y="94"/>
                      <a:pt x="84" y="93"/>
                      <a:pt x="85" y="90"/>
                    </a:cubicBezTo>
                    <a:cubicBezTo>
                      <a:pt x="86" y="87"/>
                      <a:pt x="89" y="84"/>
                      <a:pt x="94" y="84"/>
                    </a:cubicBezTo>
                    <a:cubicBezTo>
                      <a:pt x="98" y="83"/>
                      <a:pt x="98" y="78"/>
                      <a:pt x="98" y="76"/>
                    </a:cubicBezTo>
                    <a:cubicBezTo>
                      <a:pt x="98" y="73"/>
                      <a:pt x="106" y="69"/>
                      <a:pt x="106" y="67"/>
                    </a:cubicBezTo>
                    <a:cubicBezTo>
                      <a:pt x="107" y="65"/>
                      <a:pt x="102" y="57"/>
                      <a:pt x="107" y="51"/>
                    </a:cubicBezTo>
                    <a:cubicBezTo>
                      <a:pt x="111" y="44"/>
                      <a:pt x="116" y="43"/>
                      <a:pt x="116" y="40"/>
                    </a:cubicBezTo>
                    <a:cubicBezTo>
                      <a:pt x="116" y="36"/>
                      <a:pt x="121" y="35"/>
                      <a:pt x="126" y="34"/>
                    </a:cubicBezTo>
                    <a:cubicBezTo>
                      <a:pt x="132" y="33"/>
                      <a:pt x="134" y="30"/>
                      <a:pt x="139" y="28"/>
                    </a:cubicBezTo>
                    <a:cubicBezTo>
                      <a:pt x="143" y="26"/>
                      <a:pt x="144" y="23"/>
                      <a:pt x="143" y="18"/>
                    </a:cubicBezTo>
                    <a:close/>
                    <a:moveTo>
                      <a:pt x="144" y="55"/>
                    </a:moveTo>
                    <a:cubicBezTo>
                      <a:pt x="143" y="49"/>
                      <a:pt x="132" y="56"/>
                      <a:pt x="134" y="58"/>
                    </a:cubicBezTo>
                    <a:cubicBezTo>
                      <a:pt x="139" y="61"/>
                      <a:pt x="145" y="60"/>
                      <a:pt x="144" y="5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2" name="Freeform 127"/>
              <p:cNvSpPr>
                <a:spLocks noEditPoints="1"/>
              </p:cNvSpPr>
              <p:nvPr/>
            </p:nvSpPr>
            <p:spPr bwMode="auto">
              <a:xfrm>
                <a:off x="4789488" y="2292350"/>
                <a:ext cx="136525" cy="169863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65" y="2"/>
                  </a:cxn>
                  <a:cxn ang="0">
                    <a:pos x="61" y="5"/>
                  </a:cxn>
                  <a:cxn ang="0">
                    <a:pos x="49" y="3"/>
                  </a:cxn>
                  <a:cxn ang="0">
                    <a:pos x="34" y="3"/>
                  </a:cxn>
                  <a:cxn ang="0">
                    <a:pos x="33" y="3"/>
                  </a:cxn>
                  <a:cxn ang="0">
                    <a:pos x="23" y="8"/>
                  </a:cxn>
                  <a:cxn ang="0">
                    <a:pos x="18" y="11"/>
                  </a:cxn>
                  <a:cxn ang="0">
                    <a:pos x="10" y="12"/>
                  </a:cxn>
                  <a:cxn ang="0">
                    <a:pos x="6" y="19"/>
                  </a:cxn>
                  <a:cxn ang="0">
                    <a:pos x="3" y="23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6" y="39"/>
                  </a:cxn>
                  <a:cxn ang="0">
                    <a:pos x="14" y="42"/>
                  </a:cxn>
                  <a:cxn ang="0">
                    <a:pos x="25" y="45"/>
                  </a:cxn>
                  <a:cxn ang="0">
                    <a:pos x="13" y="46"/>
                  </a:cxn>
                  <a:cxn ang="0">
                    <a:pos x="15" y="56"/>
                  </a:cxn>
                  <a:cxn ang="0">
                    <a:pos x="21" y="64"/>
                  </a:cxn>
                  <a:cxn ang="0">
                    <a:pos x="31" y="69"/>
                  </a:cxn>
                  <a:cxn ang="0">
                    <a:pos x="29" y="57"/>
                  </a:cxn>
                  <a:cxn ang="0">
                    <a:pos x="37" y="57"/>
                  </a:cxn>
                  <a:cxn ang="0">
                    <a:pos x="32" y="53"/>
                  </a:cxn>
                  <a:cxn ang="0">
                    <a:pos x="36" y="50"/>
                  </a:cxn>
                  <a:cxn ang="0">
                    <a:pos x="44" y="49"/>
                  </a:cxn>
                  <a:cxn ang="0">
                    <a:pos x="40" y="40"/>
                  </a:cxn>
                  <a:cxn ang="0">
                    <a:pos x="31" y="41"/>
                  </a:cxn>
                  <a:cxn ang="0">
                    <a:pos x="35" y="35"/>
                  </a:cxn>
                  <a:cxn ang="0">
                    <a:pos x="26" y="22"/>
                  </a:cxn>
                  <a:cxn ang="0">
                    <a:pos x="31" y="19"/>
                  </a:cxn>
                  <a:cxn ang="0">
                    <a:pos x="40" y="20"/>
                  </a:cxn>
                  <a:cxn ang="0">
                    <a:pos x="43" y="12"/>
                  </a:cxn>
                  <a:cxn ang="0">
                    <a:pos x="49" y="14"/>
                  </a:cxn>
                  <a:cxn ang="0">
                    <a:pos x="58" y="10"/>
                  </a:cxn>
                  <a:cxn ang="0">
                    <a:pos x="65" y="13"/>
                  </a:cxn>
                  <a:cxn ang="0">
                    <a:pos x="68" y="9"/>
                  </a:cxn>
                  <a:cxn ang="0">
                    <a:pos x="71" y="4"/>
                  </a:cxn>
                  <a:cxn ang="0">
                    <a:pos x="70" y="0"/>
                  </a:cxn>
                  <a:cxn ang="0">
                    <a:pos x="61" y="84"/>
                  </a:cxn>
                  <a:cxn ang="0">
                    <a:pos x="43" y="82"/>
                  </a:cxn>
                  <a:cxn ang="0">
                    <a:pos x="36" y="85"/>
                  </a:cxn>
                  <a:cxn ang="0">
                    <a:pos x="53" y="89"/>
                  </a:cxn>
                  <a:cxn ang="0">
                    <a:pos x="68" y="84"/>
                  </a:cxn>
                  <a:cxn ang="0">
                    <a:pos x="61" y="84"/>
                  </a:cxn>
                </a:cxnLst>
                <a:rect l="0" t="0" r="r" b="b"/>
                <a:pathLst>
                  <a:path w="71" h="89">
                    <a:moveTo>
                      <a:pt x="70" y="0"/>
                    </a:moveTo>
                    <a:cubicBezTo>
                      <a:pt x="68" y="0"/>
                      <a:pt x="64" y="1"/>
                      <a:pt x="65" y="2"/>
                    </a:cubicBezTo>
                    <a:cubicBezTo>
                      <a:pt x="66" y="4"/>
                      <a:pt x="63" y="5"/>
                      <a:pt x="61" y="5"/>
                    </a:cubicBezTo>
                    <a:cubicBezTo>
                      <a:pt x="61" y="5"/>
                      <a:pt x="51" y="4"/>
                      <a:pt x="49" y="3"/>
                    </a:cubicBezTo>
                    <a:cubicBezTo>
                      <a:pt x="47" y="2"/>
                      <a:pt x="38" y="2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2" y="5"/>
                      <a:pt x="24" y="9"/>
                      <a:pt x="23" y="8"/>
                    </a:cubicBezTo>
                    <a:cubicBezTo>
                      <a:pt x="21" y="7"/>
                      <a:pt x="21" y="11"/>
                      <a:pt x="18" y="11"/>
                    </a:cubicBezTo>
                    <a:cubicBezTo>
                      <a:pt x="15" y="12"/>
                      <a:pt x="10" y="11"/>
                      <a:pt x="10" y="12"/>
                    </a:cubicBezTo>
                    <a:cubicBezTo>
                      <a:pt x="10" y="14"/>
                      <a:pt x="8" y="17"/>
                      <a:pt x="6" y="19"/>
                    </a:cubicBezTo>
                    <a:cubicBezTo>
                      <a:pt x="4" y="21"/>
                      <a:pt x="6" y="23"/>
                      <a:pt x="3" y="23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" y="31"/>
                      <a:pt x="7" y="35"/>
                      <a:pt x="6" y="39"/>
                    </a:cubicBezTo>
                    <a:cubicBezTo>
                      <a:pt x="6" y="43"/>
                      <a:pt x="12" y="45"/>
                      <a:pt x="14" y="42"/>
                    </a:cubicBezTo>
                    <a:cubicBezTo>
                      <a:pt x="17" y="39"/>
                      <a:pt x="25" y="43"/>
                      <a:pt x="25" y="45"/>
                    </a:cubicBezTo>
                    <a:cubicBezTo>
                      <a:pt x="25" y="47"/>
                      <a:pt x="17" y="43"/>
                      <a:pt x="13" y="46"/>
                    </a:cubicBezTo>
                    <a:cubicBezTo>
                      <a:pt x="8" y="50"/>
                      <a:pt x="16" y="53"/>
                      <a:pt x="15" y="56"/>
                    </a:cubicBezTo>
                    <a:cubicBezTo>
                      <a:pt x="14" y="59"/>
                      <a:pt x="17" y="64"/>
                      <a:pt x="21" y="64"/>
                    </a:cubicBezTo>
                    <a:cubicBezTo>
                      <a:pt x="25" y="64"/>
                      <a:pt x="29" y="70"/>
                      <a:pt x="31" y="69"/>
                    </a:cubicBezTo>
                    <a:cubicBezTo>
                      <a:pt x="34" y="68"/>
                      <a:pt x="28" y="59"/>
                      <a:pt x="29" y="57"/>
                    </a:cubicBezTo>
                    <a:cubicBezTo>
                      <a:pt x="30" y="56"/>
                      <a:pt x="35" y="60"/>
                      <a:pt x="37" y="57"/>
                    </a:cubicBezTo>
                    <a:cubicBezTo>
                      <a:pt x="39" y="54"/>
                      <a:pt x="35" y="52"/>
                      <a:pt x="32" y="53"/>
                    </a:cubicBezTo>
                    <a:cubicBezTo>
                      <a:pt x="28" y="53"/>
                      <a:pt x="32" y="48"/>
                      <a:pt x="36" y="50"/>
                    </a:cubicBezTo>
                    <a:cubicBezTo>
                      <a:pt x="40" y="53"/>
                      <a:pt x="42" y="50"/>
                      <a:pt x="44" y="49"/>
                    </a:cubicBezTo>
                    <a:cubicBezTo>
                      <a:pt x="46" y="49"/>
                      <a:pt x="47" y="42"/>
                      <a:pt x="40" y="40"/>
                    </a:cubicBezTo>
                    <a:cubicBezTo>
                      <a:pt x="34" y="39"/>
                      <a:pt x="35" y="45"/>
                      <a:pt x="31" y="41"/>
                    </a:cubicBezTo>
                    <a:cubicBezTo>
                      <a:pt x="27" y="36"/>
                      <a:pt x="35" y="38"/>
                      <a:pt x="35" y="35"/>
                    </a:cubicBezTo>
                    <a:cubicBezTo>
                      <a:pt x="35" y="31"/>
                      <a:pt x="29" y="26"/>
                      <a:pt x="26" y="22"/>
                    </a:cubicBezTo>
                    <a:cubicBezTo>
                      <a:pt x="23" y="18"/>
                      <a:pt x="30" y="16"/>
                      <a:pt x="31" y="19"/>
                    </a:cubicBezTo>
                    <a:cubicBezTo>
                      <a:pt x="33" y="22"/>
                      <a:pt x="38" y="21"/>
                      <a:pt x="40" y="20"/>
                    </a:cubicBezTo>
                    <a:cubicBezTo>
                      <a:pt x="43" y="19"/>
                      <a:pt x="37" y="14"/>
                      <a:pt x="43" y="12"/>
                    </a:cubicBezTo>
                    <a:cubicBezTo>
                      <a:pt x="48" y="10"/>
                      <a:pt x="48" y="13"/>
                      <a:pt x="49" y="14"/>
                    </a:cubicBezTo>
                    <a:cubicBezTo>
                      <a:pt x="51" y="14"/>
                      <a:pt x="53" y="10"/>
                      <a:pt x="58" y="10"/>
                    </a:cubicBezTo>
                    <a:cubicBezTo>
                      <a:pt x="61" y="10"/>
                      <a:pt x="63" y="11"/>
                      <a:pt x="65" y="13"/>
                    </a:cubicBezTo>
                    <a:cubicBezTo>
                      <a:pt x="67" y="12"/>
                      <a:pt x="68" y="11"/>
                      <a:pt x="68" y="9"/>
                    </a:cubicBezTo>
                    <a:cubicBezTo>
                      <a:pt x="68" y="8"/>
                      <a:pt x="71" y="7"/>
                      <a:pt x="71" y="4"/>
                    </a:cubicBezTo>
                    <a:cubicBezTo>
                      <a:pt x="71" y="3"/>
                      <a:pt x="71" y="1"/>
                      <a:pt x="70" y="0"/>
                    </a:cubicBezTo>
                    <a:close/>
                    <a:moveTo>
                      <a:pt x="61" y="84"/>
                    </a:moveTo>
                    <a:cubicBezTo>
                      <a:pt x="58" y="82"/>
                      <a:pt x="46" y="85"/>
                      <a:pt x="43" y="82"/>
                    </a:cubicBezTo>
                    <a:cubicBezTo>
                      <a:pt x="40" y="79"/>
                      <a:pt x="34" y="84"/>
                      <a:pt x="36" y="85"/>
                    </a:cubicBezTo>
                    <a:cubicBezTo>
                      <a:pt x="40" y="85"/>
                      <a:pt x="46" y="89"/>
                      <a:pt x="53" y="89"/>
                    </a:cubicBezTo>
                    <a:cubicBezTo>
                      <a:pt x="59" y="89"/>
                      <a:pt x="68" y="86"/>
                      <a:pt x="68" y="84"/>
                    </a:cubicBezTo>
                    <a:cubicBezTo>
                      <a:pt x="68" y="83"/>
                      <a:pt x="64" y="85"/>
                      <a:pt x="61" y="8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3" name="Freeform 128"/>
              <p:cNvSpPr>
                <a:spLocks/>
              </p:cNvSpPr>
              <p:nvPr/>
            </p:nvSpPr>
            <p:spPr bwMode="auto">
              <a:xfrm>
                <a:off x="5043488" y="2439988"/>
                <a:ext cx="55563" cy="34925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6" y="4"/>
                  </a:cxn>
                  <a:cxn ang="0">
                    <a:pos x="25" y="2"/>
                  </a:cxn>
                  <a:cxn ang="0">
                    <a:pos x="9" y="7"/>
                  </a:cxn>
                  <a:cxn ang="0">
                    <a:pos x="4" y="15"/>
                  </a:cxn>
                  <a:cxn ang="0">
                    <a:pos x="20" y="11"/>
                  </a:cxn>
                </a:cxnLst>
                <a:rect l="0" t="0" r="r" b="b"/>
                <a:pathLst>
                  <a:path w="29" h="18">
                    <a:moveTo>
                      <a:pt x="20" y="11"/>
                    </a:moveTo>
                    <a:cubicBezTo>
                      <a:pt x="19" y="10"/>
                      <a:pt x="22" y="6"/>
                      <a:pt x="26" y="4"/>
                    </a:cubicBezTo>
                    <a:cubicBezTo>
                      <a:pt x="29" y="3"/>
                      <a:pt x="28" y="0"/>
                      <a:pt x="25" y="2"/>
                    </a:cubicBezTo>
                    <a:cubicBezTo>
                      <a:pt x="23" y="4"/>
                      <a:pt x="17" y="7"/>
                      <a:pt x="9" y="7"/>
                    </a:cubicBezTo>
                    <a:cubicBezTo>
                      <a:pt x="2" y="7"/>
                      <a:pt x="0" y="12"/>
                      <a:pt x="4" y="15"/>
                    </a:cubicBezTo>
                    <a:cubicBezTo>
                      <a:pt x="10" y="18"/>
                      <a:pt x="20" y="13"/>
                      <a:pt x="20" y="1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4" name="Freeform 129"/>
              <p:cNvSpPr>
                <a:spLocks/>
              </p:cNvSpPr>
              <p:nvPr/>
            </p:nvSpPr>
            <p:spPr bwMode="auto">
              <a:xfrm>
                <a:off x="3836988" y="1539875"/>
                <a:ext cx="231775" cy="117475"/>
              </a:xfrm>
              <a:custGeom>
                <a:avLst/>
                <a:gdLst/>
                <a:ahLst/>
                <a:cxnLst>
                  <a:cxn ang="0">
                    <a:pos x="102" y="44"/>
                  </a:cxn>
                  <a:cxn ang="0">
                    <a:pos x="111" y="36"/>
                  </a:cxn>
                  <a:cxn ang="0">
                    <a:pos x="120" y="28"/>
                  </a:cxn>
                  <a:cxn ang="0">
                    <a:pos x="114" y="19"/>
                  </a:cxn>
                  <a:cxn ang="0">
                    <a:pos x="108" y="13"/>
                  </a:cxn>
                  <a:cxn ang="0">
                    <a:pos x="106" y="6"/>
                  </a:cxn>
                  <a:cxn ang="0">
                    <a:pos x="98" y="7"/>
                  </a:cxn>
                  <a:cxn ang="0">
                    <a:pos x="87" y="2"/>
                  </a:cxn>
                  <a:cxn ang="0">
                    <a:pos x="86" y="8"/>
                  </a:cxn>
                  <a:cxn ang="0">
                    <a:pos x="79" y="9"/>
                  </a:cxn>
                  <a:cxn ang="0">
                    <a:pos x="75" y="9"/>
                  </a:cxn>
                  <a:cxn ang="0">
                    <a:pos x="68" y="10"/>
                  </a:cxn>
                  <a:cxn ang="0">
                    <a:pos x="62" y="8"/>
                  </a:cxn>
                  <a:cxn ang="0">
                    <a:pos x="55" y="13"/>
                  </a:cxn>
                  <a:cxn ang="0">
                    <a:pos x="50" y="11"/>
                  </a:cxn>
                  <a:cxn ang="0">
                    <a:pos x="45" y="14"/>
                  </a:cxn>
                  <a:cxn ang="0">
                    <a:pos x="44" y="20"/>
                  </a:cxn>
                  <a:cxn ang="0">
                    <a:pos x="36" y="23"/>
                  </a:cxn>
                  <a:cxn ang="0">
                    <a:pos x="33" y="14"/>
                  </a:cxn>
                  <a:cxn ang="0">
                    <a:pos x="16" y="3"/>
                  </a:cxn>
                  <a:cxn ang="0">
                    <a:pos x="18" y="9"/>
                  </a:cxn>
                  <a:cxn ang="0">
                    <a:pos x="14" y="9"/>
                  </a:cxn>
                  <a:cxn ang="0">
                    <a:pos x="6" y="11"/>
                  </a:cxn>
                  <a:cxn ang="0">
                    <a:pos x="1" y="19"/>
                  </a:cxn>
                  <a:cxn ang="0">
                    <a:pos x="12" y="22"/>
                  </a:cxn>
                  <a:cxn ang="0">
                    <a:pos x="25" y="22"/>
                  </a:cxn>
                  <a:cxn ang="0">
                    <a:pos x="23" y="27"/>
                  </a:cxn>
                  <a:cxn ang="0">
                    <a:pos x="17" y="30"/>
                  </a:cxn>
                  <a:cxn ang="0">
                    <a:pos x="4" y="34"/>
                  </a:cxn>
                  <a:cxn ang="0">
                    <a:pos x="21" y="34"/>
                  </a:cxn>
                  <a:cxn ang="0">
                    <a:pos x="25" y="38"/>
                  </a:cxn>
                  <a:cxn ang="0">
                    <a:pos x="28" y="42"/>
                  </a:cxn>
                  <a:cxn ang="0">
                    <a:pos x="24" y="47"/>
                  </a:cxn>
                  <a:cxn ang="0">
                    <a:pos x="19" y="51"/>
                  </a:cxn>
                  <a:cxn ang="0">
                    <a:pos x="33" y="50"/>
                  </a:cxn>
                  <a:cxn ang="0">
                    <a:pos x="53" y="59"/>
                  </a:cxn>
                  <a:cxn ang="0">
                    <a:pos x="73" y="54"/>
                  </a:cxn>
                  <a:cxn ang="0">
                    <a:pos x="87" y="49"/>
                  </a:cxn>
                  <a:cxn ang="0">
                    <a:pos x="102" y="44"/>
                  </a:cxn>
                </a:cxnLst>
                <a:rect l="0" t="0" r="r" b="b"/>
                <a:pathLst>
                  <a:path w="121" h="61">
                    <a:moveTo>
                      <a:pt x="102" y="44"/>
                    </a:moveTo>
                    <a:cubicBezTo>
                      <a:pt x="109" y="43"/>
                      <a:pt x="108" y="36"/>
                      <a:pt x="111" y="36"/>
                    </a:cubicBezTo>
                    <a:cubicBezTo>
                      <a:pt x="114" y="37"/>
                      <a:pt x="118" y="31"/>
                      <a:pt x="120" y="28"/>
                    </a:cubicBezTo>
                    <a:cubicBezTo>
                      <a:pt x="121" y="25"/>
                      <a:pt x="118" y="19"/>
                      <a:pt x="114" y="19"/>
                    </a:cubicBezTo>
                    <a:cubicBezTo>
                      <a:pt x="110" y="19"/>
                      <a:pt x="107" y="16"/>
                      <a:pt x="108" y="13"/>
                    </a:cubicBezTo>
                    <a:cubicBezTo>
                      <a:pt x="109" y="11"/>
                      <a:pt x="106" y="8"/>
                      <a:pt x="106" y="6"/>
                    </a:cubicBezTo>
                    <a:cubicBezTo>
                      <a:pt x="106" y="5"/>
                      <a:pt x="101" y="6"/>
                      <a:pt x="98" y="7"/>
                    </a:cubicBezTo>
                    <a:cubicBezTo>
                      <a:pt x="95" y="7"/>
                      <a:pt x="90" y="0"/>
                      <a:pt x="87" y="2"/>
                    </a:cubicBezTo>
                    <a:cubicBezTo>
                      <a:pt x="85" y="3"/>
                      <a:pt x="87" y="6"/>
                      <a:pt x="86" y="8"/>
                    </a:cubicBezTo>
                    <a:cubicBezTo>
                      <a:pt x="85" y="10"/>
                      <a:pt x="79" y="7"/>
                      <a:pt x="79" y="9"/>
                    </a:cubicBezTo>
                    <a:cubicBezTo>
                      <a:pt x="79" y="11"/>
                      <a:pt x="77" y="12"/>
                      <a:pt x="75" y="9"/>
                    </a:cubicBezTo>
                    <a:cubicBezTo>
                      <a:pt x="73" y="7"/>
                      <a:pt x="68" y="8"/>
                      <a:pt x="68" y="10"/>
                    </a:cubicBezTo>
                    <a:cubicBezTo>
                      <a:pt x="68" y="12"/>
                      <a:pt x="66" y="10"/>
                      <a:pt x="62" y="8"/>
                    </a:cubicBezTo>
                    <a:cubicBezTo>
                      <a:pt x="59" y="6"/>
                      <a:pt x="55" y="11"/>
                      <a:pt x="55" y="13"/>
                    </a:cubicBezTo>
                    <a:cubicBezTo>
                      <a:pt x="55" y="16"/>
                      <a:pt x="54" y="16"/>
                      <a:pt x="50" y="11"/>
                    </a:cubicBezTo>
                    <a:cubicBezTo>
                      <a:pt x="47" y="5"/>
                      <a:pt x="44" y="11"/>
                      <a:pt x="45" y="14"/>
                    </a:cubicBezTo>
                    <a:cubicBezTo>
                      <a:pt x="47" y="17"/>
                      <a:pt x="46" y="21"/>
                      <a:pt x="44" y="20"/>
                    </a:cubicBezTo>
                    <a:cubicBezTo>
                      <a:pt x="41" y="18"/>
                      <a:pt x="38" y="21"/>
                      <a:pt x="36" y="23"/>
                    </a:cubicBezTo>
                    <a:cubicBezTo>
                      <a:pt x="35" y="25"/>
                      <a:pt x="30" y="16"/>
                      <a:pt x="33" y="14"/>
                    </a:cubicBezTo>
                    <a:cubicBezTo>
                      <a:pt x="37" y="12"/>
                      <a:pt x="21" y="3"/>
                      <a:pt x="16" y="3"/>
                    </a:cubicBezTo>
                    <a:cubicBezTo>
                      <a:pt x="11" y="3"/>
                      <a:pt x="15" y="6"/>
                      <a:pt x="18" y="9"/>
                    </a:cubicBezTo>
                    <a:cubicBezTo>
                      <a:pt x="21" y="12"/>
                      <a:pt x="16" y="11"/>
                      <a:pt x="14" y="9"/>
                    </a:cubicBezTo>
                    <a:cubicBezTo>
                      <a:pt x="12" y="6"/>
                      <a:pt x="8" y="8"/>
                      <a:pt x="6" y="11"/>
                    </a:cubicBezTo>
                    <a:cubicBezTo>
                      <a:pt x="4" y="15"/>
                      <a:pt x="1" y="17"/>
                      <a:pt x="1" y="19"/>
                    </a:cubicBezTo>
                    <a:cubicBezTo>
                      <a:pt x="0" y="21"/>
                      <a:pt x="6" y="24"/>
                      <a:pt x="12" y="22"/>
                    </a:cubicBezTo>
                    <a:cubicBezTo>
                      <a:pt x="17" y="19"/>
                      <a:pt x="23" y="19"/>
                      <a:pt x="25" y="22"/>
                    </a:cubicBezTo>
                    <a:cubicBezTo>
                      <a:pt x="28" y="24"/>
                      <a:pt x="20" y="25"/>
                      <a:pt x="23" y="27"/>
                    </a:cubicBezTo>
                    <a:cubicBezTo>
                      <a:pt x="26" y="29"/>
                      <a:pt x="24" y="31"/>
                      <a:pt x="17" y="30"/>
                    </a:cubicBezTo>
                    <a:cubicBezTo>
                      <a:pt x="11" y="30"/>
                      <a:pt x="3" y="32"/>
                      <a:pt x="4" y="34"/>
                    </a:cubicBezTo>
                    <a:cubicBezTo>
                      <a:pt x="6" y="36"/>
                      <a:pt x="21" y="32"/>
                      <a:pt x="21" y="34"/>
                    </a:cubicBezTo>
                    <a:cubicBezTo>
                      <a:pt x="21" y="36"/>
                      <a:pt x="21" y="40"/>
                      <a:pt x="25" y="38"/>
                    </a:cubicBezTo>
                    <a:cubicBezTo>
                      <a:pt x="29" y="37"/>
                      <a:pt x="26" y="41"/>
                      <a:pt x="28" y="42"/>
                    </a:cubicBezTo>
                    <a:cubicBezTo>
                      <a:pt x="30" y="43"/>
                      <a:pt x="30" y="47"/>
                      <a:pt x="24" y="47"/>
                    </a:cubicBezTo>
                    <a:cubicBezTo>
                      <a:pt x="19" y="48"/>
                      <a:pt x="16" y="49"/>
                      <a:pt x="19" y="51"/>
                    </a:cubicBezTo>
                    <a:cubicBezTo>
                      <a:pt x="21" y="54"/>
                      <a:pt x="27" y="52"/>
                      <a:pt x="33" y="50"/>
                    </a:cubicBezTo>
                    <a:cubicBezTo>
                      <a:pt x="39" y="49"/>
                      <a:pt x="47" y="56"/>
                      <a:pt x="53" y="59"/>
                    </a:cubicBezTo>
                    <a:cubicBezTo>
                      <a:pt x="60" y="61"/>
                      <a:pt x="72" y="58"/>
                      <a:pt x="73" y="54"/>
                    </a:cubicBezTo>
                    <a:cubicBezTo>
                      <a:pt x="74" y="51"/>
                      <a:pt x="83" y="52"/>
                      <a:pt x="87" y="49"/>
                    </a:cubicBezTo>
                    <a:cubicBezTo>
                      <a:pt x="91" y="47"/>
                      <a:pt x="96" y="44"/>
                      <a:pt x="102" y="4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5" name="Freeform 130"/>
              <p:cNvSpPr>
                <a:spLocks/>
              </p:cNvSpPr>
              <p:nvPr/>
            </p:nvSpPr>
            <p:spPr bwMode="auto">
              <a:xfrm>
                <a:off x="4135438" y="1917700"/>
                <a:ext cx="98425" cy="107950"/>
              </a:xfrm>
              <a:custGeom>
                <a:avLst/>
                <a:gdLst/>
                <a:ahLst/>
                <a:cxnLst>
                  <a:cxn ang="0">
                    <a:pos x="45" y="17"/>
                  </a:cxn>
                  <a:cxn ang="0">
                    <a:pos x="42" y="14"/>
                  </a:cxn>
                  <a:cxn ang="0">
                    <a:pos x="35" y="16"/>
                  </a:cxn>
                  <a:cxn ang="0">
                    <a:pos x="28" y="15"/>
                  </a:cxn>
                  <a:cxn ang="0">
                    <a:pos x="31" y="8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21" y="4"/>
                  </a:cxn>
                  <a:cxn ang="0">
                    <a:pos x="26" y="9"/>
                  </a:cxn>
                  <a:cxn ang="0">
                    <a:pos x="17" y="14"/>
                  </a:cxn>
                  <a:cxn ang="0">
                    <a:pos x="5" y="14"/>
                  </a:cxn>
                  <a:cxn ang="0">
                    <a:pos x="6" y="22"/>
                  </a:cxn>
                  <a:cxn ang="0">
                    <a:pos x="12" y="30"/>
                  </a:cxn>
                  <a:cxn ang="0">
                    <a:pos x="9" y="40"/>
                  </a:cxn>
                  <a:cxn ang="0">
                    <a:pos x="1" y="47"/>
                  </a:cxn>
                  <a:cxn ang="0">
                    <a:pos x="12" y="56"/>
                  </a:cxn>
                  <a:cxn ang="0">
                    <a:pos x="32" y="48"/>
                  </a:cxn>
                  <a:cxn ang="0">
                    <a:pos x="46" y="45"/>
                  </a:cxn>
                  <a:cxn ang="0">
                    <a:pos x="46" y="19"/>
                  </a:cxn>
                  <a:cxn ang="0">
                    <a:pos x="45" y="17"/>
                  </a:cxn>
                </a:cxnLst>
                <a:rect l="0" t="0" r="r" b="b"/>
                <a:pathLst>
                  <a:path w="51" h="56">
                    <a:moveTo>
                      <a:pt x="45" y="17"/>
                    </a:moveTo>
                    <a:cubicBezTo>
                      <a:pt x="44" y="16"/>
                      <a:pt x="43" y="15"/>
                      <a:pt x="42" y="14"/>
                    </a:cubicBezTo>
                    <a:cubicBezTo>
                      <a:pt x="37" y="9"/>
                      <a:pt x="36" y="13"/>
                      <a:pt x="35" y="16"/>
                    </a:cubicBezTo>
                    <a:cubicBezTo>
                      <a:pt x="35" y="19"/>
                      <a:pt x="31" y="15"/>
                      <a:pt x="28" y="15"/>
                    </a:cubicBezTo>
                    <a:cubicBezTo>
                      <a:pt x="25" y="14"/>
                      <a:pt x="29" y="9"/>
                      <a:pt x="31" y="8"/>
                    </a:cubicBezTo>
                    <a:cubicBezTo>
                      <a:pt x="32" y="7"/>
                      <a:pt x="33" y="5"/>
                      <a:pt x="34" y="2"/>
                    </a:cubicBezTo>
                    <a:cubicBezTo>
                      <a:pt x="33" y="2"/>
                      <a:pt x="33" y="2"/>
                      <a:pt x="32" y="1"/>
                    </a:cubicBezTo>
                    <a:cubicBezTo>
                      <a:pt x="28" y="0"/>
                      <a:pt x="21" y="0"/>
                      <a:pt x="21" y="4"/>
                    </a:cubicBezTo>
                    <a:cubicBezTo>
                      <a:pt x="21" y="8"/>
                      <a:pt x="26" y="6"/>
                      <a:pt x="26" y="9"/>
                    </a:cubicBezTo>
                    <a:cubicBezTo>
                      <a:pt x="26" y="12"/>
                      <a:pt x="21" y="11"/>
                      <a:pt x="17" y="14"/>
                    </a:cubicBezTo>
                    <a:cubicBezTo>
                      <a:pt x="13" y="16"/>
                      <a:pt x="9" y="12"/>
                      <a:pt x="5" y="14"/>
                    </a:cubicBezTo>
                    <a:cubicBezTo>
                      <a:pt x="1" y="16"/>
                      <a:pt x="9" y="18"/>
                      <a:pt x="6" y="22"/>
                    </a:cubicBezTo>
                    <a:cubicBezTo>
                      <a:pt x="3" y="27"/>
                      <a:pt x="7" y="26"/>
                      <a:pt x="12" y="30"/>
                    </a:cubicBezTo>
                    <a:cubicBezTo>
                      <a:pt x="17" y="34"/>
                      <a:pt x="9" y="35"/>
                      <a:pt x="9" y="40"/>
                    </a:cubicBezTo>
                    <a:cubicBezTo>
                      <a:pt x="9" y="44"/>
                      <a:pt x="2" y="44"/>
                      <a:pt x="1" y="47"/>
                    </a:cubicBezTo>
                    <a:cubicBezTo>
                      <a:pt x="0" y="50"/>
                      <a:pt x="6" y="56"/>
                      <a:pt x="12" y="56"/>
                    </a:cubicBezTo>
                    <a:cubicBezTo>
                      <a:pt x="16" y="56"/>
                      <a:pt x="26" y="54"/>
                      <a:pt x="32" y="48"/>
                    </a:cubicBezTo>
                    <a:cubicBezTo>
                      <a:pt x="37" y="43"/>
                      <a:pt x="40" y="48"/>
                      <a:pt x="46" y="45"/>
                    </a:cubicBezTo>
                    <a:cubicBezTo>
                      <a:pt x="51" y="43"/>
                      <a:pt x="48" y="23"/>
                      <a:pt x="46" y="19"/>
                    </a:cubicBezTo>
                    <a:cubicBezTo>
                      <a:pt x="45" y="18"/>
                      <a:pt x="45" y="18"/>
                      <a:pt x="45" y="1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6" name="Freeform 131"/>
              <p:cNvSpPr>
                <a:spLocks noEditPoints="1"/>
              </p:cNvSpPr>
              <p:nvPr/>
            </p:nvSpPr>
            <p:spPr bwMode="auto">
              <a:xfrm>
                <a:off x="4183063" y="1739900"/>
                <a:ext cx="219075" cy="333375"/>
              </a:xfrm>
              <a:custGeom>
                <a:avLst/>
                <a:gdLst/>
                <a:ahLst/>
                <a:cxnLst>
                  <a:cxn ang="0">
                    <a:pos x="9" y="95"/>
                  </a:cxn>
                  <a:cxn ang="0">
                    <a:pos x="3" y="108"/>
                  </a:cxn>
                  <a:cxn ang="0">
                    <a:pos x="17" y="107"/>
                  </a:cxn>
                  <a:cxn ang="0">
                    <a:pos x="29" y="105"/>
                  </a:cxn>
                  <a:cxn ang="0">
                    <a:pos x="114" y="134"/>
                  </a:cxn>
                  <a:cxn ang="0">
                    <a:pos x="97" y="127"/>
                  </a:cxn>
                  <a:cxn ang="0">
                    <a:pos x="93" y="115"/>
                  </a:cxn>
                  <a:cxn ang="0">
                    <a:pos x="77" y="88"/>
                  </a:cxn>
                  <a:cxn ang="0">
                    <a:pos x="59" y="80"/>
                  </a:cxn>
                  <a:cxn ang="0">
                    <a:pos x="72" y="53"/>
                  </a:cxn>
                  <a:cxn ang="0">
                    <a:pos x="47" y="49"/>
                  </a:cxn>
                  <a:cxn ang="0">
                    <a:pos x="57" y="33"/>
                  </a:cxn>
                  <a:cxn ang="0">
                    <a:pos x="40" y="37"/>
                  </a:cxn>
                  <a:cxn ang="0">
                    <a:pos x="28" y="54"/>
                  </a:cxn>
                  <a:cxn ang="0">
                    <a:pos x="18" y="55"/>
                  </a:cxn>
                  <a:cxn ang="0">
                    <a:pos x="22" y="70"/>
                  </a:cxn>
                  <a:cxn ang="0">
                    <a:pos x="19" y="83"/>
                  </a:cxn>
                  <a:cxn ang="0">
                    <a:pos x="32" y="87"/>
                  </a:cxn>
                  <a:cxn ang="0">
                    <a:pos x="39" y="86"/>
                  </a:cxn>
                  <a:cxn ang="0">
                    <a:pos x="51" y="96"/>
                  </a:cxn>
                  <a:cxn ang="0">
                    <a:pos x="56" y="106"/>
                  </a:cxn>
                  <a:cxn ang="0">
                    <a:pos x="58" y="121"/>
                  </a:cxn>
                  <a:cxn ang="0">
                    <a:pos x="43" y="123"/>
                  </a:cxn>
                  <a:cxn ang="0">
                    <a:pos x="46" y="134"/>
                  </a:cxn>
                  <a:cxn ang="0">
                    <a:pos x="40" y="147"/>
                  </a:cxn>
                  <a:cxn ang="0">
                    <a:pos x="58" y="150"/>
                  </a:cxn>
                  <a:cxn ang="0">
                    <a:pos x="47" y="154"/>
                  </a:cxn>
                  <a:cxn ang="0">
                    <a:pos x="41" y="167"/>
                  </a:cxn>
                  <a:cxn ang="0">
                    <a:pos x="54" y="164"/>
                  </a:cxn>
                  <a:cxn ang="0">
                    <a:pos x="71" y="160"/>
                  </a:cxn>
                  <a:cxn ang="0">
                    <a:pos x="93" y="160"/>
                  </a:cxn>
                  <a:cxn ang="0">
                    <a:pos x="104" y="151"/>
                  </a:cxn>
                  <a:cxn ang="0">
                    <a:pos x="114" y="134"/>
                  </a:cxn>
                  <a:cxn ang="0">
                    <a:pos x="21" y="40"/>
                  </a:cxn>
                  <a:cxn ang="0">
                    <a:pos x="78" y="14"/>
                  </a:cxn>
                  <a:cxn ang="0">
                    <a:pos x="78" y="14"/>
                  </a:cxn>
                </a:cxnLst>
                <a:rect l="0" t="0" r="r" b="b"/>
                <a:pathLst>
                  <a:path w="114" h="174">
                    <a:moveTo>
                      <a:pt x="23" y="92"/>
                    </a:moveTo>
                    <a:cubicBezTo>
                      <a:pt x="18" y="88"/>
                      <a:pt x="13" y="95"/>
                      <a:pt x="9" y="95"/>
                    </a:cubicBezTo>
                    <a:cubicBezTo>
                      <a:pt x="8" y="98"/>
                      <a:pt x="7" y="100"/>
                      <a:pt x="6" y="101"/>
                    </a:cubicBezTo>
                    <a:cubicBezTo>
                      <a:pt x="4" y="102"/>
                      <a:pt x="0" y="107"/>
                      <a:pt x="3" y="108"/>
                    </a:cubicBezTo>
                    <a:cubicBezTo>
                      <a:pt x="6" y="108"/>
                      <a:pt x="10" y="112"/>
                      <a:pt x="10" y="109"/>
                    </a:cubicBezTo>
                    <a:cubicBezTo>
                      <a:pt x="11" y="106"/>
                      <a:pt x="12" y="102"/>
                      <a:pt x="17" y="107"/>
                    </a:cubicBezTo>
                    <a:cubicBezTo>
                      <a:pt x="18" y="108"/>
                      <a:pt x="19" y="109"/>
                      <a:pt x="20" y="110"/>
                    </a:cubicBezTo>
                    <a:cubicBezTo>
                      <a:pt x="21" y="108"/>
                      <a:pt x="26" y="108"/>
                      <a:pt x="29" y="105"/>
                    </a:cubicBezTo>
                    <a:cubicBezTo>
                      <a:pt x="32" y="102"/>
                      <a:pt x="27" y="97"/>
                      <a:pt x="23" y="92"/>
                    </a:cubicBezTo>
                    <a:close/>
                    <a:moveTo>
                      <a:pt x="114" y="134"/>
                    </a:moveTo>
                    <a:cubicBezTo>
                      <a:pt x="114" y="129"/>
                      <a:pt x="103" y="125"/>
                      <a:pt x="102" y="128"/>
                    </a:cubicBezTo>
                    <a:cubicBezTo>
                      <a:pt x="101" y="131"/>
                      <a:pt x="98" y="130"/>
                      <a:pt x="97" y="127"/>
                    </a:cubicBezTo>
                    <a:cubicBezTo>
                      <a:pt x="95" y="124"/>
                      <a:pt x="98" y="121"/>
                      <a:pt x="96" y="121"/>
                    </a:cubicBezTo>
                    <a:cubicBezTo>
                      <a:pt x="95" y="121"/>
                      <a:pt x="92" y="117"/>
                      <a:pt x="93" y="115"/>
                    </a:cubicBezTo>
                    <a:cubicBezTo>
                      <a:pt x="93" y="113"/>
                      <a:pt x="90" y="103"/>
                      <a:pt x="84" y="101"/>
                    </a:cubicBezTo>
                    <a:cubicBezTo>
                      <a:pt x="79" y="100"/>
                      <a:pt x="78" y="92"/>
                      <a:pt x="77" y="88"/>
                    </a:cubicBezTo>
                    <a:cubicBezTo>
                      <a:pt x="76" y="83"/>
                      <a:pt x="72" y="86"/>
                      <a:pt x="69" y="82"/>
                    </a:cubicBezTo>
                    <a:cubicBezTo>
                      <a:pt x="66" y="78"/>
                      <a:pt x="62" y="80"/>
                      <a:pt x="59" y="80"/>
                    </a:cubicBezTo>
                    <a:cubicBezTo>
                      <a:pt x="57" y="80"/>
                      <a:pt x="59" y="76"/>
                      <a:pt x="63" y="73"/>
                    </a:cubicBezTo>
                    <a:cubicBezTo>
                      <a:pt x="67" y="70"/>
                      <a:pt x="72" y="56"/>
                      <a:pt x="72" y="53"/>
                    </a:cubicBezTo>
                    <a:cubicBezTo>
                      <a:pt x="72" y="50"/>
                      <a:pt x="54" y="51"/>
                      <a:pt x="51" y="52"/>
                    </a:cubicBezTo>
                    <a:cubicBezTo>
                      <a:pt x="48" y="54"/>
                      <a:pt x="44" y="50"/>
                      <a:pt x="47" y="49"/>
                    </a:cubicBezTo>
                    <a:cubicBezTo>
                      <a:pt x="50" y="47"/>
                      <a:pt x="56" y="42"/>
                      <a:pt x="56" y="39"/>
                    </a:cubicBezTo>
                    <a:cubicBezTo>
                      <a:pt x="55" y="37"/>
                      <a:pt x="60" y="35"/>
                      <a:pt x="57" y="33"/>
                    </a:cubicBezTo>
                    <a:cubicBezTo>
                      <a:pt x="55" y="30"/>
                      <a:pt x="54" y="35"/>
                      <a:pt x="52" y="37"/>
                    </a:cubicBezTo>
                    <a:cubicBezTo>
                      <a:pt x="50" y="39"/>
                      <a:pt x="45" y="38"/>
                      <a:pt x="40" y="37"/>
                    </a:cubicBezTo>
                    <a:cubicBezTo>
                      <a:pt x="35" y="36"/>
                      <a:pt x="33" y="44"/>
                      <a:pt x="33" y="47"/>
                    </a:cubicBezTo>
                    <a:cubicBezTo>
                      <a:pt x="33" y="50"/>
                      <a:pt x="27" y="52"/>
                      <a:pt x="28" y="54"/>
                    </a:cubicBezTo>
                    <a:cubicBezTo>
                      <a:pt x="29" y="57"/>
                      <a:pt x="27" y="59"/>
                      <a:pt x="25" y="58"/>
                    </a:cubicBezTo>
                    <a:cubicBezTo>
                      <a:pt x="24" y="56"/>
                      <a:pt x="22" y="52"/>
                      <a:pt x="18" y="55"/>
                    </a:cubicBezTo>
                    <a:cubicBezTo>
                      <a:pt x="15" y="58"/>
                      <a:pt x="22" y="61"/>
                      <a:pt x="27" y="62"/>
                    </a:cubicBezTo>
                    <a:cubicBezTo>
                      <a:pt x="31" y="62"/>
                      <a:pt x="23" y="65"/>
                      <a:pt x="22" y="70"/>
                    </a:cubicBezTo>
                    <a:cubicBezTo>
                      <a:pt x="22" y="75"/>
                      <a:pt x="28" y="73"/>
                      <a:pt x="28" y="76"/>
                    </a:cubicBezTo>
                    <a:cubicBezTo>
                      <a:pt x="29" y="79"/>
                      <a:pt x="19" y="80"/>
                      <a:pt x="19" y="83"/>
                    </a:cubicBezTo>
                    <a:cubicBezTo>
                      <a:pt x="19" y="86"/>
                      <a:pt x="25" y="82"/>
                      <a:pt x="27" y="80"/>
                    </a:cubicBezTo>
                    <a:cubicBezTo>
                      <a:pt x="30" y="79"/>
                      <a:pt x="26" y="88"/>
                      <a:pt x="32" y="87"/>
                    </a:cubicBezTo>
                    <a:cubicBezTo>
                      <a:pt x="38" y="86"/>
                      <a:pt x="36" y="78"/>
                      <a:pt x="38" y="78"/>
                    </a:cubicBezTo>
                    <a:cubicBezTo>
                      <a:pt x="40" y="79"/>
                      <a:pt x="37" y="83"/>
                      <a:pt x="39" y="86"/>
                    </a:cubicBezTo>
                    <a:cubicBezTo>
                      <a:pt x="41" y="90"/>
                      <a:pt x="35" y="95"/>
                      <a:pt x="35" y="97"/>
                    </a:cubicBezTo>
                    <a:cubicBezTo>
                      <a:pt x="35" y="100"/>
                      <a:pt x="47" y="100"/>
                      <a:pt x="51" y="96"/>
                    </a:cubicBezTo>
                    <a:cubicBezTo>
                      <a:pt x="55" y="92"/>
                      <a:pt x="57" y="96"/>
                      <a:pt x="54" y="99"/>
                    </a:cubicBezTo>
                    <a:cubicBezTo>
                      <a:pt x="52" y="102"/>
                      <a:pt x="53" y="105"/>
                      <a:pt x="56" y="106"/>
                    </a:cubicBezTo>
                    <a:cubicBezTo>
                      <a:pt x="59" y="107"/>
                      <a:pt x="61" y="108"/>
                      <a:pt x="59" y="110"/>
                    </a:cubicBezTo>
                    <a:cubicBezTo>
                      <a:pt x="58" y="113"/>
                      <a:pt x="59" y="118"/>
                      <a:pt x="58" y="121"/>
                    </a:cubicBezTo>
                    <a:cubicBezTo>
                      <a:pt x="57" y="123"/>
                      <a:pt x="47" y="123"/>
                      <a:pt x="47" y="121"/>
                    </a:cubicBezTo>
                    <a:cubicBezTo>
                      <a:pt x="46" y="119"/>
                      <a:pt x="42" y="121"/>
                      <a:pt x="43" y="123"/>
                    </a:cubicBezTo>
                    <a:cubicBezTo>
                      <a:pt x="44" y="125"/>
                      <a:pt x="39" y="128"/>
                      <a:pt x="40" y="130"/>
                    </a:cubicBezTo>
                    <a:cubicBezTo>
                      <a:pt x="40" y="132"/>
                      <a:pt x="46" y="132"/>
                      <a:pt x="46" y="134"/>
                    </a:cubicBezTo>
                    <a:cubicBezTo>
                      <a:pt x="47" y="137"/>
                      <a:pt x="42" y="140"/>
                      <a:pt x="36" y="142"/>
                    </a:cubicBezTo>
                    <a:cubicBezTo>
                      <a:pt x="29" y="144"/>
                      <a:pt x="37" y="149"/>
                      <a:pt x="40" y="147"/>
                    </a:cubicBezTo>
                    <a:cubicBezTo>
                      <a:pt x="43" y="144"/>
                      <a:pt x="42" y="148"/>
                      <a:pt x="47" y="148"/>
                    </a:cubicBezTo>
                    <a:cubicBezTo>
                      <a:pt x="51" y="148"/>
                      <a:pt x="54" y="152"/>
                      <a:pt x="58" y="150"/>
                    </a:cubicBezTo>
                    <a:cubicBezTo>
                      <a:pt x="63" y="148"/>
                      <a:pt x="63" y="150"/>
                      <a:pt x="59" y="153"/>
                    </a:cubicBezTo>
                    <a:cubicBezTo>
                      <a:pt x="56" y="155"/>
                      <a:pt x="50" y="152"/>
                      <a:pt x="47" y="154"/>
                    </a:cubicBezTo>
                    <a:cubicBezTo>
                      <a:pt x="44" y="156"/>
                      <a:pt x="30" y="169"/>
                      <a:pt x="33" y="172"/>
                    </a:cubicBezTo>
                    <a:cubicBezTo>
                      <a:pt x="34" y="174"/>
                      <a:pt x="36" y="169"/>
                      <a:pt x="41" y="167"/>
                    </a:cubicBezTo>
                    <a:cubicBezTo>
                      <a:pt x="46" y="165"/>
                      <a:pt x="47" y="169"/>
                      <a:pt x="49" y="169"/>
                    </a:cubicBezTo>
                    <a:cubicBezTo>
                      <a:pt x="52" y="169"/>
                      <a:pt x="52" y="163"/>
                      <a:pt x="54" y="164"/>
                    </a:cubicBezTo>
                    <a:cubicBezTo>
                      <a:pt x="56" y="164"/>
                      <a:pt x="58" y="162"/>
                      <a:pt x="62" y="163"/>
                    </a:cubicBezTo>
                    <a:cubicBezTo>
                      <a:pt x="66" y="163"/>
                      <a:pt x="69" y="162"/>
                      <a:pt x="71" y="160"/>
                    </a:cubicBezTo>
                    <a:cubicBezTo>
                      <a:pt x="73" y="159"/>
                      <a:pt x="79" y="164"/>
                      <a:pt x="80" y="162"/>
                    </a:cubicBezTo>
                    <a:cubicBezTo>
                      <a:pt x="82" y="161"/>
                      <a:pt x="89" y="160"/>
                      <a:pt x="93" y="160"/>
                    </a:cubicBezTo>
                    <a:cubicBezTo>
                      <a:pt x="97" y="160"/>
                      <a:pt x="106" y="156"/>
                      <a:pt x="109" y="154"/>
                    </a:cubicBezTo>
                    <a:cubicBezTo>
                      <a:pt x="111" y="151"/>
                      <a:pt x="107" y="151"/>
                      <a:pt x="104" y="151"/>
                    </a:cubicBezTo>
                    <a:cubicBezTo>
                      <a:pt x="100" y="152"/>
                      <a:pt x="101" y="148"/>
                      <a:pt x="105" y="145"/>
                    </a:cubicBezTo>
                    <a:cubicBezTo>
                      <a:pt x="108" y="141"/>
                      <a:pt x="114" y="139"/>
                      <a:pt x="114" y="134"/>
                    </a:cubicBezTo>
                    <a:close/>
                    <a:moveTo>
                      <a:pt x="14" y="50"/>
                    </a:moveTo>
                    <a:cubicBezTo>
                      <a:pt x="18" y="50"/>
                      <a:pt x="23" y="42"/>
                      <a:pt x="21" y="40"/>
                    </a:cubicBezTo>
                    <a:cubicBezTo>
                      <a:pt x="19" y="38"/>
                      <a:pt x="10" y="50"/>
                      <a:pt x="14" y="50"/>
                    </a:cubicBezTo>
                    <a:close/>
                    <a:moveTo>
                      <a:pt x="78" y="14"/>
                    </a:moveTo>
                    <a:cubicBezTo>
                      <a:pt x="81" y="11"/>
                      <a:pt x="84" y="0"/>
                      <a:pt x="80" y="1"/>
                    </a:cubicBezTo>
                    <a:cubicBezTo>
                      <a:pt x="76" y="3"/>
                      <a:pt x="77" y="15"/>
                      <a:pt x="78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7" name="Freeform 132"/>
              <p:cNvSpPr>
                <a:spLocks noEditPoints="1"/>
              </p:cNvSpPr>
              <p:nvPr/>
            </p:nvSpPr>
            <p:spPr bwMode="auto">
              <a:xfrm>
                <a:off x="4183063" y="1739900"/>
                <a:ext cx="219075" cy="333375"/>
              </a:xfrm>
              <a:custGeom>
                <a:avLst/>
                <a:gdLst/>
                <a:ahLst/>
                <a:cxnLst>
                  <a:cxn ang="0">
                    <a:pos x="9" y="95"/>
                  </a:cxn>
                  <a:cxn ang="0">
                    <a:pos x="3" y="108"/>
                  </a:cxn>
                  <a:cxn ang="0">
                    <a:pos x="17" y="107"/>
                  </a:cxn>
                  <a:cxn ang="0">
                    <a:pos x="29" y="105"/>
                  </a:cxn>
                  <a:cxn ang="0">
                    <a:pos x="114" y="134"/>
                  </a:cxn>
                  <a:cxn ang="0">
                    <a:pos x="97" y="127"/>
                  </a:cxn>
                  <a:cxn ang="0">
                    <a:pos x="93" y="115"/>
                  </a:cxn>
                  <a:cxn ang="0">
                    <a:pos x="77" y="88"/>
                  </a:cxn>
                  <a:cxn ang="0">
                    <a:pos x="59" y="80"/>
                  </a:cxn>
                  <a:cxn ang="0">
                    <a:pos x="72" y="53"/>
                  </a:cxn>
                  <a:cxn ang="0">
                    <a:pos x="47" y="49"/>
                  </a:cxn>
                  <a:cxn ang="0">
                    <a:pos x="57" y="33"/>
                  </a:cxn>
                  <a:cxn ang="0">
                    <a:pos x="40" y="37"/>
                  </a:cxn>
                  <a:cxn ang="0">
                    <a:pos x="28" y="54"/>
                  </a:cxn>
                  <a:cxn ang="0">
                    <a:pos x="18" y="55"/>
                  </a:cxn>
                  <a:cxn ang="0">
                    <a:pos x="22" y="70"/>
                  </a:cxn>
                  <a:cxn ang="0">
                    <a:pos x="19" y="83"/>
                  </a:cxn>
                  <a:cxn ang="0">
                    <a:pos x="32" y="87"/>
                  </a:cxn>
                  <a:cxn ang="0">
                    <a:pos x="39" y="86"/>
                  </a:cxn>
                  <a:cxn ang="0">
                    <a:pos x="51" y="96"/>
                  </a:cxn>
                  <a:cxn ang="0">
                    <a:pos x="56" y="106"/>
                  </a:cxn>
                  <a:cxn ang="0">
                    <a:pos x="58" y="121"/>
                  </a:cxn>
                  <a:cxn ang="0">
                    <a:pos x="43" y="123"/>
                  </a:cxn>
                  <a:cxn ang="0">
                    <a:pos x="46" y="134"/>
                  </a:cxn>
                  <a:cxn ang="0">
                    <a:pos x="40" y="147"/>
                  </a:cxn>
                  <a:cxn ang="0">
                    <a:pos x="58" y="150"/>
                  </a:cxn>
                  <a:cxn ang="0">
                    <a:pos x="47" y="154"/>
                  </a:cxn>
                  <a:cxn ang="0">
                    <a:pos x="41" y="167"/>
                  </a:cxn>
                  <a:cxn ang="0">
                    <a:pos x="54" y="164"/>
                  </a:cxn>
                  <a:cxn ang="0">
                    <a:pos x="71" y="160"/>
                  </a:cxn>
                  <a:cxn ang="0">
                    <a:pos x="93" y="160"/>
                  </a:cxn>
                  <a:cxn ang="0">
                    <a:pos x="104" y="151"/>
                  </a:cxn>
                  <a:cxn ang="0">
                    <a:pos x="114" y="134"/>
                  </a:cxn>
                  <a:cxn ang="0">
                    <a:pos x="21" y="40"/>
                  </a:cxn>
                  <a:cxn ang="0">
                    <a:pos x="78" y="14"/>
                  </a:cxn>
                  <a:cxn ang="0">
                    <a:pos x="78" y="14"/>
                  </a:cxn>
                </a:cxnLst>
                <a:rect l="0" t="0" r="r" b="b"/>
                <a:pathLst>
                  <a:path w="114" h="174">
                    <a:moveTo>
                      <a:pt x="23" y="92"/>
                    </a:moveTo>
                    <a:cubicBezTo>
                      <a:pt x="18" y="88"/>
                      <a:pt x="13" y="95"/>
                      <a:pt x="9" y="95"/>
                    </a:cubicBezTo>
                    <a:cubicBezTo>
                      <a:pt x="8" y="98"/>
                      <a:pt x="7" y="100"/>
                      <a:pt x="6" y="101"/>
                    </a:cubicBezTo>
                    <a:cubicBezTo>
                      <a:pt x="4" y="102"/>
                      <a:pt x="0" y="107"/>
                      <a:pt x="3" y="108"/>
                    </a:cubicBezTo>
                    <a:cubicBezTo>
                      <a:pt x="6" y="108"/>
                      <a:pt x="10" y="112"/>
                      <a:pt x="10" y="109"/>
                    </a:cubicBezTo>
                    <a:cubicBezTo>
                      <a:pt x="11" y="106"/>
                      <a:pt x="12" y="102"/>
                      <a:pt x="17" y="107"/>
                    </a:cubicBezTo>
                    <a:cubicBezTo>
                      <a:pt x="18" y="108"/>
                      <a:pt x="19" y="109"/>
                      <a:pt x="20" y="110"/>
                    </a:cubicBezTo>
                    <a:cubicBezTo>
                      <a:pt x="21" y="108"/>
                      <a:pt x="26" y="108"/>
                      <a:pt x="29" y="105"/>
                    </a:cubicBezTo>
                    <a:cubicBezTo>
                      <a:pt x="32" y="102"/>
                      <a:pt x="27" y="97"/>
                      <a:pt x="23" y="92"/>
                    </a:cubicBezTo>
                    <a:close/>
                    <a:moveTo>
                      <a:pt x="114" y="134"/>
                    </a:moveTo>
                    <a:cubicBezTo>
                      <a:pt x="114" y="129"/>
                      <a:pt x="103" y="125"/>
                      <a:pt x="102" y="128"/>
                    </a:cubicBezTo>
                    <a:cubicBezTo>
                      <a:pt x="101" y="131"/>
                      <a:pt x="98" y="130"/>
                      <a:pt x="97" y="127"/>
                    </a:cubicBezTo>
                    <a:cubicBezTo>
                      <a:pt x="95" y="124"/>
                      <a:pt x="98" y="121"/>
                      <a:pt x="96" y="121"/>
                    </a:cubicBezTo>
                    <a:cubicBezTo>
                      <a:pt x="95" y="121"/>
                      <a:pt x="92" y="117"/>
                      <a:pt x="93" y="115"/>
                    </a:cubicBezTo>
                    <a:cubicBezTo>
                      <a:pt x="93" y="113"/>
                      <a:pt x="90" y="103"/>
                      <a:pt x="84" y="101"/>
                    </a:cubicBezTo>
                    <a:cubicBezTo>
                      <a:pt x="79" y="100"/>
                      <a:pt x="78" y="92"/>
                      <a:pt x="77" y="88"/>
                    </a:cubicBezTo>
                    <a:cubicBezTo>
                      <a:pt x="76" y="83"/>
                      <a:pt x="72" y="86"/>
                      <a:pt x="69" y="82"/>
                    </a:cubicBezTo>
                    <a:cubicBezTo>
                      <a:pt x="66" y="78"/>
                      <a:pt x="62" y="80"/>
                      <a:pt x="59" y="80"/>
                    </a:cubicBezTo>
                    <a:cubicBezTo>
                      <a:pt x="57" y="80"/>
                      <a:pt x="59" y="76"/>
                      <a:pt x="63" y="73"/>
                    </a:cubicBezTo>
                    <a:cubicBezTo>
                      <a:pt x="67" y="70"/>
                      <a:pt x="72" y="56"/>
                      <a:pt x="72" y="53"/>
                    </a:cubicBezTo>
                    <a:cubicBezTo>
                      <a:pt x="72" y="50"/>
                      <a:pt x="54" y="51"/>
                      <a:pt x="51" y="52"/>
                    </a:cubicBezTo>
                    <a:cubicBezTo>
                      <a:pt x="48" y="54"/>
                      <a:pt x="44" y="50"/>
                      <a:pt x="47" y="49"/>
                    </a:cubicBezTo>
                    <a:cubicBezTo>
                      <a:pt x="50" y="47"/>
                      <a:pt x="56" y="42"/>
                      <a:pt x="56" y="39"/>
                    </a:cubicBezTo>
                    <a:cubicBezTo>
                      <a:pt x="55" y="37"/>
                      <a:pt x="60" y="35"/>
                      <a:pt x="57" y="33"/>
                    </a:cubicBezTo>
                    <a:cubicBezTo>
                      <a:pt x="55" y="30"/>
                      <a:pt x="54" y="35"/>
                      <a:pt x="52" y="37"/>
                    </a:cubicBezTo>
                    <a:cubicBezTo>
                      <a:pt x="50" y="39"/>
                      <a:pt x="45" y="38"/>
                      <a:pt x="40" y="37"/>
                    </a:cubicBezTo>
                    <a:cubicBezTo>
                      <a:pt x="35" y="36"/>
                      <a:pt x="33" y="44"/>
                      <a:pt x="33" y="47"/>
                    </a:cubicBezTo>
                    <a:cubicBezTo>
                      <a:pt x="33" y="50"/>
                      <a:pt x="27" y="52"/>
                      <a:pt x="28" y="54"/>
                    </a:cubicBezTo>
                    <a:cubicBezTo>
                      <a:pt x="29" y="57"/>
                      <a:pt x="27" y="59"/>
                      <a:pt x="25" y="58"/>
                    </a:cubicBezTo>
                    <a:cubicBezTo>
                      <a:pt x="24" y="56"/>
                      <a:pt x="22" y="52"/>
                      <a:pt x="18" y="55"/>
                    </a:cubicBezTo>
                    <a:cubicBezTo>
                      <a:pt x="15" y="58"/>
                      <a:pt x="22" y="61"/>
                      <a:pt x="27" y="62"/>
                    </a:cubicBezTo>
                    <a:cubicBezTo>
                      <a:pt x="31" y="62"/>
                      <a:pt x="23" y="65"/>
                      <a:pt x="22" y="70"/>
                    </a:cubicBezTo>
                    <a:cubicBezTo>
                      <a:pt x="22" y="75"/>
                      <a:pt x="28" y="73"/>
                      <a:pt x="28" y="76"/>
                    </a:cubicBezTo>
                    <a:cubicBezTo>
                      <a:pt x="29" y="79"/>
                      <a:pt x="19" y="80"/>
                      <a:pt x="19" y="83"/>
                    </a:cubicBezTo>
                    <a:cubicBezTo>
                      <a:pt x="19" y="86"/>
                      <a:pt x="25" y="82"/>
                      <a:pt x="27" y="80"/>
                    </a:cubicBezTo>
                    <a:cubicBezTo>
                      <a:pt x="30" y="79"/>
                      <a:pt x="26" y="88"/>
                      <a:pt x="32" y="87"/>
                    </a:cubicBezTo>
                    <a:cubicBezTo>
                      <a:pt x="38" y="86"/>
                      <a:pt x="36" y="78"/>
                      <a:pt x="38" y="78"/>
                    </a:cubicBezTo>
                    <a:cubicBezTo>
                      <a:pt x="40" y="79"/>
                      <a:pt x="37" y="83"/>
                      <a:pt x="39" y="86"/>
                    </a:cubicBezTo>
                    <a:cubicBezTo>
                      <a:pt x="41" y="90"/>
                      <a:pt x="35" y="95"/>
                      <a:pt x="35" y="97"/>
                    </a:cubicBezTo>
                    <a:cubicBezTo>
                      <a:pt x="35" y="100"/>
                      <a:pt x="47" y="100"/>
                      <a:pt x="51" y="96"/>
                    </a:cubicBezTo>
                    <a:cubicBezTo>
                      <a:pt x="55" y="92"/>
                      <a:pt x="57" y="96"/>
                      <a:pt x="54" y="99"/>
                    </a:cubicBezTo>
                    <a:cubicBezTo>
                      <a:pt x="52" y="102"/>
                      <a:pt x="53" y="105"/>
                      <a:pt x="56" y="106"/>
                    </a:cubicBezTo>
                    <a:cubicBezTo>
                      <a:pt x="59" y="107"/>
                      <a:pt x="61" y="108"/>
                      <a:pt x="59" y="110"/>
                    </a:cubicBezTo>
                    <a:cubicBezTo>
                      <a:pt x="58" y="113"/>
                      <a:pt x="59" y="118"/>
                      <a:pt x="58" y="121"/>
                    </a:cubicBezTo>
                    <a:cubicBezTo>
                      <a:pt x="57" y="123"/>
                      <a:pt x="47" y="123"/>
                      <a:pt x="47" y="121"/>
                    </a:cubicBezTo>
                    <a:cubicBezTo>
                      <a:pt x="46" y="119"/>
                      <a:pt x="42" y="121"/>
                      <a:pt x="43" y="123"/>
                    </a:cubicBezTo>
                    <a:cubicBezTo>
                      <a:pt x="44" y="125"/>
                      <a:pt x="39" y="128"/>
                      <a:pt x="40" y="130"/>
                    </a:cubicBezTo>
                    <a:cubicBezTo>
                      <a:pt x="40" y="132"/>
                      <a:pt x="46" y="132"/>
                      <a:pt x="46" y="134"/>
                    </a:cubicBezTo>
                    <a:cubicBezTo>
                      <a:pt x="47" y="137"/>
                      <a:pt x="42" y="140"/>
                      <a:pt x="36" y="142"/>
                    </a:cubicBezTo>
                    <a:cubicBezTo>
                      <a:pt x="29" y="144"/>
                      <a:pt x="37" y="149"/>
                      <a:pt x="40" y="147"/>
                    </a:cubicBezTo>
                    <a:cubicBezTo>
                      <a:pt x="43" y="144"/>
                      <a:pt x="42" y="148"/>
                      <a:pt x="47" y="148"/>
                    </a:cubicBezTo>
                    <a:cubicBezTo>
                      <a:pt x="51" y="148"/>
                      <a:pt x="54" y="152"/>
                      <a:pt x="58" y="150"/>
                    </a:cubicBezTo>
                    <a:cubicBezTo>
                      <a:pt x="63" y="148"/>
                      <a:pt x="63" y="150"/>
                      <a:pt x="59" y="153"/>
                    </a:cubicBezTo>
                    <a:cubicBezTo>
                      <a:pt x="56" y="155"/>
                      <a:pt x="50" y="152"/>
                      <a:pt x="47" y="154"/>
                    </a:cubicBezTo>
                    <a:cubicBezTo>
                      <a:pt x="44" y="156"/>
                      <a:pt x="30" y="169"/>
                      <a:pt x="33" y="172"/>
                    </a:cubicBezTo>
                    <a:cubicBezTo>
                      <a:pt x="34" y="174"/>
                      <a:pt x="36" y="169"/>
                      <a:pt x="41" y="167"/>
                    </a:cubicBezTo>
                    <a:cubicBezTo>
                      <a:pt x="46" y="165"/>
                      <a:pt x="47" y="169"/>
                      <a:pt x="49" y="169"/>
                    </a:cubicBezTo>
                    <a:cubicBezTo>
                      <a:pt x="52" y="169"/>
                      <a:pt x="52" y="163"/>
                      <a:pt x="54" y="164"/>
                    </a:cubicBezTo>
                    <a:cubicBezTo>
                      <a:pt x="56" y="164"/>
                      <a:pt x="58" y="162"/>
                      <a:pt x="62" y="163"/>
                    </a:cubicBezTo>
                    <a:cubicBezTo>
                      <a:pt x="66" y="163"/>
                      <a:pt x="69" y="162"/>
                      <a:pt x="71" y="160"/>
                    </a:cubicBezTo>
                    <a:cubicBezTo>
                      <a:pt x="73" y="159"/>
                      <a:pt x="79" y="164"/>
                      <a:pt x="80" y="162"/>
                    </a:cubicBezTo>
                    <a:cubicBezTo>
                      <a:pt x="82" y="161"/>
                      <a:pt x="89" y="160"/>
                      <a:pt x="93" y="160"/>
                    </a:cubicBezTo>
                    <a:cubicBezTo>
                      <a:pt x="97" y="160"/>
                      <a:pt x="106" y="156"/>
                      <a:pt x="109" y="154"/>
                    </a:cubicBezTo>
                    <a:cubicBezTo>
                      <a:pt x="111" y="151"/>
                      <a:pt x="107" y="151"/>
                      <a:pt x="104" y="151"/>
                    </a:cubicBezTo>
                    <a:cubicBezTo>
                      <a:pt x="100" y="152"/>
                      <a:pt x="101" y="148"/>
                      <a:pt x="105" y="145"/>
                    </a:cubicBezTo>
                    <a:cubicBezTo>
                      <a:pt x="108" y="141"/>
                      <a:pt x="114" y="139"/>
                      <a:pt x="114" y="134"/>
                    </a:cubicBezTo>
                    <a:close/>
                    <a:moveTo>
                      <a:pt x="14" y="50"/>
                    </a:moveTo>
                    <a:cubicBezTo>
                      <a:pt x="18" y="50"/>
                      <a:pt x="23" y="42"/>
                      <a:pt x="21" y="40"/>
                    </a:cubicBezTo>
                    <a:cubicBezTo>
                      <a:pt x="19" y="38"/>
                      <a:pt x="10" y="50"/>
                      <a:pt x="14" y="50"/>
                    </a:cubicBezTo>
                    <a:close/>
                    <a:moveTo>
                      <a:pt x="78" y="14"/>
                    </a:moveTo>
                    <a:cubicBezTo>
                      <a:pt x="81" y="11"/>
                      <a:pt x="84" y="0"/>
                      <a:pt x="80" y="1"/>
                    </a:cubicBezTo>
                    <a:cubicBezTo>
                      <a:pt x="76" y="3"/>
                      <a:pt x="77" y="15"/>
                      <a:pt x="78" y="1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8" name="Freeform 133"/>
              <p:cNvSpPr>
                <a:spLocks noEditPoints="1"/>
              </p:cNvSpPr>
              <p:nvPr/>
            </p:nvSpPr>
            <p:spPr bwMode="auto">
              <a:xfrm>
                <a:off x="4535488" y="1836738"/>
                <a:ext cx="103188" cy="98425"/>
              </a:xfrm>
              <a:custGeom>
                <a:avLst/>
                <a:gdLst/>
                <a:ahLst/>
                <a:cxnLst>
                  <a:cxn ang="0">
                    <a:pos x="27" y="20"/>
                  </a:cxn>
                  <a:cxn ang="0">
                    <a:pos x="27" y="12"/>
                  </a:cxn>
                  <a:cxn ang="0">
                    <a:pos x="28" y="2"/>
                  </a:cxn>
                  <a:cxn ang="0">
                    <a:pos x="20" y="7"/>
                  </a:cxn>
                  <a:cxn ang="0">
                    <a:pos x="13" y="10"/>
                  </a:cxn>
                  <a:cxn ang="0">
                    <a:pos x="14" y="15"/>
                  </a:cxn>
                  <a:cxn ang="0">
                    <a:pos x="7" y="12"/>
                  </a:cxn>
                  <a:cxn ang="0">
                    <a:pos x="2" y="20"/>
                  </a:cxn>
                  <a:cxn ang="0">
                    <a:pos x="2" y="33"/>
                  </a:cxn>
                  <a:cxn ang="0">
                    <a:pos x="6" y="43"/>
                  </a:cxn>
                  <a:cxn ang="0">
                    <a:pos x="8" y="48"/>
                  </a:cxn>
                  <a:cxn ang="0">
                    <a:pos x="18" y="49"/>
                  </a:cxn>
                  <a:cxn ang="0">
                    <a:pos x="22" y="48"/>
                  </a:cxn>
                  <a:cxn ang="0">
                    <a:pos x="18" y="42"/>
                  </a:cxn>
                  <a:cxn ang="0">
                    <a:pos x="24" y="44"/>
                  </a:cxn>
                  <a:cxn ang="0">
                    <a:pos x="32" y="43"/>
                  </a:cxn>
                  <a:cxn ang="0">
                    <a:pos x="28" y="36"/>
                  </a:cxn>
                  <a:cxn ang="0">
                    <a:pos x="22" y="36"/>
                  </a:cxn>
                  <a:cxn ang="0">
                    <a:pos x="26" y="29"/>
                  </a:cxn>
                  <a:cxn ang="0">
                    <a:pos x="33" y="25"/>
                  </a:cxn>
                  <a:cxn ang="0">
                    <a:pos x="27" y="20"/>
                  </a:cxn>
                  <a:cxn ang="0">
                    <a:pos x="53" y="30"/>
                  </a:cxn>
                  <a:cxn ang="0">
                    <a:pos x="49" y="32"/>
                  </a:cxn>
                  <a:cxn ang="0">
                    <a:pos x="45" y="30"/>
                  </a:cxn>
                  <a:cxn ang="0">
                    <a:pos x="38" y="33"/>
                  </a:cxn>
                  <a:cxn ang="0">
                    <a:pos x="42" y="43"/>
                  </a:cxn>
                  <a:cxn ang="0">
                    <a:pos x="39" y="46"/>
                  </a:cxn>
                  <a:cxn ang="0">
                    <a:pos x="42" y="51"/>
                  </a:cxn>
                  <a:cxn ang="0">
                    <a:pos x="50" y="42"/>
                  </a:cxn>
                  <a:cxn ang="0">
                    <a:pos x="53" y="30"/>
                  </a:cxn>
                </a:cxnLst>
                <a:rect l="0" t="0" r="r" b="b"/>
                <a:pathLst>
                  <a:path w="54" h="52">
                    <a:moveTo>
                      <a:pt x="27" y="20"/>
                    </a:moveTo>
                    <a:cubicBezTo>
                      <a:pt x="26" y="19"/>
                      <a:pt x="25" y="13"/>
                      <a:pt x="27" y="12"/>
                    </a:cubicBezTo>
                    <a:cubicBezTo>
                      <a:pt x="29" y="10"/>
                      <a:pt x="30" y="4"/>
                      <a:pt x="28" y="2"/>
                    </a:cubicBezTo>
                    <a:cubicBezTo>
                      <a:pt x="27" y="0"/>
                      <a:pt x="21" y="2"/>
                      <a:pt x="20" y="7"/>
                    </a:cubicBezTo>
                    <a:cubicBezTo>
                      <a:pt x="20" y="11"/>
                      <a:pt x="15" y="9"/>
                      <a:pt x="13" y="10"/>
                    </a:cubicBezTo>
                    <a:cubicBezTo>
                      <a:pt x="12" y="11"/>
                      <a:pt x="16" y="13"/>
                      <a:pt x="14" y="15"/>
                    </a:cubicBezTo>
                    <a:cubicBezTo>
                      <a:pt x="12" y="17"/>
                      <a:pt x="11" y="12"/>
                      <a:pt x="7" y="12"/>
                    </a:cubicBezTo>
                    <a:cubicBezTo>
                      <a:pt x="4" y="11"/>
                      <a:pt x="4" y="17"/>
                      <a:pt x="2" y="20"/>
                    </a:cubicBezTo>
                    <a:cubicBezTo>
                      <a:pt x="0" y="23"/>
                      <a:pt x="1" y="29"/>
                      <a:pt x="2" y="33"/>
                    </a:cubicBezTo>
                    <a:cubicBezTo>
                      <a:pt x="2" y="37"/>
                      <a:pt x="7" y="39"/>
                      <a:pt x="6" y="43"/>
                    </a:cubicBezTo>
                    <a:cubicBezTo>
                      <a:pt x="5" y="44"/>
                      <a:pt x="7" y="46"/>
                      <a:pt x="8" y="48"/>
                    </a:cubicBezTo>
                    <a:cubicBezTo>
                      <a:pt x="12" y="48"/>
                      <a:pt x="16" y="48"/>
                      <a:pt x="18" y="49"/>
                    </a:cubicBezTo>
                    <a:cubicBezTo>
                      <a:pt x="19" y="49"/>
                      <a:pt x="20" y="49"/>
                      <a:pt x="22" y="48"/>
                    </a:cubicBezTo>
                    <a:cubicBezTo>
                      <a:pt x="21" y="46"/>
                      <a:pt x="17" y="44"/>
                      <a:pt x="18" y="42"/>
                    </a:cubicBezTo>
                    <a:cubicBezTo>
                      <a:pt x="18" y="40"/>
                      <a:pt x="21" y="42"/>
                      <a:pt x="24" y="44"/>
                    </a:cubicBezTo>
                    <a:cubicBezTo>
                      <a:pt x="26" y="46"/>
                      <a:pt x="31" y="46"/>
                      <a:pt x="32" y="43"/>
                    </a:cubicBezTo>
                    <a:cubicBezTo>
                      <a:pt x="32" y="42"/>
                      <a:pt x="31" y="35"/>
                      <a:pt x="28" y="36"/>
                    </a:cubicBezTo>
                    <a:cubicBezTo>
                      <a:pt x="24" y="38"/>
                      <a:pt x="24" y="37"/>
                      <a:pt x="22" y="36"/>
                    </a:cubicBezTo>
                    <a:cubicBezTo>
                      <a:pt x="21" y="34"/>
                      <a:pt x="25" y="31"/>
                      <a:pt x="26" y="29"/>
                    </a:cubicBezTo>
                    <a:cubicBezTo>
                      <a:pt x="26" y="26"/>
                      <a:pt x="32" y="27"/>
                      <a:pt x="33" y="25"/>
                    </a:cubicBezTo>
                    <a:cubicBezTo>
                      <a:pt x="34" y="23"/>
                      <a:pt x="29" y="20"/>
                      <a:pt x="27" y="20"/>
                    </a:cubicBezTo>
                    <a:close/>
                    <a:moveTo>
                      <a:pt x="53" y="30"/>
                    </a:moveTo>
                    <a:cubicBezTo>
                      <a:pt x="51" y="29"/>
                      <a:pt x="50" y="32"/>
                      <a:pt x="49" y="32"/>
                    </a:cubicBezTo>
                    <a:cubicBezTo>
                      <a:pt x="47" y="33"/>
                      <a:pt x="46" y="26"/>
                      <a:pt x="45" y="30"/>
                    </a:cubicBezTo>
                    <a:cubicBezTo>
                      <a:pt x="44" y="33"/>
                      <a:pt x="41" y="28"/>
                      <a:pt x="38" y="33"/>
                    </a:cubicBezTo>
                    <a:cubicBezTo>
                      <a:pt x="34" y="38"/>
                      <a:pt x="40" y="42"/>
                      <a:pt x="42" y="43"/>
                    </a:cubicBezTo>
                    <a:cubicBezTo>
                      <a:pt x="44" y="45"/>
                      <a:pt x="42" y="47"/>
                      <a:pt x="39" y="46"/>
                    </a:cubicBezTo>
                    <a:cubicBezTo>
                      <a:pt x="36" y="46"/>
                      <a:pt x="38" y="51"/>
                      <a:pt x="42" y="51"/>
                    </a:cubicBezTo>
                    <a:cubicBezTo>
                      <a:pt x="46" y="52"/>
                      <a:pt x="50" y="44"/>
                      <a:pt x="50" y="42"/>
                    </a:cubicBezTo>
                    <a:cubicBezTo>
                      <a:pt x="49" y="40"/>
                      <a:pt x="54" y="31"/>
                      <a:pt x="53" y="3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9" name="Freeform 134"/>
              <p:cNvSpPr>
                <a:spLocks noEditPoints="1"/>
              </p:cNvSpPr>
              <p:nvPr/>
            </p:nvSpPr>
            <p:spPr bwMode="auto">
              <a:xfrm>
                <a:off x="4606925" y="1443038"/>
                <a:ext cx="266700" cy="471488"/>
              </a:xfrm>
              <a:custGeom>
                <a:avLst/>
                <a:gdLst/>
                <a:ahLst/>
                <a:cxnLst>
                  <a:cxn ang="0">
                    <a:pos x="137" y="53"/>
                  </a:cxn>
                  <a:cxn ang="0">
                    <a:pos x="135" y="33"/>
                  </a:cxn>
                  <a:cxn ang="0">
                    <a:pos x="118" y="12"/>
                  </a:cxn>
                  <a:cxn ang="0">
                    <a:pos x="98" y="11"/>
                  </a:cxn>
                  <a:cxn ang="0">
                    <a:pos x="79" y="11"/>
                  </a:cxn>
                  <a:cxn ang="0">
                    <a:pos x="68" y="23"/>
                  </a:cxn>
                  <a:cxn ang="0">
                    <a:pos x="56" y="37"/>
                  </a:cxn>
                  <a:cxn ang="0">
                    <a:pos x="47" y="51"/>
                  </a:cxn>
                  <a:cxn ang="0">
                    <a:pos x="37" y="60"/>
                  </a:cxn>
                  <a:cxn ang="0">
                    <a:pos x="29" y="85"/>
                  </a:cxn>
                  <a:cxn ang="0">
                    <a:pos x="31" y="97"/>
                  </a:cxn>
                  <a:cxn ang="0">
                    <a:pos x="12" y="105"/>
                  </a:cxn>
                  <a:cxn ang="0">
                    <a:pos x="11" y="127"/>
                  </a:cxn>
                  <a:cxn ang="0">
                    <a:pos x="18" y="146"/>
                  </a:cxn>
                  <a:cxn ang="0">
                    <a:pos x="15" y="157"/>
                  </a:cxn>
                  <a:cxn ang="0">
                    <a:pos x="8" y="171"/>
                  </a:cxn>
                  <a:cxn ang="0">
                    <a:pos x="3" y="187"/>
                  </a:cxn>
                  <a:cxn ang="0">
                    <a:pos x="0" y="188"/>
                  </a:cxn>
                  <a:cxn ang="0">
                    <a:pos x="9" y="211"/>
                  </a:cxn>
                  <a:cxn ang="0">
                    <a:pos x="17" y="230"/>
                  </a:cxn>
                  <a:cxn ang="0">
                    <a:pos x="20" y="244"/>
                  </a:cxn>
                  <a:cxn ang="0">
                    <a:pos x="33" y="238"/>
                  </a:cxn>
                  <a:cxn ang="0">
                    <a:pos x="46" y="233"/>
                  </a:cxn>
                  <a:cxn ang="0">
                    <a:pos x="57" y="230"/>
                  </a:cxn>
                  <a:cxn ang="0">
                    <a:pos x="59" y="220"/>
                  </a:cxn>
                  <a:cxn ang="0">
                    <a:pos x="61" y="196"/>
                  </a:cxn>
                  <a:cxn ang="0">
                    <a:pos x="77" y="179"/>
                  </a:cxn>
                  <a:cxn ang="0">
                    <a:pos x="73" y="158"/>
                  </a:cxn>
                  <a:cxn ang="0">
                    <a:pos x="64" y="144"/>
                  </a:cxn>
                  <a:cxn ang="0">
                    <a:pos x="71" y="124"/>
                  </a:cxn>
                  <a:cxn ang="0">
                    <a:pos x="84" y="110"/>
                  </a:cxn>
                  <a:cxn ang="0">
                    <a:pos x="112" y="91"/>
                  </a:cxn>
                  <a:cxn ang="0">
                    <a:pos x="115" y="71"/>
                  </a:cxn>
                  <a:cxn ang="0">
                    <a:pos x="134" y="64"/>
                  </a:cxn>
                  <a:cxn ang="0">
                    <a:pos x="139" y="58"/>
                  </a:cxn>
                  <a:cxn ang="0">
                    <a:pos x="75" y="220"/>
                  </a:cxn>
                </a:cxnLst>
                <a:rect l="0" t="0" r="r" b="b"/>
                <a:pathLst>
                  <a:path w="140" h="247">
                    <a:moveTo>
                      <a:pt x="139" y="58"/>
                    </a:moveTo>
                    <a:cubicBezTo>
                      <a:pt x="137" y="57"/>
                      <a:pt x="134" y="53"/>
                      <a:pt x="137" y="53"/>
                    </a:cubicBezTo>
                    <a:cubicBezTo>
                      <a:pt x="139" y="53"/>
                      <a:pt x="140" y="44"/>
                      <a:pt x="137" y="43"/>
                    </a:cubicBezTo>
                    <a:cubicBezTo>
                      <a:pt x="134" y="41"/>
                      <a:pt x="137" y="34"/>
                      <a:pt x="135" y="33"/>
                    </a:cubicBezTo>
                    <a:cubicBezTo>
                      <a:pt x="132" y="31"/>
                      <a:pt x="134" y="26"/>
                      <a:pt x="134" y="22"/>
                    </a:cubicBezTo>
                    <a:cubicBezTo>
                      <a:pt x="135" y="18"/>
                      <a:pt x="124" y="15"/>
                      <a:pt x="118" y="12"/>
                    </a:cubicBezTo>
                    <a:cubicBezTo>
                      <a:pt x="112" y="10"/>
                      <a:pt x="109" y="5"/>
                      <a:pt x="105" y="3"/>
                    </a:cubicBezTo>
                    <a:cubicBezTo>
                      <a:pt x="100" y="0"/>
                      <a:pt x="98" y="7"/>
                      <a:pt x="98" y="11"/>
                    </a:cubicBezTo>
                    <a:cubicBezTo>
                      <a:pt x="98" y="16"/>
                      <a:pt x="94" y="16"/>
                      <a:pt x="91" y="13"/>
                    </a:cubicBezTo>
                    <a:cubicBezTo>
                      <a:pt x="87" y="11"/>
                      <a:pt x="84" y="13"/>
                      <a:pt x="79" y="11"/>
                    </a:cubicBezTo>
                    <a:cubicBezTo>
                      <a:pt x="74" y="9"/>
                      <a:pt x="76" y="16"/>
                      <a:pt x="76" y="19"/>
                    </a:cubicBezTo>
                    <a:cubicBezTo>
                      <a:pt x="76" y="23"/>
                      <a:pt x="71" y="23"/>
                      <a:pt x="68" y="23"/>
                    </a:cubicBezTo>
                    <a:cubicBezTo>
                      <a:pt x="64" y="23"/>
                      <a:pt x="59" y="25"/>
                      <a:pt x="59" y="29"/>
                    </a:cubicBezTo>
                    <a:cubicBezTo>
                      <a:pt x="59" y="33"/>
                      <a:pt x="54" y="35"/>
                      <a:pt x="56" y="37"/>
                    </a:cubicBezTo>
                    <a:cubicBezTo>
                      <a:pt x="57" y="39"/>
                      <a:pt x="55" y="41"/>
                      <a:pt x="53" y="43"/>
                    </a:cubicBezTo>
                    <a:cubicBezTo>
                      <a:pt x="51" y="44"/>
                      <a:pt x="49" y="50"/>
                      <a:pt x="47" y="51"/>
                    </a:cubicBezTo>
                    <a:cubicBezTo>
                      <a:pt x="46" y="53"/>
                      <a:pt x="48" y="56"/>
                      <a:pt x="45" y="58"/>
                    </a:cubicBezTo>
                    <a:cubicBezTo>
                      <a:pt x="42" y="60"/>
                      <a:pt x="38" y="58"/>
                      <a:pt x="37" y="60"/>
                    </a:cubicBezTo>
                    <a:cubicBezTo>
                      <a:pt x="35" y="62"/>
                      <a:pt x="37" y="65"/>
                      <a:pt x="36" y="70"/>
                    </a:cubicBezTo>
                    <a:cubicBezTo>
                      <a:pt x="36" y="75"/>
                      <a:pt x="32" y="80"/>
                      <a:pt x="29" y="85"/>
                    </a:cubicBezTo>
                    <a:cubicBezTo>
                      <a:pt x="25" y="89"/>
                      <a:pt x="30" y="90"/>
                      <a:pt x="31" y="91"/>
                    </a:cubicBezTo>
                    <a:cubicBezTo>
                      <a:pt x="33" y="91"/>
                      <a:pt x="33" y="94"/>
                      <a:pt x="31" y="97"/>
                    </a:cubicBezTo>
                    <a:cubicBezTo>
                      <a:pt x="30" y="100"/>
                      <a:pt x="26" y="98"/>
                      <a:pt x="24" y="97"/>
                    </a:cubicBezTo>
                    <a:cubicBezTo>
                      <a:pt x="22" y="97"/>
                      <a:pt x="16" y="100"/>
                      <a:pt x="12" y="105"/>
                    </a:cubicBezTo>
                    <a:cubicBezTo>
                      <a:pt x="9" y="110"/>
                      <a:pt x="10" y="114"/>
                      <a:pt x="11" y="116"/>
                    </a:cubicBezTo>
                    <a:cubicBezTo>
                      <a:pt x="12" y="119"/>
                      <a:pt x="9" y="122"/>
                      <a:pt x="11" y="127"/>
                    </a:cubicBezTo>
                    <a:cubicBezTo>
                      <a:pt x="14" y="133"/>
                      <a:pt x="10" y="134"/>
                      <a:pt x="11" y="138"/>
                    </a:cubicBezTo>
                    <a:cubicBezTo>
                      <a:pt x="11" y="142"/>
                      <a:pt x="18" y="142"/>
                      <a:pt x="18" y="146"/>
                    </a:cubicBezTo>
                    <a:cubicBezTo>
                      <a:pt x="19" y="151"/>
                      <a:pt x="16" y="152"/>
                      <a:pt x="14" y="152"/>
                    </a:cubicBezTo>
                    <a:cubicBezTo>
                      <a:pt x="12" y="152"/>
                      <a:pt x="12" y="156"/>
                      <a:pt x="15" y="157"/>
                    </a:cubicBezTo>
                    <a:cubicBezTo>
                      <a:pt x="17" y="159"/>
                      <a:pt x="16" y="166"/>
                      <a:pt x="15" y="168"/>
                    </a:cubicBezTo>
                    <a:cubicBezTo>
                      <a:pt x="14" y="170"/>
                      <a:pt x="7" y="168"/>
                      <a:pt x="8" y="171"/>
                    </a:cubicBezTo>
                    <a:cubicBezTo>
                      <a:pt x="8" y="174"/>
                      <a:pt x="6" y="178"/>
                      <a:pt x="6" y="180"/>
                    </a:cubicBezTo>
                    <a:cubicBezTo>
                      <a:pt x="6" y="182"/>
                      <a:pt x="6" y="189"/>
                      <a:pt x="3" y="187"/>
                    </a:cubicBezTo>
                    <a:cubicBezTo>
                      <a:pt x="3" y="187"/>
                      <a:pt x="1" y="187"/>
                      <a:pt x="0" y="187"/>
                    </a:cubicBezTo>
                    <a:cubicBezTo>
                      <a:pt x="0" y="187"/>
                      <a:pt x="0" y="188"/>
                      <a:pt x="0" y="188"/>
                    </a:cubicBezTo>
                    <a:cubicBezTo>
                      <a:pt x="0" y="192"/>
                      <a:pt x="1" y="196"/>
                      <a:pt x="5" y="199"/>
                    </a:cubicBezTo>
                    <a:cubicBezTo>
                      <a:pt x="9" y="202"/>
                      <a:pt x="6" y="207"/>
                      <a:pt x="9" y="211"/>
                    </a:cubicBezTo>
                    <a:cubicBezTo>
                      <a:pt x="12" y="215"/>
                      <a:pt x="11" y="218"/>
                      <a:pt x="15" y="221"/>
                    </a:cubicBezTo>
                    <a:cubicBezTo>
                      <a:pt x="18" y="224"/>
                      <a:pt x="18" y="226"/>
                      <a:pt x="17" y="230"/>
                    </a:cubicBezTo>
                    <a:cubicBezTo>
                      <a:pt x="15" y="234"/>
                      <a:pt x="20" y="233"/>
                      <a:pt x="20" y="235"/>
                    </a:cubicBezTo>
                    <a:cubicBezTo>
                      <a:pt x="20" y="237"/>
                      <a:pt x="19" y="242"/>
                      <a:pt x="20" y="244"/>
                    </a:cubicBezTo>
                    <a:cubicBezTo>
                      <a:pt x="21" y="247"/>
                      <a:pt x="24" y="244"/>
                      <a:pt x="29" y="244"/>
                    </a:cubicBezTo>
                    <a:cubicBezTo>
                      <a:pt x="34" y="244"/>
                      <a:pt x="33" y="241"/>
                      <a:pt x="33" y="238"/>
                    </a:cubicBezTo>
                    <a:cubicBezTo>
                      <a:pt x="33" y="234"/>
                      <a:pt x="36" y="236"/>
                      <a:pt x="37" y="234"/>
                    </a:cubicBezTo>
                    <a:cubicBezTo>
                      <a:pt x="37" y="232"/>
                      <a:pt x="42" y="231"/>
                      <a:pt x="46" y="233"/>
                    </a:cubicBezTo>
                    <a:cubicBezTo>
                      <a:pt x="50" y="235"/>
                      <a:pt x="52" y="232"/>
                      <a:pt x="53" y="228"/>
                    </a:cubicBezTo>
                    <a:cubicBezTo>
                      <a:pt x="53" y="224"/>
                      <a:pt x="55" y="229"/>
                      <a:pt x="57" y="230"/>
                    </a:cubicBezTo>
                    <a:cubicBezTo>
                      <a:pt x="58" y="230"/>
                      <a:pt x="61" y="223"/>
                      <a:pt x="63" y="219"/>
                    </a:cubicBezTo>
                    <a:cubicBezTo>
                      <a:pt x="65" y="214"/>
                      <a:pt x="63" y="215"/>
                      <a:pt x="59" y="220"/>
                    </a:cubicBezTo>
                    <a:cubicBezTo>
                      <a:pt x="55" y="224"/>
                      <a:pt x="57" y="215"/>
                      <a:pt x="59" y="212"/>
                    </a:cubicBezTo>
                    <a:cubicBezTo>
                      <a:pt x="60" y="208"/>
                      <a:pt x="60" y="198"/>
                      <a:pt x="61" y="196"/>
                    </a:cubicBezTo>
                    <a:cubicBezTo>
                      <a:pt x="61" y="193"/>
                      <a:pt x="62" y="190"/>
                      <a:pt x="67" y="189"/>
                    </a:cubicBezTo>
                    <a:cubicBezTo>
                      <a:pt x="72" y="188"/>
                      <a:pt x="78" y="182"/>
                      <a:pt x="77" y="179"/>
                    </a:cubicBezTo>
                    <a:cubicBezTo>
                      <a:pt x="76" y="177"/>
                      <a:pt x="84" y="173"/>
                      <a:pt x="84" y="170"/>
                    </a:cubicBezTo>
                    <a:cubicBezTo>
                      <a:pt x="84" y="168"/>
                      <a:pt x="76" y="160"/>
                      <a:pt x="73" y="158"/>
                    </a:cubicBezTo>
                    <a:cubicBezTo>
                      <a:pt x="70" y="157"/>
                      <a:pt x="65" y="158"/>
                      <a:pt x="65" y="156"/>
                    </a:cubicBezTo>
                    <a:cubicBezTo>
                      <a:pt x="66" y="154"/>
                      <a:pt x="64" y="147"/>
                      <a:pt x="64" y="144"/>
                    </a:cubicBezTo>
                    <a:cubicBezTo>
                      <a:pt x="63" y="140"/>
                      <a:pt x="68" y="136"/>
                      <a:pt x="68" y="133"/>
                    </a:cubicBezTo>
                    <a:cubicBezTo>
                      <a:pt x="68" y="129"/>
                      <a:pt x="68" y="125"/>
                      <a:pt x="71" y="124"/>
                    </a:cubicBezTo>
                    <a:cubicBezTo>
                      <a:pt x="74" y="123"/>
                      <a:pt x="72" y="120"/>
                      <a:pt x="76" y="119"/>
                    </a:cubicBezTo>
                    <a:cubicBezTo>
                      <a:pt x="80" y="118"/>
                      <a:pt x="80" y="112"/>
                      <a:pt x="84" y="110"/>
                    </a:cubicBezTo>
                    <a:cubicBezTo>
                      <a:pt x="89" y="108"/>
                      <a:pt x="89" y="107"/>
                      <a:pt x="95" y="104"/>
                    </a:cubicBezTo>
                    <a:cubicBezTo>
                      <a:pt x="101" y="101"/>
                      <a:pt x="110" y="94"/>
                      <a:pt x="112" y="91"/>
                    </a:cubicBezTo>
                    <a:cubicBezTo>
                      <a:pt x="114" y="87"/>
                      <a:pt x="106" y="84"/>
                      <a:pt x="111" y="80"/>
                    </a:cubicBezTo>
                    <a:cubicBezTo>
                      <a:pt x="116" y="76"/>
                      <a:pt x="112" y="72"/>
                      <a:pt x="115" y="71"/>
                    </a:cubicBezTo>
                    <a:cubicBezTo>
                      <a:pt x="119" y="69"/>
                      <a:pt x="120" y="68"/>
                      <a:pt x="123" y="65"/>
                    </a:cubicBezTo>
                    <a:cubicBezTo>
                      <a:pt x="125" y="62"/>
                      <a:pt x="128" y="65"/>
                      <a:pt x="134" y="64"/>
                    </a:cubicBezTo>
                    <a:cubicBezTo>
                      <a:pt x="137" y="63"/>
                      <a:pt x="139" y="63"/>
                      <a:pt x="140" y="64"/>
                    </a:cubicBezTo>
                    <a:cubicBezTo>
                      <a:pt x="140" y="61"/>
                      <a:pt x="140" y="59"/>
                      <a:pt x="139" y="58"/>
                    </a:cubicBezTo>
                    <a:close/>
                    <a:moveTo>
                      <a:pt x="83" y="205"/>
                    </a:moveTo>
                    <a:cubicBezTo>
                      <a:pt x="76" y="205"/>
                      <a:pt x="73" y="218"/>
                      <a:pt x="75" y="220"/>
                    </a:cubicBezTo>
                    <a:cubicBezTo>
                      <a:pt x="76" y="221"/>
                      <a:pt x="89" y="205"/>
                      <a:pt x="83" y="20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0" name="Freeform 135"/>
              <p:cNvSpPr>
                <a:spLocks noEditPoints="1"/>
              </p:cNvSpPr>
              <p:nvPr/>
            </p:nvSpPr>
            <p:spPr bwMode="auto">
              <a:xfrm>
                <a:off x="4826000" y="1774825"/>
                <a:ext cx="136525" cy="66675"/>
              </a:xfrm>
              <a:custGeom>
                <a:avLst/>
                <a:gdLst/>
                <a:ahLst/>
                <a:cxnLst>
                  <a:cxn ang="0">
                    <a:pos x="66" y="10"/>
                  </a:cxn>
                  <a:cxn ang="0">
                    <a:pos x="69" y="2"/>
                  </a:cxn>
                  <a:cxn ang="0">
                    <a:pos x="66" y="4"/>
                  </a:cxn>
                  <a:cxn ang="0">
                    <a:pos x="45" y="1"/>
                  </a:cxn>
                  <a:cxn ang="0">
                    <a:pos x="24" y="6"/>
                  </a:cxn>
                  <a:cxn ang="0">
                    <a:pos x="17" y="12"/>
                  </a:cxn>
                  <a:cxn ang="0">
                    <a:pos x="19" y="19"/>
                  </a:cxn>
                  <a:cxn ang="0">
                    <a:pos x="26" y="23"/>
                  </a:cxn>
                  <a:cxn ang="0">
                    <a:pos x="28" y="28"/>
                  </a:cxn>
                  <a:cxn ang="0">
                    <a:pos x="28" y="28"/>
                  </a:cxn>
                  <a:cxn ang="0">
                    <a:pos x="40" y="28"/>
                  </a:cxn>
                  <a:cxn ang="0">
                    <a:pos x="52" y="34"/>
                  </a:cxn>
                  <a:cxn ang="0">
                    <a:pos x="62" y="35"/>
                  </a:cxn>
                  <a:cxn ang="0">
                    <a:pos x="63" y="32"/>
                  </a:cxn>
                  <a:cxn ang="0">
                    <a:pos x="66" y="28"/>
                  </a:cxn>
                  <a:cxn ang="0">
                    <a:pos x="63" y="22"/>
                  </a:cxn>
                  <a:cxn ang="0">
                    <a:pos x="63" y="16"/>
                  </a:cxn>
                  <a:cxn ang="0">
                    <a:pos x="66" y="10"/>
                  </a:cxn>
                  <a:cxn ang="0">
                    <a:pos x="7" y="18"/>
                  </a:cxn>
                  <a:cxn ang="0">
                    <a:pos x="3" y="28"/>
                  </a:cxn>
                  <a:cxn ang="0">
                    <a:pos x="15" y="20"/>
                  </a:cxn>
                  <a:cxn ang="0">
                    <a:pos x="7" y="18"/>
                  </a:cxn>
                  <a:cxn ang="0">
                    <a:pos x="12" y="13"/>
                  </a:cxn>
                  <a:cxn ang="0">
                    <a:pos x="5" y="14"/>
                  </a:cxn>
                  <a:cxn ang="0">
                    <a:pos x="12" y="13"/>
                  </a:cxn>
                </a:cxnLst>
                <a:rect l="0" t="0" r="r" b="b"/>
                <a:pathLst>
                  <a:path w="71" h="35">
                    <a:moveTo>
                      <a:pt x="66" y="10"/>
                    </a:moveTo>
                    <a:cubicBezTo>
                      <a:pt x="68" y="7"/>
                      <a:pt x="71" y="6"/>
                      <a:pt x="69" y="2"/>
                    </a:cubicBezTo>
                    <a:cubicBezTo>
                      <a:pt x="68" y="3"/>
                      <a:pt x="67" y="3"/>
                      <a:pt x="66" y="4"/>
                    </a:cubicBezTo>
                    <a:cubicBezTo>
                      <a:pt x="61" y="5"/>
                      <a:pt x="51" y="0"/>
                      <a:pt x="45" y="1"/>
                    </a:cubicBezTo>
                    <a:cubicBezTo>
                      <a:pt x="39" y="3"/>
                      <a:pt x="27" y="3"/>
                      <a:pt x="24" y="6"/>
                    </a:cubicBezTo>
                    <a:cubicBezTo>
                      <a:pt x="21" y="9"/>
                      <a:pt x="14" y="9"/>
                      <a:pt x="17" y="12"/>
                    </a:cubicBezTo>
                    <a:cubicBezTo>
                      <a:pt x="20" y="15"/>
                      <a:pt x="17" y="16"/>
                      <a:pt x="19" y="19"/>
                    </a:cubicBezTo>
                    <a:cubicBezTo>
                      <a:pt x="22" y="22"/>
                      <a:pt x="23" y="24"/>
                      <a:pt x="26" y="23"/>
                    </a:cubicBezTo>
                    <a:cubicBezTo>
                      <a:pt x="29" y="22"/>
                      <a:pt x="32" y="24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4" y="27"/>
                      <a:pt x="39" y="27"/>
                      <a:pt x="40" y="28"/>
                    </a:cubicBezTo>
                    <a:cubicBezTo>
                      <a:pt x="42" y="29"/>
                      <a:pt x="50" y="35"/>
                      <a:pt x="52" y="34"/>
                    </a:cubicBezTo>
                    <a:cubicBezTo>
                      <a:pt x="53" y="34"/>
                      <a:pt x="58" y="34"/>
                      <a:pt x="62" y="35"/>
                    </a:cubicBezTo>
                    <a:cubicBezTo>
                      <a:pt x="62" y="34"/>
                      <a:pt x="62" y="32"/>
                      <a:pt x="63" y="32"/>
                    </a:cubicBezTo>
                    <a:cubicBezTo>
                      <a:pt x="64" y="31"/>
                      <a:pt x="68" y="31"/>
                      <a:pt x="66" y="28"/>
                    </a:cubicBezTo>
                    <a:cubicBezTo>
                      <a:pt x="64" y="26"/>
                      <a:pt x="64" y="25"/>
                      <a:pt x="63" y="22"/>
                    </a:cubicBezTo>
                    <a:cubicBezTo>
                      <a:pt x="63" y="19"/>
                      <a:pt x="62" y="18"/>
                      <a:pt x="63" y="16"/>
                    </a:cubicBezTo>
                    <a:cubicBezTo>
                      <a:pt x="63" y="14"/>
                      <a:pt x="65" y="13"/>
                      <a:pt x="66" y="10"/>
                    </a:cubicBezTo>
                    <a:close/>
                    <a:moveTo>
                      <a:pt x="7" y="18"/>
                    </a:moveTo>
                    <a:cubicBezTo>
                      <a:pt x="1" y="20"/>
                      <a:pt x="0" y="28"/>
                      <a:pt x="3" y="28"/>
                    </a:cubicBezTo>
                    <a:cubicBezTo>
                      <a:pt x="6" y="28"/>
                      <a:pt x="13" y="22"/>
                      <a:pt x="15" y="20"/>
                    </a:cubicBezTo>
                    <a:cubicBezTo>
                      <a:pt x="16" y="18"/>
                      <a:pt x="13" y="16"/>
                      <a:pt x="7" y="18"/>
                    </a:cubicBezTo>
                    <a:close/>
                    <a:moveTo>
                      <a:pt x="12" y="13"/>
                    </a:moveTo>
                    <a:cubicBezTo>
                      <a:pt x="14" y="11"/>
                      <a:pt x="3" y="12"/>
                      <a:pt x="5" y="14"/>
                    </a:cubicBezTo>
                    <a:cubicBezTo>
                      <a:pt x="7" y="16"/>
                      <a:pt x="11" y="16"/>
                      <a:pt x="12" y="1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1" name="Freeform 136"/>
              <p:cNvSpPr>
                <a:spLocks/>
              </p:cNvSpPr>
              <p:nvPr/>
            </p:nvSpPr>
            <p:spPr bwMode="auto">
              <a:xfrm>
                <a:off x="5076825" y="3148013"/>
                <a:ext cx="173038" cy="211138"/>
              </a:xfrm>
              <a:custGeom>
                <a:avLst/>
                <a:gdLst/>
                <a:ahLst/>
                <a:cxnLst>
                  <a:cxn ang="0">
                    <a:pos x="80" y="25"/>
                  </a:cxn>
                  <a:cxn ang="0">
                    <a:pos x="85" y="17"/>
                  </a:cxn>
                  <a:cxn ang="0">
                    <a:pos x="91" y="9"/>
                  </a:cxn>
                  <a:cxn ang="0">
                    <a:pos x="85" y="11"/>
                  </a:cxn>
                  <a:cxn ang="0">
                    <a:pos x="80" y="8"/>
                  </a:cxn>
                  <a:cxn ang="0">
                    <a:pos x="70" y="10"/>
                  </a:cxn>
                  <a:cxn ang="0">
                    <a:pos x="62" y="16"/>
                  </a:cxn>
                  <a:cxn ang="0">
                    <a:pos x="49" y="14"/>
                  </a:cxn>
                  <a:cxn ang="0">
                    <a:pos x="36" y="7"/>
                  </a:cxn>
                  <a:cxn ang="0">
                    <a:pos x="25" y="4"/>
                  </a:cxn>
                  <a:cxn ang="0">
                    <a:pos x="18" y="1"/>
                  </a:cxn>
                  <a:cxn ang="0">
                    <a:pos x="12" y="0"/>
                  </a:cxn>
                  <a:cxn ang="0">
                    <a:pos x="3" y="6"/>
                  </a:cxn>
                  <a:cxn ang="0">
                    <a:pos x="1" y="8"/>
                  </a:cxn>
                  <a:cxn ang="0">
                    <a:pos x="6" y="13"/>
                  </a:cxn>
                  <a:cxn ang="0">
                    <a:pos x="7" y="21"/>
                  </a:cxn>
                  <a:cxn ang="0">
                    <a:pos x="12" y="25"/>
                  </a:cxn>
                  <a:cxn ang="0">
                    <a:pos x="11" y="34"/>
                  </a:cxn>
                  <a:cxn ang="0">
                    <a:pos x="4" y="47"/>
                  </a:cxn>
                  <a:cxn ang="0">
                    <a:pos x="1" y="54"/>
                  </a:cxn>
                  <a:cxn ang="0">
                    <a:pos x="8" y="59"/>
                  </a:cxn>
                  <a:cxn ang="0">
                    <a:pos x="0" y="66"/>
                  </a:cxn>
                  <a:cxn ang="0">
                    <a:pos x="0" y="67"/>
                  </a:cxn>
                  <a:cxn ang="0">
                    <a:pos x="43" y="90"/>
                  </a:cxn>
                  <a:cxn ang="0">
                    <a:pos x="42" y="96"/>
                  </a:cxn>
                  <a:cxn ang="0">
                    <a:pos x="61" y="110"/>
                  </a:cxn>
                  <a:cxn ang="0">
                    <a:pos x="72" y="85"/>
                  </a:cxn>
                  <a:cxn ang="0">
                    <a:pos x="79" y="80"/>
                  </a:cxn>
                  <a:cxn ang="0">
                    <a:pos x="85" y="76"/>
                  </a:cxn>
                  <a:cxn ang="0">
                    <a:pos x="86" y="74"/>
                  </a:cxn>
                  <a:cxn ang="0">
                    <a:pos x="81" y="65"/>
                  </a:cxn>
                  <a:cxn ang="0">
                    <a:pos x="80" y="25"/>
                  </a:cxn>
                </a:cxnLst>
                <a:rect l="0" t="0" r="r" b="b"/>
                <a:pathLst>
                  <a:path w="91" h="110">
                    <a:moveTo>
                      <a:pt x="80" y="25"/>
                    </a:moveTo>
                    <a:cubicBezTo>
                      <a:pt x="85" y="17"/>
                      <a:pt x="85" y="17"/>
                      <a:pt x="85" y="17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88" y="10"/>
                      <a:pt x="86" y="10"/>
                      <a:pt x="85" y="11"/>
                    </a:cubicBezTo>
                    <a:cubicBezTo>
                      <a:pt x="83" y="12"/>
                      <a:pt x="80" y="10"/>
                      <a:pt x="80" y="8"/>
                    </a:cubicBezTo>
                    <a:cubicBezTo>
                      <a:pt x="79" y="7"/>
                      <a:pt x="74" y="8"/>
                      <a:pt x="70" y="10"/>
                    </a:cubicBezTo>
                    <a:cubicBezTo>
                      <a:pt x="66" y="13"/>
                      <a:pt x="64" y="17"/>
                      <a:pt x="62" y="16"/>
                    </a:cubicBezTo>
                    <a:cubicBezTo>
                      <a:pt x="61" y="15"/>
                      <a:pt x="52" y="14"/>
                      <a:pt x="49" y="14"/>
                    </a:cubicBezTo>
                    <a:cubicBezTo>
                      <a:pt x="47" y="14"/>
                      <a:pt x="39" y="9"/>
                      <a:pt x="36" y="7"/>
                    </a:cubicBezTo>
                    <a:cubicBezTo>
                      <a:pt x="34" y="4"/>
                      <a:pt x="27" y="5"/>
                      <a:pt x="25" y="4"/>
                    </a:cubicBezTo>
                    <a:cubicBezTo>
                      <a:pt x="23" y="3"/>
                      <a:pt x="20" y="3"/>
                      <a:pt x="18" y="1"/>
                    </a:cubicBez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3" y="4"/>
                      <a:pt x="3" y="6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30"/>
                      <a:pt x="11" y="34"/>
                    </a:cubicBezTo>
                    <a:cubicBezTo>
                      <a:pt x="11" y="39"/>
                      <a:pt x="7" y="45"/>
                      <a:pt x="4" y="47"/>
                    </a:cubicBezTo>
                    <a:cubicBezTo>
                      <a:pt x="3" y="48"/>
                      <a:pt x="2" y="51"/>
                      <a:pt x="1" y="54"/>
                    </a:cubicBezTo>
                    <a:cubicBezTo>
                      <a:pt x="5" y="56"/>
                      <a:pt x="8" y="57"/>
                      <a:pt x="8" y="59"/>
                    </a:cubicBezTo>
                    <a:cubicBezTo>
                      <a:pt x="8" y="61"/>
                      <a:pt x="0" y="60"/>
                      <a:pt x="0" y="66"/>
                    </a:cubicBezTo>
                    <a:cubicBezTo>
                      <a:pt x="0" y="66"/>
                      <a:pt x="0" y="67"/>
                      <a:pt x="0" y="67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52" y="103"/>
                      <a:pt x="61" y="110"/>
                    </a:cubicBezTo>
                    <a:cubicBezTo>
                      <a:pt x="65" y="99"/>
                      <a:pt x="71" y="88"/>
                      <a:pt x="72" y="85"/>
                    </a:cubicBezTo>
                    <a:cubicBezTo>
                      <a:pt x="75" y="82"/>
                      <a:pt x="77" y="82"/>
                      <a:pt x="79" y="80"/>
                    </a:cubicBezTo>
                    <a:cubicBezTo>
                      <a:pt x="81" y="77"/>
                      <a:pt x="82" y="81"/>
                      <a:pt x="85" y="76"/>
                    </a:cubicBezTo>
                    <a:cubicBezTo>
                      <a:pt x="86" y="75"/>
                      <a:pt x="86" y="75"/>
                      <a:pt x="86" y="74"/>
                    </a:cubicBezTo>
                    <a:cubicBezTo>
                      <a:pt x="81" y="65"/>
                      <a:pt x="81" y="65"/>
                      <a:pt x="81" y="65"/>
                    </a:cubicBezTo>
                    <a:lnTo>
                      <a:pt x="80" y="25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2" name="Freeform 137"/>
              <p:cNvSpPr>
                <a:spLocks/>
              </p:cNvSpPr>
              <p:nvPr/>
            </p:nvSpPr>
            <p:spPr bwMode="auto">
              <a:xfrm>
                <a:off x="4981575" y="3163888"/>
                <a:ext cx="117475" cy="122238"/>
              </a:xfrm>
              <a:custGeom>
                <a:avLst/>
                <a:gdLst/>
                <a:ahLst/>
                <a:cxnLst>
                  <a:cxn ang="0">
                    <a:pos x="57" y="13"/>
                  </a:cxn>
                  <a:cxn ang="0">
                    <a:pos x="56" y="5"/>
                  </a:cxn>
                  <a:cxn ang="0">
                    <a:pos x="51" y="0"/>
                  </a:cxn>
                  <a:cxn ang="0">
                    <a:pos x="47" y="4"/>
                  </a:cxn>
                  <a:cxn ang="0">
                    <a:pos x="40" y="4"/>
                  </a:cxn>
                  <a:cxn ang="0">
                    <a:pos x="32" y="7"/>
                  </a:cxn>
                  <a:cxn ang="0">
                    <a:pos x="25" y="5"/>
                  </a:cxn>
                  <a:cxn ang="0">
                    <a:pos x="17" y="7"/>
                  </a:cxn>
                  <a:cxn ang="0">
                    <a:pos x="16" y="17"/>
                  </a:cxn>
                  <a:cxn ang="0">
                    <a:pos x="19" y="22"/>
                  </a:cxn>
                  <a:cxn ang="0">
                    <a:pos x="16" y="28"/>
                  </a:cxn>
                  <a:cxn ang="0">
                    <a:pos x="11" y="31"/>
                  </a:cxn>
                  <a:cxn ang="0">
                    <a:pos x="7" y="38"/>
                  </a:cxn>
                  <a:cxn ang="0">
                    <a:pos x="4" y="46"/>
                  </a:cxn>
                  <a:cxn ang="0">
                    <a:pos x="2" y="55"/>
                  </a:cxn>
                  <a:cxn ang="0">
                    <a:pos x="0" y="63"/>
                  </a:cxn>
                  <a:cxn ang="0">
                    <a:pos x="6" y="62"/>
                  </a:cxn>
                  <a:cxn ang="0">
                    <a:pos x="18" y="59"/>
                  </a:cxn>
                  <a:cxn ang="0">
                    <a:pos x="27" y="58"/>
                  </a:cxn>
                  <a:cxn ang="0">
                    <a:pos x="36" y="46"/>
                  </a:cxn>
                  <a:cxn ang="0">
                    <a:pos x="51" y="46"/>
                  </a:cxn>
                  <a:cxn ang="0">
                    <a:pos x="54" y="39"/>
                  </a:cxn>
                  <a:cxn ang="0">
                    <a:pos x="61" y="26"/>
                  </a:cxn>
                  <a:cxn ang="0">
                    <a:pos x="62" y="17"/>
                  </a:cxn>
                  <a:cxn ang="0">
                    <a:pos x="57" y="13"/>
                  </a:cxn>
                </a:cxnLst>
                <a:rect l="0" t="0" r="r" b="b"/>
                <a:pathLst>
                  <a:path w="62" h="64">
                    <a:moveTo>
                      <a:pt x="57" y="13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"/>
                      <a:pt x="48" y="3"/>
                      <a:pt x="47" y="4"/>
                    </a:cubicBezTo>
                    <a:cubicBezTo>
                      <a:pt x="47" y="6"/>
                      <a:pt x="42" y="5"/>
                      <a:pt x="40" y="4"/>
                    </a:cubicBezTo>
                    <a:cubicBezTo>
                      <a:pt x="38" y="3"/>
                      <a:pt x="33" y="6"/>
                      <a:pt x="32" y="7"/>
                    </a:cubicBezTo>
                    <a:cubicBezTo>
                      <a:pt x="31" y="9"/>
                      <a:pt x="28" y="4"/>
                      <a:pt x="25" y="5"/>
                    </a:cubicBezTo>
                    <a:cubicBezTo>
                      <a:pt x="23" y="5"/>
                      <a:pt x="17" y="7"/>
                      <a:pt x="17" y="7"/>
                    </a:cubicBezTo>
                    <a:cubicBezTo>
                      <a:pt x="17" y="7"/>
                      <a:pt x="16" y="14"/>
                      <a:pt x="16" y="17"/>
                    </a:cubicBezTo>
                    <a:cubicBezTo>
                      <a:pt x="16" y="20"/>
                      <a:pt x="19" y="20"/>
                      <a:pt x="19" y="22"/>
                    </a:cubicBezTo>
                    <a:cubicBezTo>
                      <a:pt x="19" y="25"/>
                      <a:pt x="16" y="27"/>
                      <a:pt x="16" y="28"/>
                    </a:cubicBezTo>
                    <a:cubicBezTo>
                      <a:pt x="16" y="30"/>
                      <a:pt x="14" y="31"/>
                      <a:pt x="11" y="31"/>
                    </a:cubicBezTo>
                    <a:cubicBezTo>
                      <a:pt x="9" y="32"/>
                      <a:pt x="9" y="36"/>
                      <a:pt x="7" y="38"/>
                    </a:cubicBezTo>
                    <a:cubicBezTo>
                      <a:pt x="5" y="39"/>
                      <a:pt x="6" y="43"/>
                      <a:pt x="4" y="46"/>
                    </a:cubicBezTo>
                    <a:cubicBezTo>
                      <a:pt x="3" y="48"/>
                      <a:pt x="2" y="52"/>
                      <a:pt x="2" y="55"/>
                    </a:cubicBezTo>
                    <a:cubicBezTo>
                      <a:pt x="2" y="58"/>
                      <a:pt x="2" y="62"/>
                      <a:pt x="0" y="63"/>
                    </a:cubicBezTo>
                    <a:cubicBezTo>
                      <a:pt x="4" y="64"/>
                      <a:pt x="5" y="63"/>
                      <a:pt x="6" y="62"/>
                    </a:cubicBezTo>
                    <a:cubicBezTo>
                      <a:pt x="8" y="61"/>
                      <a:pt x="18" y="59"/>
                      <a:pt x="18" y="5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9" y="52"/>
                      <a:pt x="32" y="47"/>
                      <a:pt x="36" y="46"/>
                    </a:cubicBezTo>
                    <a:cubicBezTo>
                      <a:pt x="40" y="45"/>
                      <a:pt x="46" y="45"/>
                      <a:pt x="51" y="46"/>
                    </a:cubicBezTo>
                    <a:cubicBezTo>
                      <a:pt x="52" y="43"/>
                      <a:pt x="53" y="40"/>
                      <a:pt x="54" y="39"/>
                    </a:cubicBezTo>
                    <a:cubicBezTo>
                      <a:pt x="57" y="37"/>
                      <a:pt x="61" y="31"/>
                      <a:pt x="61" y="26"/>
                    </a:cubicBezTo>
                    <a:cubicBezTo>
                      <a:pt x="62" y="22"/>
                      <a:pt x="62" y="17"/>
                      <a:pt x="62" y="17"/>
                    </a:cubicBezTo>
                    <a:lnTo>
                      <a:pt x="57" y="13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3" name="Freeform 138"/>
              <p:cNvSpPr>
                <a:spLocks/>
              </p:cNvSpPr>
              <p:nvPr/>
            </p:nvSpPr>
            <p:spPr bwMode="auto">
              <a:xfrm>
                <a:off x="5562600" y="2193925"/>
                <a:ext cx="382588" cy="220663"/>
              </a:xfrm>
              <a:custGeom>
                <a:avLst/>
                <a:gdLst/>
                <a:ahLst/>
                <a:cxnLst>
                  <a:cxn ang="0">
                    <a:pos x="194" y="65"/>
                  </a:cxn>
                  <a:cxn ang="0">
                    <a:pos x="179" y="58"/>
                  </a:cxn>
                  <a:cxn ang="0">
                    <a:pos x="170" y="59"/>
                  </a:cxn>
                  <a:cxn ang="0">
                    <a:pos x="159" y="55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33" y="60"/>
                  </a:cxn>
                  <a:cxn ang="0">
                    <a:pos x="123" y="58"/>
                  </a:cxn>
                  <a:cxn ang="0">
                    <a:pos x="117" y="46"/>
                  </a:cxn>
                  <a:cxn ang="0">
                    <a:pos x="114" y="35"/>
                  </a:cxn>
                  <a:cxn ang="0">
                    <a:pos x="105" y="29"/>
                  </a:cxn>
                  <a:cxn ang="0">
                    <a:pos x="83" y="28"/>
                  </a:cxn>
                  <a:cxn ang="0">
                    <a:pos x="68" y="29"/>
                  </a:cxn>
                  <a:cxn ang="0">
                    <a:pos x="55" y="14"/>
                  </a:cxn>
                  <a:cxn ang="0">
                    <a:pos x="51" y="19"/>
                  </a:cxn>
                  <a:cxn ang="0">
                    <a:pos x="38" y="17"/>
                  </a:cxn>
                  <a:cxn ang="0">
                    <a:pos x="36" y="1"/>
                  </a:cxn>
                  <a:cxn ang="0">
                    <a:pos x="32" y="17"/>
                  </a:cxn>
                  <a:cxn ang="0">
                    <a:pos x="30" y="0"/>
                  </a:cxn>
                  <a:cxn ang="0">
                    <a:pos x="2" y="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8" y="59"/>
                  </a:cxn>
                  <a:cxn ang="0">
                    <a:pos x="12" y="54"/>
                  </a:cxn>
                  <a:cxn ang="0">
                    <a:pos x="20" y="48"/>
                  </a:cxn>
                  <a:cxn ang="0">
                    <a:pos x="24" y="44"/>
                  </a:cxn>
                  <a:cxn ang="0">
                    <a:pos x="29" y="41"/>
                  </a:cxn>
                  <a:cxn ang="0">
                    <a:pos x="37" y="43"/>
                  </a:cxn>
                  <a:cxn ang="0">
                    <a:pos x="45" y="46"/>
                  </a:cxn>
                  <a:cxn ang="0">
                    <a:pos x="49" y="58"/>
                  </a:cxn>
                  <a:cxn ang="0">
                    <a:pos x="66" y="60"/>
                  </a:cxn>
                  <a:cxn ang="0">
                    <a:pos x="71" y="68"/>
                  </a:cxn>
                  <a:cxn ang="0">
                    <a:pos x="76" y="77"/>
                  </a:cxn>
                  <a:cxn ang="0">
                    <a:pos x="87" y="85"/>
                  </a:cxn>
                  <a:cxn ang="0">
                    <a:pos x="100" y="93"/>
                  </a:cxn>
                  <a:cxn ang="0">
                    <a:pos x="112" y="101"/>
                  </a:cxn>
                  <a:cxn ang="0">
                    <a:pos x="122" y="104"/>
                  </a:cxn>
                  <a:cxn ang="0">
                    <a:pos x="123" y="111"/>
                  </a:cxn>
                  <a:cxn ang="0">
                    <a:pos x="124" y="111"/>
                  </a:cxn>
                  <a:cxn ang="0">
                    <a:pos x="133" y="114"/>
                  </a:cxn>
                  <a:cxn ang="0">
                    <a:pos x="137" y="116"/>
                  </a:cxn>
                  <a:cxn ang="0">
                    <a:pos x="142" y="105"/>
                  </a:cxn>
                  <a:cxn ang="0">
                    <a:pos x="141" y="95"/>
                  </a:cxn>
                  <a:cxn ang="0">
                    <a:pos x="134" y="86"/>
                  </a:cxn>
                  <a:cxn ang="0">
                    <a:pos x="144" y="82"/>
                  </a:cxn>
                  <a:cxn ang="0">
                    <a:pos x="148" y="76"/>
                  </a:cxn>
                  <a:cxn ang="0">
                    <a:pos x="153" y="70"/>
                  </a:cxn>
                  <a:cxn ang="0">
                    <a:pos x="162" y="68"/>
                  </a:cxn>
                  <a:cxn ang="0">
                    <a:pos x="170" y="66"/>
                  </a:cxn>
                  <a:cxn ang="0">
                    <a:pos x="166" y="75"/>
                  </a:cxn>
                  <a:cxn ang="0">
                    <a:pos x="179" y="73"/>
                  </a:cxn>
                  <a:cxn ang="0">
                    <a:pos x="189" y="71"/>
                  </a:cxn>
                  <a:cxn ang="0">
                    <a:pos x="194" y="65"/>
                  </a:cxn>
                </a:cxnLst>
                <a:rect l="0" t="0" r="r" b="b"/>
                <a:pathLst>
                  <a:path w="200" h="116">
                    <a:moveTo>
                      <a:pt x="194" y="65"/>
                    </a:moveTo>
                    <a:cubicBezTo>
                      <a:pt x="189" y="61"/>
                      <a:pt x="180" y="55"/>
                      <a:pt x="179" y="58"/>
                    </a:cubicBezTo>
                    <a:cubicBezTo>
                      <a:pt x="178" y="61"/>
                      <a:pt x="172" y="61"/>
                      <a:pt x="170" y="59"/>
                    </a:cubicBezTo>
                    <a:cubicBezTo>
                      <a:pt x="168" y="56"/>
                      <a:pt x="166" y="53"/>
                      <a:pt x="159" y="55"/>
                    </a:cubicBezTo>
                    <a:cubicBezTo>
                      <a:pt x="152" y="58"/>
                      <a:pt x="148" y="62"/>
                      <a:pt x="148" y="64"/>
                    </a:cubicBezTo>
                    <a:cubicBezTo>
                      <a:pt x="147" y="67"/>
                      <a:pt x="143" y="70"/>
                      <a:pt x="142" y="66"/>
                    </a:cubicBezTo>
                    <a:cubicBezTo>
                      <a:pt x="142" y="63"/>
                      <a:pt x="136" y="61"/>
                      <a:pt x="133" y="60"/>
                    </a:cubicBezTo>
                    <a:cubicBezTo>
                      <a:pt x="129" y="59"/>
                      <a:pt x="124" y="61"/>
                      <a:pt x="123" y="58"/>
                    </a:cubicBezTo>
                    <a:cubicBezTo>
                      <a:pt x="123" y="54"/>
                      <a:pt x="117" y="50"/>
                      <a:pt x="117" y="46"/>
                    </a:cubicBezTo>
                    <a:cubicBezTo>
                      <a:pt x="116" y="42"/>
                      <a:pt x="118" y="36"/>
                      <a:pt x="114" y="35"/>
                    </a:cubicBezTo>
                    <a:cubicBezTo>
                      <a:pt x="111" y="35"/>
                      <a:pt x="108" y="29"/>
                      <a:pt x="105" y="29"/>
                    </a:cubicBezTo>
                    <a:cubicBezTo>
                      <a:pt x="102" y="29"/>
                      <a:pt x="85" y="29"/>
                      <a:pt x="83" y="28"/>
                    </a:cubicBezTo>
                    <a:cubicBezTo>
                      <a:pt x="80" y="27"/>
                      <a:pt x="69" y="31"/>
                      <a:pt x="68" y="29"/>
                    </a:cubicBezTo>
                    <a:cubicBezTo>
                      <a:pt x="67" y="27"/>
                      <a:pt x="59" y="18"/>
                      <a:pt x="55" y="14"/>
                    </a:cubicBezTo>
                    <a:cubicBezTo>
                      <a:pt x="54" y="16"/>
                      <a:pt x="53" y="18"/>
                      <a:pt x="51" y="19"/>
                    </a:cubicBezTo>
                    <a:cubicBezTo>
                      <a:pt x="43" y="25"/>
                      <a:pt x="35" y="24"/>
                      <a:pt x="38" y="17"/>
                    </a:cubicBezTo>
                    <a:cubicBezTo>
                      <a:pt x="40" y="10"/>
                      <a:pt x="41" y="1"/>
                      <a:pt x="36" y="1"/>
                    </a:cubicBezTo>
                    <a:cubicBezTo>
                      <a:pt x="32" y="1"/>
                      <a:pt x="35" y="16"/>
                      <a:pt x="32" y="17"/>
                    </a:cubicBezTo>
                    <a:cubicBezTo>
                      <a:pt x="29" y="18"/>
                      <a:pt x="28" y="6"/>
                      <a:pt x="30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59"/>
                      <a:pt x="6" y="59"/>
                      <a:pt x="8" y="59"/>
                    </a:cubicBezTo>
                    <a:cubicBezTo>
                      <a:pt x="12" y="60"/>
                      <a:pt x="12" y="56"/>
                      <a:pt x="12" y="54"/>
                    </a:cubicBezTo>
                    <a:cubicBezTo>
                      <a:pt x="12" y="52"/>
                      <a:pt x="17" y="48"/>
                      <a:pt x="20" y="48"/>
                    </a:cubicBezTo>
                    <a:cubicBezTo>
                      <a:pt x="23" y="48"/>
                      <a:pt x="23" y="44"/>
                      <a:pt x="24" y="44"/>
                    </a:cubicBezTo>
                    <a:cubicBezTo>
                      <a:pt x="25" y="44"/>
                      <a:pt x="28" y="43"/>
                      <a:pt x="29" y="41"/>
                    </a:cubicBezTo>
                    <a:cubicBezTo>
                      <a:pt x="30" y="40"/>
                      <a:pt x="35" y="42"/>
                      <a:pt x="37" y="43"/>
                    </a:cubicBezTo>
                    <a:cubicBezTo>
                      <a:pt x="38" y="45"/>
                      <a:pt x="42" y="46"/>
                      <a:pt x="45" y="46"/>
                    </a:cubicBezTo>
                    <a:cubicBezTo>
                      <a:pt x="48" y="47"/>
                      <a:pt x="49" y="56"/>
                      <a:pt x="49" y="58"/>
                    </a:cubicBezTo>
                    <a:cubicBezTo>
                      <a:pt x="49" y="60"/>
                      <a:pt x="64" y="60"/>
                      <a:pt x="66" y="60"/>
                    </a:cubicBezTo>
                    <a:cubicBezTo>
                      <a:pt x="68" y="61"/>
                      <a:pt x="68" y="65"/>
                      <a:pt x="71" y="68"/>
                    </a:cubicBezTo>
                    <a:cubicBezTo>
                      <a:pt x="73" y="71"/>
                      <a:pt x="75" y="75"/>
                      <a:pt x="76" y="77"/>
                    </a:cubicBezTo>
                    <a:cubicBezTo>
                      <a:pt x="77" y="79"/>
                      <a:pt x="85" y="82"/>
                      <a:pt x="87" y="85"/>
                    </a:cubicBezTo>
                    <a:cubicBezTo>
                      <a:pt x="89" y="88"/>
                      <a:pt x="95" y="91"/>
                      <a:pt x="100" y="93"/>
                    </a:cubicBezTo>
                    <a:cubicBezTo>
                      <a:pt x="105" y="95"/>
                      <a:pt x="109" y="101"/>
                      <a:pt x="112" y="101"/>
                    </a:cubicBezTo>
                    <a:cubicBezTo>
                      <a:pt x="114" y="100"/>
                      <a:pt x="122" y="104"/>
                      <a:pt x="122" y="104"/>
                    </a:cubicBezTo>
                    <a:cubicBezTo>
                      <a:pt x="123" y="111"/>
                      <a:pt x="123" y="111"/>
                      <a:pt x="123" y="111"/>
                    </a:cubicBezTo>
                    <a:cubicBezTo>
                      <a:pt x="123" y="111"/>
                      <a:pt x="123" y="111"/>
                      <a:pt x="124" y="111"/>
                    </a:cubicBezTo>
                    <a:cubicBezTo>
                      <a:pt x="128" y="110"/>
                      <a:pt x="130" y="114"/>
                      <a:pt x="133" y="114"/>
                    </a:cubicBezTo>
                    <a:cubicBezTo>
                      <a:pt x="134" y="114"/>
                      <a:pt x="136" y="115"/>
                      <a:pt x="137" y="116"/>
                    </a:cubicBezTo>
                    <a:cubicBezTo>
                      <a:pt x="137" y="110"/>
                      <a:pt x="139" y="107"/>
                      <a:pt x="142" y="105"/>
                    </a:cubicBezTo>
                    <a:cubicBezTo>
                      <a:pt x="145" y="102"/>
                      <a:pt x="140" y="98"/>
                      <a:pt x="141" y="95"/>
                    </a:cubicBezTo>
                    <a:cubicBezTo>
                      <a:pt x="141" y="91"/>
                      <a:pt x="133" y="89"/>
                      <a:pt x="134" y="86"/>
                    </a:cubicBezTo>
                    <a:cubicBezTo>
                      <a:pt x="134" y="83"/>
                      <a:pt x="141" y="83"/>
                      <a:pt x="144" y="82"/>
                    </a:cubicBezTo>
                    <a:cubicBezTo>
                      <a:pt x="147" y="81"/>
                      <a:pt x="145" y="76"/>
                      <a:pt x="148" y="76"/>
                    </a:cubicBezTo>
                    <a:cubicBezTo>
                      <a:pt x="151" y="76"/>
                      <a:pt x="152" y="73"/>
                      <a:pt x="153" y="70"/>
                    </a:cubicBezTo>
                    <a:cubicBezTo>
                      <a:pt x="154" y="67"/>
                      <a:pt x="159" y="70"/>
                      <a:pt x="162" y="68"/>
                    </a:cubicBezTo>
                    <a:cubicBezTo>
                      <a:pt x="165" y="66"/>
                      <a:pt x="169" y="64"/>
                      <a:pt x="170" y="66"/>
                    </a:cubicBezTo>
                    <a:cubicBezTo>
                      <a:pt x="170" y="67"/>
                      <a:pt x="167" y="73"/>
                      <a:pt x="166" y="75"/>
                    </a:cubicBezTo>
                    <a:cubicBezTo>
                      <a:pt x="170" y="75"/>
                      <a:pt x="177" y="74"/>
                      <a:pt x="179" y="73"/>
                    </a:cubicBezTo>
                    <a:cubicBezTo>
                      <a:pt x="180" y="71"/>
                      <a:pt x="187" y="75"/>
                      <a:pt x="189" y="71"/>
                    </a:cubicBezTo>
                    <a:cubicBezTo>
                      <a:pt x="192" y="67"/>
                      <a:pt x="200" y="70"/>
                      <a:pt x="194" y="6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4" name="Freeform 139"/>
              <p:cNvSpPr>
                <a:spLocks noEditPoints="1"/>
              </p:cNvSpPr>
              <p:nvPr/>
            </p:nvSpPr>
            <p:spPr bwMode="auto">
              <a:xfrm>
                <a:off x="4468813" y="946150"/>
                <a:ext cx="558800" cy="882650"/>
              </a:xfrm>
              <a:custGeom>
                <a:avLst/>
                <a:gdLst/>
                <a:ahLst/>
                <a:cxnLst>
                  <a:cxn ang="0">
                    <a:pos x="276" y="242"/>
                  </a:cxn>
                  <a:cxn ang="0">
                    <a:pos x="277" y="228"/>
                  </a:cxn>
                  <a:cxn ang="0">
                    <a:pos x="261" y="226"/>
                  </a:cxn>
                  <a:cxn ang="0">
                    <a:pos x="243" y="225"/>
                  </a:cxn>
                  <a:cxn ang="0">
                    <a:pos x="234" y="224"/>
                  </a:cxn>
                  <a:cxn ang="0">
                    <a:pos x="216" y="228"/>
                  </a:cxn>
                  <a:cxn ang="0">
                    <a:pos x="202" y="243"/>
                  </a:cxn>
                  <a:cxn ang="0">
                    <a:pos x="202" y="226"/>
                  </a:cxn>
                  <a:cxn ang="0">
                    <a:pos x="182" y="238"/>
                  </a:cxn>
                  <a:cxn ang="0">
                    <a:pos x="174" y="242"/>
                  </a:cxn>
                  <a:cxn ang="0">
                    <a:pos x="165" y="240"/>
                  </a:cxn>
                  <a:cxn ang="0">
                    <a:pos x="150" y="251"/>
                  </a:cxn>
                  <a:cxn ang="0">
                    <a:pos x="139" y="260"/>
                  </a:cxn>
                  <a:cxn ang="0">
                    <a:pos x="129" y="265"/>
                  </a:cxn>
                  <a:cxn ang="0">
                    <a:pos x="112" y="269"/>
                  </a:cxn>
                  <a:cxn ang="0">
                    <a:pos x="105" y="279"/>
                  </a:cxn>
                  <a:cxn ang="0">
                    <a:pos x="129" y="279"/>
                  </a:cxn>
                  <a:cxn ang="0">
                    <a:pos x="111" y="292"/>
                  </a:cxn>
                  <a:cxn ang="0">
                    <a:pos x="86" y="319"/>
                  </a:cxn>
                  <a:cxn ang="0">
                    <a:pos x="70" y="341"/>
                  </a:cxn>
                  <a:cxn ang="0">
                    <a:pos x="56" y="361"/>
                  </a:cxn>
                  <a:cxn ang="0">
                    <a:pos x="36" y="374"/>
                  </a:cxn>
                  <a:cxn ang="0">
                    <a:pos x="16" y="387"/>
                  </a:cxn>
                  <a:cxn ang="0">
                    <a:pos x="6" y="404"/>
                  </a:cxn>
                  <a:cxn ang="0">
                    <a:pos x="2" y="425"/>
                  </a:cxn>
                  <a:cxn ang="0">
                    <a:pos x="12" y="432"/>
                  </a:cxn>
                  <a:cxn ang="0">
                    <a:pos x="10" y="440"/>
                  </a:cxn>
                  <a:cxn ang="0">
                    <a:pos x="20" y="458"/>
                  </a:cxn>
                  <a:cxn ang="0">
                    <a:pos x="65" y="436"/>
                  </a:cxn>
                  <a:cxn ang="0">
                    <a:pos x="78" y="440"/>
                  </a:cxn>
                  <a:cxn ang="0">
                    <a:pos x="86" y="412"/>
                  </a:cxn>
                  <a:cxn ang="0">
                    <a:pos x="83" y="376"/>
                  </a:cxn>
                  <a:cxn ang="0">
                    <a:pos x="103" y="351"/>
                  </a:cxn>
                  <a:cxn ang="0">
                    <a:pos x="117" y="318"/>
                  </a:cxn>
                  <a:cxn ang="0">
                    <a:pos x="131" y="289"/>
                  </a:cxn>
                  <a:cxn ang="0">
                    <a:pos x="163" y="273"/>
                  </a:cxn>
                  <a:cxn ang="0">
                    <a:pos x="185" y="258"/>
                  </a:cxn>
                  <a:cxn ang="0">
                    <a:pos x="225" y="270"/>
                  </a:cxn>
                  <a:cxn ang="0">
                    <a:pos x="250" y="243"/>
                  </a:cxn>
                  <a:cxn ang="0">
                    <a:pos x="276" y="255"/>
                  </a:cxn>
                  <a:cxn ang="0">
                    <a:pos x="81" y="34"/>
                  </a:cxn>
                  <a:cxn ang="0">
                    <a:pos x="108" y="49"/>
                  </a:cxn>
                  <a:cxn ang="0">
                    <a:pos x="129" y="54"/>
                  </a:cxn>
                  <a:cxn ang="0">
                    <a:pos x="131" y="69"/>
                  </a:cxn>
                  <a:cxn ang="0">
                    <a:pos x="111" y="87"/>
                  </a:cxn>
                  <a:cxn ang="0">
                    <a:pos x="133" y="96"/>
                  </a:cxn>
                  <a:cxn ang="0">
                    <a:pos x="160" y="52"/>
                  </a:cxn>
                  <a:cxn ang="0">
                    <a:pos x="181" y="63"/>
                  </a:cxn>
                  <a:cxn ang="0">
                    <a:pos x="210" y="75"/>
                  </a:cxn>
                  <a:cxn ang="0">
                    <a:pos x="201" y="60"/>
                  </a:cxn>
                  <a:cxn ang="0">
                    <a:pos x="176" y="39"/>
                  </a:cxn>
                  <a:cxn ang="0">
                    <a:pos x="150" y="26"/>
                  </a:cxn>
                  <a:cxn ang="0">
                    <a:pos x="126" y="12"/>
                  </a:cxn>
                  <a:cxn ang="0">
                    <a:pos x="117" y="26"/>
                  </a:cxn>
                  <a:cxn ang="0">
                    <a:pos x="93" y="24"/>
                  </a:cxn>
                  <a:cxn ang="0">
                    <a:pos x="78" y="19"/>
                  </a:cxn>
                  <a:cxn ang="0">
                    <a:pos x="71" y="54"/>
                  </a:cxn>
                  <a:cxn ang="0">
                    <a:pos x="71" y="54"/>
                  </a:cxn>
                  <a:cxn ang="0">
                    <a:pos x="167" y="27"/>
                  </a:cxn>
                  <a:cxn ang="0">
                    <a:pos x="234" y="25"/>
                  </a:cxn>
                  <a:cxn ang="0">
                    <a:pos x="204" y="10"/>
                  </a:cxn>
                  <a:cxn ang="0">
                    <a:pos x="177" y="8"/>
                  </a:cxn>
                  <a:cxn ang="0">
                    <a:pos x="158" y="10"/>
                  </a:cxn>
                </a:cxnLst>
                <a:rect l="0" t="0" r="r" b="b"/>
                <a:pathLst>
                  <a:path w="292" h="462">
                    <a:moveTo>
                      <a:pt x="283" y="247"/>
                    </a:moveTo>
                    <a:cubicBezTo>
                      <a:pt x="282" y="250"/>
                      <a:pt x="278" y="249"/>
                      <a:pt x="278" y="247"/>
                    </a:cubicBezTo>
                    <a:cubicBezTo>
                      <a:pt x="278" y="244"/>
                      <a:pt x="271" y="242"/>
                      <a:pt x="270" y="241"/>
                    </a:cubicBezTo>
                    <a:cubicBezTo>
                      <a:pt x="270" y="240"/>
                      <a:pt x="273" y="240"/>
                      <a:pt x="276" y="242"/>
                    </a:cubicBezTo>
                    <a:cubicBezTo>
                      <a:pt x="279" y="243"/>
                      <a:pt x="281" y="242"/>
                      <a:pt x="284" y="239"/>
                    </a:cubicBezTo>
                    <a:cubicBezTo>
                      <a:pt x="287" y="236"/>
                      <a:pt x="291" y="239"/>
                      <a:pt x="291" y="236"/>
                    </a:cubicBezTo>
                    <a:cubicBezTo>
                      <a:pt x="292" y="234"/>
                      <a:pt x="286" y="232"/>
                      <a:pt x="285" y="231"/>
                    </a:cubicBezTo>
                    <a:cubicBezTo>
                      <a:pt x="284" y="229"/>
                      <a:pt x="281" y="227"/>
                      <a:pt x="277" y="228"/>
                    </a:cubicBezTo>
                    <a:cubicBezTo>
                      <a:pt x="273" y="228"/>
                      <a:pt x="273" y="227"/>
                      <a:pt x="271" y="225"/>
                    </a:cubicBezTo>
                    <a:cubicBezTo>
                      <a:pt x="269" y="223"/>
                      <a:pt x="262" y="226"/>
                      <a:pt x="262" y="231"/>
                    </a:cubicBezTo>
                    <a:cubicBezTo>
                      <a:pt x="262" y="236"/>
                      <a:pt x="258" y="234"/>
                      <a:pt x="259" y="232"/>
                    </a:cubicBezTo>
                    <a:cubicBezTo>
                      <a:pt x="261" y="229"/>
                      <a:pt x="257" y="226"/>
                      <a:pt x="261" y="226"/>
                    </a:cubicBezTo>
                    <a:cubicBezTo>
                      <a:pt x="264" y="225"/>
                      <a:pt x="262" y="220"/>
                      <a:pt x="256" y="219"/>
                    </a:cubicBezTo>
                    <a:cubicBezTo>
                      <a:pt x="250" y="219"/>
                      <a:pt x="248" y="224"/>
                      <a:pt x="249" y="226"/>
                    </a:cubicBezTo>
                    <a:cubicBezTo>
                      <a:pt x="251" y="227"/>
                      <a:pt x="245" y="234"/>
                      <a:pt x="242" y="234"/>
                    </a:cubicBezTo>
                    <a:cubicBezTo>
                      <a:pt x="240" y="234"/>
                      <a:pt x="243" y="228"/>
                      <a:pt x="243" y="225"/>
                    </a:cubicBezTo>
                    <a:cubicBezTo>
                      <a:pt x="242" y="222"/>
                      <a:pt x="240" y="223"/>
                      <a:pt x="235" y="229"/>
                    </a:cubicBezTo>
                    <a:cubicBezTo>
                      <a:pt x="231" y="234"/>
                      <a:pt x="227" y="239"/>
                      <a:pt x="225" y="239"/>
                    </a:cubicBezTo>
                    <a:cubicBezTo>
                      <a:pt x="222" y="240"/>
                      <a:pt x="222" y="235"/>
                      <a:pt x="227" y="232"/>
                    </a:cubicBezTo>
                    <a:cubicBezTo>
                      <a:pt x="231" y="230"/>
                      <a:pt x="231" y="224"/>
                      <a:pt x="234" y="224"/>
                    </a:cubicBezTo>
                    <a:cubicBezTo>
                      <a:pt x="237" y="224"/>
                      <a:pt x="237" y="220"/>
                      <a:pt x="233" y="219"/>
                    </a:cubicBezTo>
                    <a:cubicBezTo>
                      <a:pt x="228" y="218"/>
                      <a:pt x="228" y="223"/>
                      <a:pt x="226" y="224"/>
                    </a:cubicBezTo>
                    <a:cubicBezTo>
                      <a:pt x="225" y="226"/>
                      <a:pt x="218" y="222"/>
                      <a:pt x="218" y="223"/>
                    </a:cubicBezTo>
                    <a:cubicBezTo>
                      <a:pt x="219" y="225"/>
                      <a:pt x="215" y="225"/>
                      <a:pt x="216" y="228"/>
                    </a:cubicBezTo>
                    <a:cubicBezTo>
                      <a:pt x="218" y="230"/>
                      <a:pt x="216" y="232"/>
                      <a:pt x="214" y="229"/>
                    </a:cubicBezTo>
                    <a:cubicBezTo>
                      <a:pt x="212" y="226"/>
                      <a:pt x="208" y="229"/>
                      <a:pt x="206" y="232"/>
                    </a:cubicBezTo>
                    <a:cubicBezTo>
                      <a:pt x="204" y="235"/>
                      <a:pt x="201" y="235"/>
                      <a:pt x="203" y="236"/>
                    </a:cubicBezTo>
                    <a:cubicBezTo>
                      <a:pt x="205" y="237"/>
                      <a:pt x="205" y="242"/>
                      <a:pt x="202" y="243"/>
                    </a:cubicBezTo>
                    <a:cubicBezTo>
                      <a:pt x="199" y="244"/>
                      <a:pt x="200" y="235"/>
                      <a:pt x="198" y="235"/>
                    </a:cubicBezTo>
                    <a:cubicBezTo>
                      <a:pt x="196" y="236"/>
                      <a:pt x="197" y="231"/>
                      <a:pt x="200" y="231"/>
                    </a:cubicBezTo>
                    <a:cubicBezTo>
                      <a:pt x="204" y="231"/>
                      <a:pt x="207" y="226"/>
                      <a:pt x="206" y="225"/>
                    </a:cubicBezTo>
                    <a:cubicBezTo>
                      <a:pt x="206" y="223"/>
                      <a:pt x="202" y="224"/>
                      <a:pt x="202" y="226"/>
                    </a:cubicBezTo>
                    <a:cubicBezTo>
                      <a:pt x="202" y="229"/>
                      <a:pt x="197" y="228"/>
                      <a:pt x="193" y="228"/>
                    </a:cubicBezTo>
                    <a:cubicBezTo>
                      <a:pt x="189" y="228"/>
                      <a:pt x="189" y="233"/>
                      <a:pt x="194" y="236"/>
                    </a:cubicBezTo>
                    <a:cubicBezTo>
                      <a:pt x="199" y="238"/>
                      <a:pt x="193" y="240"/>
                      <a:pt x="191" y="238"/>
                    </a:cubicBezTo>
                    <a:cubicBezTo>
                      <a:pt x="188" y="236"/>
                      <a:pt x="185" y="237"/>
                      <a:pt x="182" y="238"/>
                    </a:cubicBezTo>
                    <a:cubicBezTo>
                      <a:pt x="180" y="239"/>
                      <a:pt x="188" y="242"/>
                      <a:pt x="189" y="244"/>
                    </a:cubicBezTo>
                    <a:cubicBezTo>
                      <a:pt x="189" y="245"/>
                      <a:pt x="184" y="242"/>
                      <a:pt x="183" y="243"/>
                    </a:cubicBezTo>
                    <a:cubicBezTo>
                      <a:pt x="182" y="244"/>
                      <a:pt x="178" y="242"/>
                      <a:pt x="177" y="239"/>
                    </a:cubicBezTo>
                    <a:cubicBezTo>
                      <a:pt x="177" y="237"/>
                      <a:pt x="169" y="241"/>
                      <a:pt x="174" y="242"/>
                    </a:cubicBezTo>
                    <a:cubicBezTo>
                      <a:pt x="178" y="243"/>
                      <a:pt x="176" y="245"/>
                      <a:pt x="176" y="249"/>
                    </a:cubicBezTo>
                    <a:cubicBezTo>
                      <a:pt x="176" y="253"/>
                      <a:pt x="171" y="250"/>
                      <a:pt x="172" y="247"/>
                    </a:cubicBezTo>
                    <a:cubicBezTo>
                      <a:pt x="173" y="243"/>
                      <a:pt x="169" y="244"/>
                      <a:pt x="166" y="246"/>
                    </a:cubicBezTo>
                    <a:cubicBezTo>
                      <a:pt x="163" y="248"/>
                      <a:pt x="167" y="242"/>
                      <a:pt x="165" y="240"/>
                    </a:cubicBezTo>
                    <a:cubicBezTo>
                      <a:pt x="164" y="237"/>
                      <a:pt x="161" y="240"/>
                      <a:pt x="157" y="240"/>
                    </a:cubicBezTo>
                    <a:cubicBezTo>
                      <a:pt x="154" y="241"/>
                      <a:pt x="152" y="241"/>
                      <a:pt x="154" y="243"/>
                    </a:cubicBezTo>
                    <a:cubicBezTo>
                      <a:pt x="156" y="246"/>
                      <a:pt x="156" y="249"/>
                      <a:pt x="153" y="249"/>
                    </a:cubicBezTo>
                    <a:cubicBezTo>
                      <a:pt x="150" y="248"/>
                      <a:pt x="149" y="249"/>
                      <a:pt x="150" y="251"/>
                    </a:cubicBezTo>
                    <a:cubicBezTo>
                      <a:pt x="150" y="254"/>
                      <a:pt x="146" y="254"/>
                      <a:pt x="146" y="252"/>
                    </a:cubicBezTo>
                    <a:cubicBezTo>
                      <a:pt x="145" y="249"/>
                      <a:pt x="140" y="250"/>
                      <a:pt x="138" y="253"/>
                    </a:cubicBezTo>
                    <a:cubicBezTo>
                      <a:pt x="136" y="255"/>
                      <a:pt x="132" y="257"/>
                      <a:pt x="132" y="260"/>
                    </a:cubicBezTo>
                    <a:cubicBezTo>
                      <a:pt x="133" y="263"/>
                      <a:pt x="136" y="259"/>
                      <a:pt x="139" y="260"/>
                    </a:cubicBezTo>
                    <a:cubicBezTo>
                      <a:pt x="142" y="261"/>
                      <a:pt x="139" y="262"/>
                      <a:pt x="141" y="264"/>
                    </a:cubicBezTo>
                    <a:cubicBezTo>
                      <a:pt x="142" y="265"/>
                      <a:pt x="142" y="269"/>
                      <a:pt x="140" y="267"/>
                    </a:cubicBezTo>
                    <a:cubicBezTo>
                      <a:pt x="137" y="265"/>
                      <a:pt x="134" y="264"/>
                      <a:pt x="134" y="268"/>
                    </a:cubicBezTo>
                    <a:cubicBezTo>
                      <a:pt x="133" y="271"/>
                      <a:pt x="131" y="267"/>
                      <a:pt x="129" y="265"/>
                    </a:cubicBezTo>
                    <a:cubicBezTo>
                      <a:pt x="127" y="262"/>
                      <a:pt x="125" y="269"/>
                      <a:pt x="123" y="268"/>
                    </a:cubicBezTo>
                    <a:cubicBezTo>
                      <a:pt x="121" y="266"/>
                      <a:pt x="127" y="261"/>
                      <a:pt x="125" y="258"/>
                    </a:cubicBezTo>
                    <a:cubicBezTo>
                      <a:pt x="124" y="256"/>
                      <a:pt x="123" y="260"/>
                      <a:pt x="119" y="264"/>
                    </a:cubicBezTo>
                    <a:cubicBezTo>
                      <a:pt x="115" y="267"/>
                      <a:pt x="110" y="267"/>
                      <a:pt x="112" y="269"/>
                    </a:cubicBezTo>
                    <a:cubicBezTo>
                      <a:pt x="113" y="271"/>
                      <a:pt x="108" y="272"/>
                      <a:pt x="107" y="275"/>
                    </a:cubicBezTo>
                    <a:cubicBezTo>
                      <a:pt x="106" y="278"/>
                      <a:pt x="98" y="279"/>
                      <a:pt x="93" y="283"/>
                    </a:cubicBezTo>
                    <a:cubicBezTo>
                      <a:pt x="88" y="286"/>
                      <a:pt x="94" y="286"/>
                      <a:pt x="97" y="283"/>
                    </a:cubicBezTo>
                    <a:cubicBezTo>
                      <a:pt x="100" y="280"/>
                      <a:pt x="101" y="282"/>
                      <a:pt x="105" y="279"/>
                    </a:cubicBezTo>
                    <a:cubicBezTo>
                      <a:pt x="110" y="276"/>
                      <a:pt x="114" y="274"/>
                      <a:pt x="116" y="275"/>
                    </a:cubicBezTo>
                    <a:cubicBezTo>
                      <a:pt x="118" y="276"/>
                      <a:pt x="121" y="277"/>
                      <a:pt x="123" y="274"/>
                    </a:cubicBezTo>
                    <a:cubicBezTo>
                      <a:pt x="125" y="271"/>
                      <a:pt x="128" y="272"/>
                      <a:pt x="130" y="273"/>
                    </a:cubicBezTo>
                    <a:cubicBezTo>
                      <a:pt x="132" y="275"/>
                      <a:pt x="126" y="277"/>
                      <a:pt x="129" y="279"/>
                    </a:cubicBezTo>
                    <a:cubicBezTo>
                      <a:pt x="131" y="282"/>
                      <a:pt x="126" y="284"/>
                      <a:pt x="126" y="281"/>
                    </a:cubicBezTo>
                    <a:cubicBezTo>
                      <a:pt x="126" y="279"/>
                      <a:pt x="122" y="277"/>
                      <a:pt x="121" y="279"/>
                    </a:cubicBezTo>
                    <a:cubicBezTo>
                      <a:pt x="120" y="281"/>
                      <a:pt x="118" y="284"/>
                      <a:pt x="116" y="284"/>
                    </a:cubicBezTo>
                    <a:cubicBezTo>
                      <a:pt x="114" y="284"/>
                      <a:pt x="111" y="288"/>
                      <a:pt x="111" y="292"/>
                    </a:cubicBezTo>
                    <a:cubicBezTo>
                      <a:pt x="111" y="296"/>
                      <a:pt x="107" y="292"/>
                      <a:pt x="107" y="295"/>
                    </a:cubicBezTo>
                    <a:cubicBezTo>
                      <a:pt x="107" y="299"/>
                      <a:pt x="101" y="305"/>
                      <a:pt x="97" y="310"/>
                    </a:cubicBezTo>
                    <a:cubicBezTo>
                      <a:pt x="92" y="314"/>
                      <a:pt x="96" y="315"/>
                      <a:pt x="95" y="318"/>
                    </a:cubicBezTo>
                    <a:cubicBezTo>
                      <a:pt x="93" y="321"/>
                      <a:pt x="88" y="318"/>
                      <a:pt x="86" y="319"/>
                    </a:cubicBezTo>
                    <a:cubicBezTo>
                      <a:pt x="84" y="321"/>
                      <a:pt x="87" y="328"/>
                      <a:pt x="85" y="330"/>
                    </a:cubicBezTo>
                    <a:cubicBezTo>
                      <a:pt x="82" y="332"/>
                      <a:pt x="85" y="335"/>
                      <a:pt x="85" y="337"/>
                    </a:cubicBezTo>
                    <a:cubicBezTo>
                      <a:pt x="85" y="340"/>
                      <a:pt x="78" y="336"/>
                      <a:pt x="78" y="338"/>
                    </a:cubicBezTo>
                    <a:cubicBezTo>
                      <a:pt x="77" y="341"/>
                      <a:pt x="71" y="340"/>
                      <a:pt x="70" y="341"/>
                    </a:cubicBezTo>
                    <a:cubicBezTo>
                      <a:pt x="68" y="342"/>
                      <a:pt x="73" y="346"/>
                      <a:pt x="76" y="348"/>
                    </a:cubicBezTo>
                    <a:cubicBezTo>
                      <a:pt x="79" y="350"/>
                      <a:pt x="73" y="352"/>
                      <a:pt x="73" y="349"/>
                    </a:cubicBezTo>
                    <a:cubicBezTo>
                      <a:pt x="72" y="347"/>
                      <a:pt x="68" y="351"/>
                      <a:pt x="63" y="353"/>
                    </a:cubicBezTo>
                    <a:cubicBezTo>
                      <a:pt x="57" y="356"/>
                      <a:pt x="60" y="360"/>
                      <a:pt x="56" y="361"/>
                    </a:cubicBezTo>
                    <a:cubicBezTo>
                      <a:pt x="52" y="361"/>
                      <a:pt x="53" y="367"/>
                      <a:pt x="50" y="369"/>
                    </a:cubicBezTo>
                    <a:cubicBezTo>
                      <a:pt x="47" y="371"/>
                      <a:pt x="48" y="364"/>
                      <a:pt x="44" y="364"/>
                    </a:cubicBezTo>
                    <a:cubicBezTo>
                      <a:pt x="40" y="364"/>
                      <a:pt x="40" y="367"/>
                      <a:pt x="43" y="371"/>
                    </a:cubicBezTo>
                    <a:cubicBezTo>
                      <a:pt x="45" y="374"/>
                      <a:pt x="39" y="371"/>
                      <a:pt x="36" y="374"/>
                    </a:cubicBezTo>
                    <a:cubicBezTo>
                      <a:pt x="34" y="377"/>
                      <a:pt x="27" y="376"/>
                      <a:pt x="26" y="378"/>
                    </a:cubicBezTo>
                    <a:cubicBezTo>
                      <a:pt x="24" y="381"/>
                      <a:pt x="31" y="381"/>
                      <a:pt x="32" y="383"/>
                    </a:cubicBezTo>
                    <a:cubicBezTo>
                      <a:pt x="33" y="385"/>
                      <a:pt x="26" y="384"/>
                      <a:pt x="22" y="383"/>
                    </a:cubicBezTo>
                    <a:cubicBezTo>
                      <a:pt x="18" y="382"/>
                      <a:pt x="19" y="388"/>
                      <a:pt x="16" y="387"/>
                    </a:cubicBezTo>
                    <a:cubicBezTo>
                      <a:pt x="13" y="386"/>
                      <a:pt x="8" y="390"/>
                      <a:pt x="11" y="392"/>
                    </a:cubicBezTo>
                    <a:cubicBezTo>
                      <a:pt x="13" y="395"/>
                      <a:pt x="9" y="395"/>
                      <a:pt x="7" y="393"/>
                    </a:cubicBezTo>
                    <a:cubicBezTo>
                      <a:pt x="4" y="392"/>
                      <a:pt x="2" y="396"/>
                      <a:pt x="1" y="398"/>
                    </a:cubicBezTo>
                    <a:cubicBezTo>
                      <a:pt x="1" y="401"/>
                      <a:pt x="6" y="403"/>
                      <a:pt x="6" y="404"/>
                    </a:cubicBezTo>
                    <a:cubicBezTo>
                      <a:pt x="6" y="405"/>
                      <a:pt x="1" y="408"/>
                      <a:pt x="4" y="408"/>
                    </a:cubicBezTo>
                    <a:cubicBezTo>
                      <a:pt x="7" y="409"/>
                      <a:pt x="5" y="412"/>
                      <a:pt x="3" y="412"/>
                    </a:cubicBezTo>
                    <a:cubicBezTo>
                      <a:pt x="1" y="413"/>
                      <a:pt x="1" y="415"/>
                      <a:pt x="3" y="418"/>
                    </a:cubicBezTo>
                    <a:cubicBezTo>
                      <a:pt x="5" y="420"/>
                      <a:pt x="0" y="421"/>
                      <a:pt x="2" y="425"/>
                    </a:cubicBezTo>
                    <a:cubicBezTo>
                      <a:pt x="5" y="428"/>
                      <a:pt x="7" y="424"/>
                      <a:pt x="8" y="426"/>
                    </a:cubicBezTo>
                    <a:cubicBezTo>
                      <a:pt x="9" y="429"/>
                      <a:pt x="13" y="427"/>
                      <a:pt x="16" y="423"/>
                    </a:cubicBezTo>
                    <a:cubicBezTo>
                      <a:pt x="20" y="420"/>
                      <a:pt x="21" y="427"/>
                      <a:pt x="18" y="427"/>
                    </a:cubicBezTo>
                    <a:cubicBezTo>
                      <a:pt x="15" y="427"/>
                      <a:pt x="12" y="429"/>
                      <a:pt x="12" y="432"/>
                    </a:cubicBezTo>
                    <a:cubicBezTo>
                      <a:pt x="13" y="435"/>
                      <a:pt x="8" y="434"/>
                      <a:pt x="8" y="430"/>
                    </a:cubicBezTo>
                    <a:cubicBezTo>
                      <a:pt x="8" y="427"/>
                      <a:pt x="2" y="431"/>
                      <a:pt x="4" y="434"/>
                    </a:cubicBezTo>
                    <a:cubicBezTo>
                      <a:pt x="6" y="436"/>
                      <a:pt x="3" y="438"/>
                      <a:pt x="3" y="440"/>
                    </a:cubicBezTo>
                    <a:cubicBezTo>
                      <a:pt x="3" y="443"/>
                      <a:pt x="8" y="442"/>
                      <a:pt x="10" y="440"/>
                    </a:cubicBezTo>
                    <a:cubicBezTo>
                      <a:pt x="11" y="437"/>
                      <a:pt x="14" y="437"/>
                      <a:pt x="16" y="440"/>
                    </a:cubicBezTo>
                    <a:cubicBezTo>
                      <a:pt x="17" y="443"/>
                      <a:pt x="13" y="441"/>
                      <a:pt x="13" y="445"/>
                    </a:cubicBezTo>
                    <a:cubicBezTo>
                      <a:pt x="13" y="449"/>
                      <a:pt x="10" y="445"/>
                      <a:pt x="8" y="448"/>
                    </a:cubicBezTo>
                    <a:cubicBezTo>
                      <a:pt x="6" y="451"/>
                      <a:pt x="17" y="457"/>
                      <a:pt x="20" y="458"/>
                    </a:cubicBezTo>
                    <a:cubicBezTo>
                      <a:pt x="23" y="458"/>
                      <a:pt x="26" y="462"/>
                      <a:pt x="33" y="461"/>
                    </a:cubicBezTo>
                    <a:cubicBezTo>
                      <a:pt x="40" y="460"/>
                      <a:pt x="52" y="448"/>
                      <a:pt x="54" y="446"/>
                    </a:cubicBezTo>
                    <a:cubicBezTo>
                      <a:pt x="56" y="443"/>
                      <a:pt x="59" y="446"/>
                      <a:pt x="62" y="444"/>
                    </a:cubicBezTo>
                    <a:cubicBezTo>
                      <a:pt x="64" y="442"/>
                      <a:pt x="63" y="437"/>
                      <a:pt x="65" y="436"/>
                    </a:cubicBezTo>
                    <a:cubicBezTo>
                      <a:pt x="67" y="435"/>
                      <a:pt x="68" y="441"/>
                      <a:pt x="69" y="442"/>
                    </a:cubicBezTo>
                    <a:cubicBezTo>
                      <a:pt x="71" y="442"/>
                      <a:pt x="72" y="444"/>
                      <a:pt x="72" y="447"/>
                    </a:cubicBezTo>
                    <a:cubicBezTo>
                      <a:pt x="73" y="447"/>
                      <a:pt x="75" y="447"/>
                      <a:pt x="75" y="447"/>
                    </a:cubicBezTo>
                    <a:cubicBezTo>
                      <a:pt x="78" y="449"/>
                      <a:pt x="78" y="442"/>
                      <a:pt x="78" y="440"/>
                    </a:cubicBezTo>
                    <a:cubicBezTo>
                      <a:pt x="78" y="438"/>
                      <a:pt x="80" y="434"/>
                      <a:pt x="80" y="431"/>
                    </a:cubicBezTo>
                    <a:cubicBezTo>
                      <a:pt x="79" y="428"/>
                      <a:pt x="86" y="430"/>
                      <a:pt x="87" y="428"/>
                    </a:cubicBezTo>
                    <a:cubicBezTo>
                      <a:pt x="88" y="426"/>
                      <a:pt x="89" y="419"/>
                      <a:pt x="87" y="417"/>
                    </a:cubicBezTo>
                    <a:cubicBezTo>
                      <a:pt x="84" y="416"/>
                      <a:pt x="84" y="412"/>
                      <a:pt x="86" y="412"/>
                    </a:cubicBezTo>
                    <a:cubicBezTo>
                      <a:pt x="88" y="412"/>
                      <a:pt x="91" y="411"/>
                      <a:pt x="90" y="406"/>
                    </a:cubicBezTo>
                    <a:cubicBezTo>
                      <a:pt x="90" y="402"/>
                      <a:pt x="83" y="402"/>
                      <a:pt x="83" y="398"/>
                    </a:cubicBezTo>
                    <a:cubicBezTo>
                      <a:pt x="82" y="394"/>
                      <a:pt x="86" y="393"/>
                      <a:pt x="83" y="387"/>
                    </a:cubicBezTo>
                    <a:cubicBezTo>
                      <a:pt x="81" y="382"/>
                      <a:pt x="84" y="379"/>
                      <a:pt x="83" y="376"/>
                    </a:cubicBezTo>
                    <a:cubicBezTo>
                      <a:pt x="82" y="374"/>
                      <a:pt x="81" y="370"/>
                      <a:pt x="84" y="365"/>
                    </a:cubicBezTo>
                    <a:cubicBezTo>
                      <a:pt x="88" y="360"/>
                      <a:pt x="94" y="357"/>
                      <a:pt x="96" y="357"/>
                    </a:cubicBezTo>
                    <a:cubicBezTo>
                      <a:pt x="98" y="358"/>
                      <a:pt x="102" y="360"/>
                      <a:pt x="103" y="357"/>
                    </a:cubicBezTo>
                    <a:cubicBezTo>
                      <a:pt x="105" y="354"/>
                      <a:pt x="105" y="351"/>
                      <a:pt x="103" y="351"/>
                    </a:cubicBezTo>
                    <a:cubicBezTo>
                      <a:pt x="102" y="350"/>
                      <a:pt x="97" y="349"/>
                      <a:pt x="101" y="345"/>
                    </a:cubicBezTo>
                    <a:cubicBezTo>
                      <a:pt x="104" y="340"/>
                      <a:pt x="108" y="335"/>
                      <a:pt x="108" y="330"/>
                    </a:cubicBezTo>
                    <a:cubicBezTo>
                      <a:pt x="109" y="325"/>
                      <a:pt x="107" y="322"/>
                      <a:pt x="109" y="320"/>
                    </a:cubicBezTo>
                    <a:cubicBezTo>
                      <a:pt x="110" y="318"/>
                      <a:pt x="114" y="320"/>
                      <a:pt x="117" y="318"/>
                    </a:cubicBezTo>
                    <a:cubicBezTo>
                      <a:pt x="120" y="316"/>
                      <a:pt x="118" y="313"/>
                      <a:pt x="119" y="311"/>
                    </a:cubicBezTo>
                    <a:cubicBezTo>
                      <a:pt x="121" y="310"/>
                      <a:pt x="123" y="304"/>
                      <a:pt x="125" y="303"/>
                    </a:cubicBezTo>
                    <a:cubicBezTo>
                      <a:pt x="127" y="301"/>
                      <a:pt x="129" y="299"/>
                      <a:pt x="128" y="297"/>
                    </a:cubicBezTo>
                    <a:cubicBezTo>
                      <a:pt x="126" y="295"/>
                      <a:pt x="131" y="293"/>
                      <a:pt x="131" y="289"/>
                    </a:cubicBezTo>
                    <a:cubicBezTo>
                      <a:pt x="131" y="285"/>
                      <a:pt x="136" y="283"/>
                      <a:pt x="140" y="283"/>
                    </a:cubicBezTo>
                    <a:cubicBezTo>
                      <a:pt x="143" y="283"/>
                      <a:pt x="148" y="283"/>
                      <a:pt x="148" y="279"/>
                    </a:cubicBezTo>
                    <a:cubicBezTo>
                      <a:pt x="148" y="276"/>
                      <a:pt x="146" y="269"/>
                      <a:pt x="151" y="271"/>
                    </a:cubicBezTo>
                    <a:cubicBezTo>
                      <a:pt x="156" y="273"/>
                      <a:pt x="159" y="271"/>
                      <a:pt x="163" y="273"/>
                    </a:cubicBezTo>
                    <a:cubicBezTo>
                      <a:pt x="166" y="276"/>
                      <a:pt x="170" y="276"/>
                      <a:pt x="170" y="271"/>
                    </a:cubicBezTo>
                    <a:cubicBezTo>
                      <a:pt x="170" y="267"/>
                      <a:pt x="172" y="260"/>
                      <a:pt x="177" y="263"/>
                    </a:cubicBezTo>
                    <a:cubicBezTo>
                      <a:pt x="177" y="263"/>
                      <a:pt x="177" y="263"/>
                      <a:pt x="178" y="263"/>
                    </a:cubicBezTo>
                    <a:cubicBezTo>
                      <a:pt x="179" y="260"/>
                      <a:pt x="182" y="258"/>
                      <a:pt x="185" y="258"/>
                    </a:cubicBezTo>
                    <a:cubicBezTo>
                      <a:pt x="189" y="258"/>
                      <a:pt x="192" y="266"/>
                      <a:pt x="197" y="267"/>
                    </a:cubicBezTo>
                    <a:cubicBezTo>
                      <a:pt x="203" y="268"/>
                      <a:pt x="208" y="270"/>
                      <a:pt x="210" y="268"/>
                    </a:cubicBezTo>
                    <a:cubicBezTo>
                      <a:pt x="211" y="265"/>
                      <a:pt x="215" y="269"/>
                      <a:pt x="218" y="268"/>
                    </a:cubicBezTo>
                    <a:cubicBezTo>
                      <a:pt x="222" y="267"/>
                      <a:pt x="222" y="274"/>
                      <a:pt x="225" y="270"/>
                    </a:cubicBezTo>
                    <a:cubicBezTo>
                      <a:pt x="228" y="265"/>
                      <a:pt x="224" y="263"/>
                      <a:pt x="230" y="263"/>
                    </a:cubicBezTo>
                    <a:cubicBezTo>
                      <a:pt x="235" y="264"/>
                      <a:pt x="232" y="257"/>
                      <a:pt x="232" y="254"/>
                    </a:cubicBezTo>
                    <a:cubicBezTo>
                      <a:pt x="232" y="250"/>
                      <a:pt x="239" y="249"/>
                      <a:pt x="239" y="246"/>
                    </a:cubicBezTo>
                    <a:cubicBezTo>
                      <a:pt x="239" y="243"/>
                      <a:pt x="248" y="246"/>
                      <a:pt x="250" y="243"/>
                    </a:cubicBezTo>
                    <a:cubicBezTo>
                      <a:pt x="252" y="241"/>
                      <a:pt x="257" y="240"/>
                      <a:pt x="259" y="243"/>
                    </a:cubicBezTo>
                    <a:cubicBezTo>
                      <a:pt x="261" y="247"/>
                      <a:pt x="270" y="248"/>
                      <a:pt x="271" y="251"/>
                    </a:cubicBezTo>
                    <a:cubicBezTo>
                      <a:pt x="271" y="253"/>
                      <a:pt x="271" y="255"/>
                      <a:pt x="271" y="258"/>
                    </a:cubicBezTo>
                    <a:cubicBezTo>
                      <a:pt x="272" y="256"/>
                      <a:pt x="274" y="255"/>
                      <a:pt x="276" y="255"/>
                    </a:cubicBezTo>
                    <a:cubicBezTo>
                      <a:pt x="279" y="255"/>
                      <a:pt x="282" y="250"/>
                      <a:pt x="285" y="251"/>
                    </a:cubicBezTo>
                    <a:cubicBezTo>
                      <a:pt x="288" y="251"/>
                      <a:pt x="290" y="251"/>
                      <a:pt x="291" y="247"/>
                    </a:cubicBezTo>
                    <a:cubicBezTo>
                      <a:pt x="288" y="245"/>
                      <a:pt x="283" y="245"/>
                      <a:pt x="283" y="247"/>
                    </a:cubicBezTo>
                    <a:close/>
                    <a:moveTo>
                      <a:pt x="81" y="34"/>
                    </a:moveTo>
                    <a:cubicBezTo>
                      <a:pt x="86" y="35"/>
                      <a:pt x="76" y="40"/>
                      <a:pt x="75" y="45"/>
                    </a:cubicBezTo>
                    <a:cubicBezTo>
                      <a:pt x="73" y="49"/>
                      <a:pt x="82" y="54"/>
                      <a:pt x="86" y="57"/>
                    </a:cubicBezTo>
                    <a:cubicBezTo>
                      <a:pt x="90" y="61"/>
                      <a:pt x="99" y="60"/>
                      <a:pt x="102" y="58"/>
                    </a:cubicBezTo>
                    <a:cubicBezTo>
                      <a:pt x="105" y="56"/>
                      <a:pt x="104" y="49"/>
                      <a:pt x="108" y="49"/>
                    </a:cubicBezTo>
                    <a:cubicBezTo>
                      <a:pt x="113" y="50"/>
                      <a:pt x="110" y="46"/>
                      <a:pt x="114" y="44"/>
                    </a:cubicBezTo>
                    <a:cubicBezTo>
                      <a:pt x="117" y="43"/>
                      <a:pt x="118" y="48"/>
                      <a:pt x="115" y="51"/>
                    </a:cubicBezTo>
                    <a:cubicBezTo>
                      <a:pt x="112" y="55"/>
                      <a:pt x="120" y="54"/>
                      <a:pt x="125" y="50"/>
                    </a:cubicBezTo>
                    <a:cubicBezTo>
                      <a:pt x="129" y="46"/>
                      <a:pt x="130" y="50"/>
                      <a:pt x="129" y="54"/>
                    </a:cubicBezTo>
                    <a:cubicBezTo>
                      <a:pt x="128" y="58"/>
                      <a:pt x="119" y="56"/>
                      <a:pt x="116" y="60"/>
                    </a:cubicBezTo>
                    <a:cubicBezTo>
                      <a:pt x="112" y="65"/>
                      <a:pt x="102" y="61"/>
                      <a:pt x="98" y="66"/>
                    </a:cubicBezTo>
                    <a:cubicBezTo>
                      <a:pt x="93" y="71"/>
                      <a:pt x="102" y="71"/>
                      <a:pt x="108" y="70"/>
                    </a:cubicBezTo>
                    <a:cubicBezTo>
                      <a:pt x="114" y="69"/>
                      <a:pt x="126" y="68"/>
                      <a:pt x="131" y="69"/>
                    </a:cubicBezTo>
                    <a:cubicBezTo>
                      <a:pt x="135" y="70"/>
                      <a:pt x="128" y="72"/>
                      <a:pt x="120" y="72"/>
                    </a:cubicBezTo>
                    <a:cubicBezTo>
                      <a:pt x="113" y="72"/>
                      <a:pt x="110" y="74"/>
                      <a:pt x="111" y="76"/>
                    </a:cubicBezTo>
                    <a:cubicBezTo>
                      <a:pt x="111" y="78"/>
                      <a:pt x="100" y="74"/>
                      <a:pt x="100" y="78"/>
                    </a:cubicBezTo>
                    <a:cubicBezTo>
                      <a:pt x="99" y="83"/>
                      <a:pt x="110" y="84"/>
                      <a:pt x="111" y="87"/>
                    </a:cubicBezTo>
                    <a:cubicBezTo>
                      <a:pt x="112" y="90"/>
                      <a:pt x="119" y="87"/>
                      <a:pt x="122" y="88"/>
                    </a:cubicBezTo>
                    <a:cubicBezTo>
                      <a:pt x="125" y="89"/>
                      <a:pt x="117" y="91"/>
                      <a:pt x="116" y="93"/>
                    </a:cubicBezTo>
                    <a:cubicBezTo>
                      <a:pt x="115" y="94"/>
                      <a:pt x="124" y="96"/>
                      <a:pt x="126" y="98"/>
                    </a:cubicBezTo>
                    <a:cubicBezTo>
                      <a:pt x="127" y="101"/>
                      <a:pt x="133" y="99"/>
                      <a:pt x="133" y="96"/>
                    </a:cubicBezTo>
                    <a:cubicBezTo>
                      <a:pt x="133" y="91"/>
                      <a:pt x="139" y="78"/>
                      <a:pt x="146" y="76"/>
                    </a:cubicBezTo>
                    <a:cubicBezTo>
                      <a:pt x="154" y="73"/>
                      <a:pt x="149" y="70"/>
                      <a:pt x="150" y="66"/>
                    </a:cubicBezTo>
                    <a:cubicBezTo>
                      <a:pt x="151" y="62"/>
                      <a:pt x="157" y="65"/>
                      <a:pt x="156" y="62"/>
                    </a:cubicBezTo>
                    <a:cubicBezTo>
                      <a:pt x="154" y="58"/>
                      <a:pt x="155" y="57"/>
                      <a:pt x="160" y="52"/>
                    </a:cubicBezTo>
                    <a:cubicBezTo>
                      <a:pt x="164" y="48"/>
                      <a:pt x="167" y="51"/>
                      <a:pt x="173" y="48"/>
                    </a:cubicBezTo>
                    <a:cubicBezTo>
                      <a:pt x="179" y="46"/>
                      <a:pt x="182" y="50"/>
                      <a:pt x="175" y="51"/>
                    </a:cubicBezTo>
                    <a:cubicBezTo>
                      <a:pt x="170" y="51"/>
                      <a:pt x="173" y="58"/>
                      <a:pt x="177" y="59"/>
                    </a:cubicBezTo>
                    <a:cubicBezTo>
                      <a:pt x="182" y="61"/>
                      <a:pt x="178" y="63"/>
                      <a:pt x="181" y="63"/>
                    </a:cubicBezTo>
                    <a:cubicBezTo>
                      <a:pt x="185" y="64"/>
                      <a:pt x="184" y="69"/>
                      <a:pt x="179" y="74"/>
                    </a:cubicBezTo>
                    <a:cubicBezTo>
                      <a:pt x="175" y="79"/>
                      <a:pt x="180" y="80"/>
                      <a:pt x="190" y="76"/>
                    </a:cubicBezTo>
                    <a:cubicBezTo>
                      <a:pt x="199" y="73"/>
                      <a:pt x="193" y="79"/>
                      <a:pt x="196" y="82"/>
                    </a:cubicBezTo>
                    <a:cubicBezTo>
                      <a:pt x="199" y="85"/>
                      <a:pt x="206" y="80"/>
                      <a:pt x="210" y="75"/>
                    </a:cubicBezTo>
                    <a:cubicBezTo>
                      <a:pt x="214" y="71"/>
                      <a:pt x="220" y="71"/>
                      <a:pt x="220" y="69"/>
                    </a:cubicBezTo>
                    <a:cubicBezTo>
                      <a:pt x="220" y="66"/>
                      <a:pt x="216" y="65"/>
                      <a:pt x="212" y="67"/>
                    </a:cubicBezTo>
                    <a:cubicBezTo>
                      <a:pt x="209" y="68"/>
                      <a:pt x="200" y="67"/>
                      <a:pt x="203" y="65"/>
                    </a:cubicBezTo>
                    <a:cubicBezTo>
                      <a:pt x="206" y="62"/>
                      <a:pt x="205" y="60"/>
                      <a:pt x="201" y="60"/>
                    </a:cubicBezTo>
                    <a:cubicBezTo>
                      <a:pt x="196" y="61"/>
                      <a:pt x="188" y="58"/>
                      <a:pt x="192" y="57"/>
                    </a:cubicBezTo>
                    <a:cubicBezTo>
                      <a:pt x="196" y="55"/>
                      <a:pt x="189" y="50"/>
                      <a:pt x="186" y="51"/>
                    </a:cubicBezTo>
                    <a:cubicBezTo>
                      <a:pt x="182" y="51"/>
                      <a:pt x="183" y="47"/>
                      <a:pt x="184" y="44"/>
                    </a:cubicBezTo>
                    <a:cubicBezTo>
                      <a:pt x="184" y="41"/>
                      <a:pt x="174" y="40"/>
                      <a:pt x="176" y="39"/>
                    </a:cubicBezTo>
                    <a:cubicBezTo>
                      <a:pt x="178" y="38"/>
                      <a:pt x="171" y="36"/>
                      <a:pt x="170" y="38"/>
                    </a:cubicBezTo>
                    <a:cubicBezTo>
                      <a:pt x="168" y="40"/>
                      <a:pt x="165" y="39"/>
                      <a:pt x="165" y="36"/>
                    </a:cubicBezTo>
                    <a:cubicBezTo>
                      <a:pt x="165" y="33"/>
                      <a:pt x="158" y="34"/>
                      <a:pt x="155" y="34"/>
                    </a:cubicBezTo>
                    <a:cubicBezTo>
                      <a:pt x="152" y="35"/>
                      <a:pt x="153" y="28"/>
                      <a:pt x="150" y="26"/>
                    </a:cubicBezTo>
                    <a:cubicBezTo>
                      <a:pt x="147" y="23"/>
                      <a:pt x="143" y="30"/>
                      <a:pt x="141" y="30"/>
                    </a:cubicBezTo>
                    <a:cubicBezTo>
                      <a:pt x="139" y="29"/>
                      <a:pt x="143" y="25"/>
                      <a:pt x="144" y="22"/>
                    </a:cubicBezTo>
                    <a:cubicBezTo>
                      <a:pt x="145" y="19"/>
                      <a:pt x="134" y="15"/>
                      <a:pt x="132" y="18"/>
                    </a:cubicBezTo>
                    <a:cubicBezTo>
                      <a:pt x="131" y="21"/>
                      <a:pt x="129" y="13"/>
                      <a:pt x="126" y="12"/>
                    </a:cubicBezTo>
                    <a:cubicBezTo>
                      <a:pt x="124" y="12"/>
                      <a:pt x="126" y="17"/>
                      <a:pt x="124" y="18"/>
                    </a:cubicBezTo>
                    <a:cubicBezTo>
                      <a:pt x="121" y="18"/>
                      <a:pt x="118" y="21"/>
                      <a:pt x="122" y="23"/>
                    </a:cubicBezTo>
                    <a:cubicBezTo>
                      <a:pt x="126" y="26"/>
                      <a:pt x="130" y="38"/>
                      <a:pt x="129" y="40"/>
                    </a:cubicBezTo>
                    <a:cubicBezTo>
                      <a:pt x="129" y="42"/>
                      <a:pt x="117" y="31"/>
                      <a:pt x="117" y="26"/>
                    </a:cubicBezTo>
                    <a:cubicBezTo>
                      <a:pt x="116" y="21"/>
                      <a:pt x="110" y="16"/>
                      <a:pt x="109" y="20"/>
                    </a:cubicBezTo>
                    <a:cubicBezTo>
                      <a:pt x="107" y="24"/>
                      <a:pt x="103" y="25"/>
                      <a:pt x="104" y="29"/>
                    </a:cubicBezTo>
                    <a:cubicBezTo>
                      <a:pt x="106" y="33"/>
                      <a:pt x="101" y="34"/>
                      <a:pt x="101" y="31"/>
                    </a:cubicBezTo>
                    <a:cubicBezTo>
                      <a:pt x="101" y="28"/>
                      <a:pt x="95" y="25"/>
                      <a:pt x="93" y="24"/>
                    </a:cubicBezTo>
                    <a:cubicBezTo>
                      <a:pt x="91" y="24"/>
                      <a:pt x="99" y="23"/>
                      <a:pt x="102" y="21"/>
                    </a:cubicBezTo>
                    <a:cubicBezTo>
                      <a:pt x="106" y="19"/>
                      <a:pt x="99" y="17"/>
                      <a:pt x="96" y="19"/>
                    </a:cubicBezTo>
                    <a:cubicBezTo>
                      <a:pt x="93" y="21"/>
                      <a:pt x="88" y="17"/>
                      <a:pt x="86" y="20"/>
                    </a:cubicBezTo>
                    <a:cubicBezTo>
                      <a:pt x="84" y="23"/>
                      <a:pt x="82" y="20"/>
                      <a:pt x="78" y="19"/>
                    </a:cubicBezTo>
                    <a:cubicBezTo>
                      <a:pt x="75" y="19"/>
                      <a:pt x="72" y="24"/>
                      <a:pt x="69" y="23"/>
                    </a:cubicBezTo>
                    <a:cubicBezTo>
                      <a:pt x="67" y="22"/>
                      <a:pt x="65" y="28"/>
                      <a:pt x="69" y="35"/>
                    </a:cubicBezTo>
                    <a:cubicBezTo>
                      <a:pt x="73" y="41"/>
                      <a:pt x="76" y="33"/>
                      <a:pt x="81" y="34"/>
                    </a:cubicBezTo>
                    <a:close/>
                    <a:moveTo>
                      <a:pt x="71" y="54"/>
                    </a:moveTo>
                    <a:cubicBezTo>
                      <a:pt x="74" y="55"/>
                      <a:pt x="76" y="60"/>
                      <a:pt x="79" y="59"/>
                    </a:cubicBezTo>
                    <a:cubicBezTo>
                      <a:pt x="80" y="59"/>
                      <a:pt x="75" y="53"/>
                      <a:pt x="71" y="50"/>
                    </a:cubicBezTo>
                    <a:cubicBezTo>
                      <a:pt x="68" y="46"/>
                      <a:pt x="68" y="43"/>
                      <a:pt x="64" y="44"/>
                    </a:cubicBezTo>
                    <a:cubicBezTo>
                      <a:pt x="59" y="45"/>
                      <a:pt x="68" y="53"/>
                      <a:pt x="71" y="54"/>
                    </a:cubicBezTo>
                    <a:close/>
                    <a:moveTo>
                      <a:pt x="150" y="13"/>
                    </a:moveTo>
                    <a:cubicBezTo>
                      <a:pt x="153" y="15"/>
                      <a:pt x="147" y="15"/>
                      <a:pt x="149" y="18"/>
                    </a:cubicBezTo>
                    <a:cubicBezTo>
                      <a:pt x="157" y="25"/>
                      <a:pt x="186" y="17"/>
                      <a:pt x="190" y="19"/>
                    </a:cubicBezTo>
                    <a:cubicBezTo>
                      <a:pt x="194" y="21"/>
                      <a:pt x="165" y="24"/>
                      <a:pt x="167" y="27"/>
                    </a:cubicBezTo>
                    <a:cubicBezTo>
                      <a:pt x="168" y="30"/>
                      <a:pt x="191" y="32"/>
                      <a:pt x="193" y="30"/>
                    </a:cubicBezTo>
                    <a:cubicBezTo>
                      <a:pt x="195" y="28"/>
                      <a:pt x="199" y="34"/>
                      <a:pt x="207" y="35"/>
                    </a:cubicBezTo>
                    <a:cubicBezTo>
                      <a:pt x="214" y="35"/>
                      <a:pt x="214" y="32"/>
                      <a:pt x="219" y="32"/>
                    </a:cubicBezTo>
                    <a:cubicBezTo>
                      <a:pt x="225" y="31"/>
                      <a:pt x="234" y="29"/>
                      <a:pt x="234" y="25"/>
                    </a:cubicBezTo>
                    <a:cubicBezTo>
                      <a:pt x="234" y="22"/>
                      <a:pt x="251" y="18"/>
                      <a:pt x="249" y="13"/>
                    </a:cubicBezTo>
                    <a:cubicBezTo>
                      <a:pt x="248" y="7"/>
                      <a:pt x="232" y="11"/>
                      <a:pt x="227" y="9"/>
                    </a:cubicBezTo>
                    <a:cubicBezTo>
                      <a:pt x="223" y="6"/>
                      <a:pt x="212" y="3"/>
                      <a:pt x="210" y="7"/>
                    </a:cubicBezTo>
                    <a:cubicBezTo>
                      <a:pt x="209" y="10"/>
                      <a:pt x="206" y="11"/>
                      <a:pt x="204" y="10"/>
                    </a:cubicBezTo>
                    <a:cubicBezTo>
                      <a:pt x="203" y="8"/>
                      <a:pt x="205" y="0"/>
                      <a:pt x="198" y="3"/>
                    </a:cubicBezTo>
                    <a:cubicBezTo>
                      <a:pt x="190" y="5"/>
                      <a:pt x="197" y="13"/>
                      <a:pt x="196" y="14"/>
                    </a:cubicBezTo>
                    <a:cubicBezTo>
                      <a:pt x="194" y="15"/>
                      <a:pt x="187" y="12"/>
                      <a:pt x="187" y="9"/>
                    </a:cubicBezTo>
                    <a:cubicBezTo>
                      <a:pt x="186" y="5"/>
                      <a:pt x="178" y="12"/>
                      <a:pt x="177" y="8"/>
                    </a:cubicBezTo>
                    <a:cubicBezTo>
                      <a:pt x="176" y="4"/>
                      <a:pt x="167" y="1"/>
                      <a:pt x="165" y="1"/>
                    </a:cubicBezTo>
                    <a:cubicBezTo>
                      <a:pt x="163" y="1"/>
                      <a:pt x="167" y="4"/>
                      <a:pt x="166" y="6"/>
                    </a:cubicBezTo>
                    <a:cubicBezTo>
                      <a:pt x="165" y="8"/>
                      <a:pt x="160" y="4"/>
                      <a:pt x="158" y="4"/>
                    </a:cubicBezTo>
                    <a:cubicBezTo>
                      <a:pt x="156" y="4"/>
                      <a:pt x="159" y="8"/>
                      <a:pt x="158" y="10"/>
                    </a:cubicBezTo>
                    <a:cubicBezTo>
                      <a:pt x="157" y="12"/>
                      <a:pt x="153" y="4"/>
                      <a:pt x="149" y="4"/>
                    </a:cubicBezTo>
                    <a:cubicBezTo>
                      <a:pt x="146" y="4"/>
                      <a:pt x="147" y="8"/>
                      <a:pt x="145" y="8"/>
                    </a:cubicBezTo>
                    <a:cubicBezTo>
                      <a:pt x="142" y="9"/>
                      <a:pt x="148" y="12"/>
                      <a:pt x="150" y="1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5" name="Freeform 140"/>
              <p:cNvSpPr>
                <a:spLocks/>
              </p:cNvSpPr>
              <p:nvPr/>
            </p:nvSpPr>
            <p:spPr bwMode="auto">
              <a:xfrm>
                <a:off x="8408988" y="1651000"/>
                <a:ext cx="73025" cy="2698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" y="6"/>
                  </a:cxn>
                  <a:cxn ang="0">
                    <a:pos x="24" y="11"/>
                  </a:cxn>
                  <a:cxn ang="0">
                    <a:pos x="38" y="9"/>
                  </a:cxn>
                  <a:cxn ang="0">
                    <a:pos x="17" y="2"/>
                  </a:cxn>
                </a:cxnLst>
                <a:rect l="0" t="0" r="r" b="b"/>
                <a:pathLst>
                  <a:path w="38" h="14">
                    <a:moveTo>
                      <a:pt x="17" y="2"/>
                    </a:moveTo>
                    <a:cubicBezTo>
                      <a:pt x="15" y="3"/>
                      <a:pt x="0" y="2"/>
                      <a:pt x="3" y="6"/>
                    </a:cubicBezTo>
                    <a:cubicBezTo>
                      <a:pt x="6" y="9"/>
                      <a:pt x="18" y="7"/>
                      <a:pt x="24" y="11"/>
                    </a:cubicBezTo>
                    <a:cubicBezTo>
                      <a:pt x="30" y="14"/>
                      <a:pt x="38" y="11"/>
                      <a:pt x="38" y="9"/>
                    </a:cubicBezTo>
                    <a:cubicBezTo>
                      <a:pt x="38" y="6"/>
                      <a:pt x="19" y="0"/>
                      <a:pt x="17" y="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6" name="Freeform 141"/>
              <p:cNvSpPr>
                <a:spLocks noEditPoints="1"/>
              </p:cNvSpPr>
              <p:nvPr/>
            </p:nvSpPr>
            <p:spPr bwMode="auto">
              <a:xfrm>
                <a:off x="7131050" y="2195513"/>
                <a:ext cx="369888" cy="368300"/>
              </a:xfrm>
              <a:custGeom>
                <a:avLst/>
                <a:gdLst/>
                <a:ahLst/>
                <a:cxnLst>
                  <a:cxn ang="0">
                    <a:pos x="171" y="24"/>
                  </a:cxn>
                  <a:cxn ang="0">
                    <a:pos x="139" y="9"/>
                  </a:cxn>
                  <a:cxn ang="0">
                    <a:pos x="135" y="31"/>
                  </a:cxn>
                  <a:cxn ang="0">
                    <a:pos x="121" y="41"/>
                  </a:cxn>
                  <a:cxn ang="0">
                    <a:pos x="119" y="57"/>
                  </a:cxn>
                  <a:cxn ang="0">
                    <a:pos x="131" y="53"/>
                  </a:cxn>
                  <a:cxn ang="0">
                    <a:pos x="134" y="44"/>
                  </a:cxn>
                  <a:cxn ang="0">
                    <a:pos x="158" y="45"/>
                  </a:cxn>
                  <a:cxn ang="0">
                    <a:pos x="180" y="32"/>
                  </a:cxn>
                  <a:cxn ang="0">
                    <a:pos x="182" y="21"/>
                  </a:cxn>
                  <a:cxn ang="0">
                    <a:pos x="119" y="82"/>
                  </a:cxn>
                  <a:cxn ang="0">
                    <a:pos x="106" y="108"/>
                  </a:cxn>
                  <a:cxn ang="0">
                    <a:pos x="89" y="112"/>
                  </a:cxn>
                  <a:cxn ang="0">
                    <a:pos x="73" y="132"/>
                  </a:cxn>
                  <a:cxn ang="0">
                    <a:pos x="53" y="136"/>
                  </a:cxn>
                  <a:cxn ang="0">
                    <a:pos x="19" y="150"/>
                  </a:cxn>
                  <a:cxn ang="0">
                    <a:pos x="31" y="154"/>
                  </a:cxn>
                  <a:cxn ang="0">
                    <a:pos x="64" y="157"/>
                  </a:cxn>
                  <a:cxn ang="0">
                    <a:pos x="81" y="149"/>
                  </a:cxn>
                  <a:cxn ang="0">
                    <a:pos x="99" y="146"/>
                  </a:cxn>
                  <a:cxn ang="0">
                    <a:pos x="114" y="140"/>
                  </a:cxn>
                  <a:cxn ang="0">
                    <a:pos x="128" y="122"/>
                  </a:cxn>
                  <a:cxn ang="0">
                    <a:pos x="141" y="93"/>
                  </a:cxn>
                  <a:cxn ang="0">
                    <a:pos x="121" y="67"/>
                  </a:cxn>
                  <a:cxn ang="0">
                    <a:pos x="37" y="156"/>
                  </a:cxn>
                  <a:cxn ang="0">
                    <a:pos x="42" y="168"/>
                  </a:cxn>
                  <a:cxn ang="0">
                    <a:pos x="59" y="155"/>
                  </a:cxn>
                  <a:cxn ang="0">
                    <a:pos x="25" y="166"/>
                  </a:cxn>
                  <a:cxn ang="0">
                    <a:pos x="7" y="163"/>
                  </a:cxn>
                  <a:cxn ang="0">
                    <a:pos x="8" y="168"/>
                  </a:cxn>
                  <a:cxn ang="0">
                    <a:pos x="14" y="193"/>
                  </a:cxn>
                  <a:cxn ang="0">
                    <a:pos x="25" y="166"/>
                  </a:cxn>
                </a:cxnLst>
                <a:rect l="0" t="0" r="r" b="b"/>
                <a:pathLst>
                  <a:path w="193" h="193">
                    <a:moveTo>
                      <a:pt x="182" y="21"/>
                    </a:moveTo>
                    <a:cubicBezTo>
                      <a:pt x="180" y="18"/>
                      <a:pt x="176" y="23"/>
                      <a:pt x="171" y="24"/>
                    </a:cubicBezTo>
                    <a:cubicBezTo>
                      <a:pt x="166" y="25"/>
                      <a:pt x="150" y="12"/>
                      <a:pt x="146" y="6"/>
                    </a:cubicBezTo>
                    <a:cubicBezTo>
                      <a:pt x="142" y="0"/>
                      <a:pt x="136" y="5"/>
                      <a:pt x="139" y="9"/>
                    </a:cubicBezTo>
                    <a:cubicBezTo>
                      <a:pt x="142" y="13"/>
                      <a:pt x="138" y="15"/>
                      <a:pt x="138" y="21"/>
                    </a:cubicBezTo>
                    <a:cubicBezTo>
                      <a:pt x="138" y="27"/>
                      <a:pt x="134" y="27"/>
                      <a:pt x="135" y="31"/>
                    </a:cubicBezTo>
                    <a:cubicBezTo>
                      <a:pt x="136" y="35"/>
                      <a:pt x="130" y="34"/>
                      <a:pt x="126" y="35"/>
                    </a:cubicBezTo>
                    <a:cubicBezTo>
                      <a:pt x="122" y="35"/>
                      <a:pt x="126" y="39"/>
                      <a:pt x="121" y="41"/>
                    </a:cubicBezTo>
                    <a:cubicBezTo>
                      <a:pt x="117" y="43"/>
                      <a:pt x="117" y="47"/>
                      <a:pt x="119" y="48"/>
                    </a:cubicBezTo>
                    <a:cubicBezTo>
                      <a:pt x="122" y="49"/>
                      <a:pt x="120" y="54"/>
                      <a:pt x="119" y="57"/>
                    </a:cubicBezTo>
                    <a:cubicBezTo>
                      <a:pt x="119" y="60"/>
                      <a:pt x="122" y="57"/>
                      <a:pt x="125" y="54"/>
                    </a:cubicBezTo>
                    <a:cubicBezTo>
                      <a:pt x="128" y="51"/>
                      <a:pt x="130" y="56"/>
                      <a:pt x="131" y="53"/>
                    </a:cubicBezTo>
                    <a:cubicBezTo>
                      <a:pt x="132" y="50"/>
                      <a:pt x="124" y="48"/>
                      <a:pt x="124" y="45"/>
                    </a:cubicBezTo>
                    <a:cubicBezTo>
                      <a:pt x="125" y="41"/>
                      <a:pt x="130" y="46"/>
                      <a:pt x="134" y="44"/>
                    </a:cubicBezTo>
                    <a:cubicBezTo>
                      <a:pt x="138" y="42"/>
                      <a:pt x="146" y="43"/>
                      <a:pt x="151" y="48"/>
                    </a:cubicBezTo>
                    <a:cubicBezTo>
                      <a:pt x="156" y="52"/>
                      <a:pt x="157" y="50"/>
                      <a:pt x="158" y="45"/>
                    </a:cubicBezTo>
                    <a:cubicBezTo>
                      <a:pt x="159" y="40"/>
                      <a:pt x="167" y="37"/>
                      <a:pt x="174" y="37"/>
                    </a:cubicBezTo>
                    <a:cubicBezTo>
                      <a:pt x="182" y="37"/>
                      <a:pt x="183" y="34"/>
                      <a:pt x="180" y="32"/>
                    </a:cubicBezTo>
                    <a:cubicBezTo>
                      <a:pt x="178" y="30"/>
                      <a:pt x="193" y="21"/>
                      <a:pt x="193" y="18"/>
                    </a:cubicBezTo>
                    <a:cubicBezTo>
                      <a:pt x="192" y="15"/>
                      <a:pt x="185" y="24"/>
                      <a:pt x="182" y="21"/>
                    </a:cubicBezTo>
                    <a:close/>
                    <a:moveTo>
                      <a:pt x="121" y="67"/>
                    </a:moveTo>
                    <a:cubicBezTo>
                      <a:pt x="118" y="68"/>
                      <a:pt x="115" y="79"/>
                      <a:pt x="119" y="82"/>
                    </a:cubicBezTo>
                    <a:cubicBezTo>
                      <a:pt x="123" y="85"/>
                      <a:pt x="113" y="90"/>
                      <a:pt x="113" y="97"/>
                    </a:cubicBezTo>
                    <a:cubicBezTo>
                      <a:pt x="114" y="103"/>
                      <a:pt x="107" y="103"/>
                      <a:pt x="106" y="108"/>
                    </a:cubicBezTo>
                    <a:cubicBezTo>
                      <a:pt x="105" y="112"/>
                      <a:pt x="102" y="111"/>
                      <a:pt x="96" y="116"/>
                    </a:cubicBezTo>
                    <a:cubicBezTo>
                      <a:pt x="90" y="120"/>
                      <a:pt x="87" y="115"/>
                      <a:pt x="89" y="112"/>
                    </a:cubicBezTo>
                    <a:cubicBezTo>
                      <a:pt x="90" y="109"/>
                      <a:pt x="80" y="114"/>
                      <a:pt x="80" y="121"/>
                    </a:cubicBezTo>
                    <a:cubicBezTo>
                      <a:pt x="81" y="128"/>
                      <a:pt x="71" y="129"/>
                      <a:pt x="73" y="132"/>
                    </a:cubicBezTo>
                    <a:cubicBezTo>
                      <a:pt x="76" y="136"/>
                      <a:pt x="66" y="138"/>
                      <a:pt x="66" y="135"/>
                    </a:cubicBezTo>
                    <a:cubicBezTo>
                      <a:pt x="67" y="132"/>
                      <a:pt x="60" y="133"/>
                      <a:pt x="53" y="136"/>
                    </a:cubicBezTo>
                    <a:cubicBezTo>
                      <a:pt x="45" y="139"/>
                      <a:pt x="40" y="133"/>
                      <a:pt x="36" y="137"/>
                    </a:cubicBezTo>
                    <a:cubicBezTo>
                      <a:pt x="32" y="142"/>
                      <a:pt x="24" y="149"/>
                      <a:pt x="19" y="150"/>
                    </a:cubicBezTo>
                    <a:cubicBezTo>
                      <a:pt x="13" y="151"/>
                      <a:pt x="16" y="158"/>
                      <a:pt x="19" y="157"/>
                    </a:cubicBezTo>
                    <a:cubicBezTo>
                      <a:pt x="23" y="155"/>
                      <a:pt x="29" y="157"/>
                      <a:pt x="31" y="154"/>
                    </a:cubicBezTo>
                    <a:cubicBezTo>
                      <a:pt x="33" y="151"/>
                      <a:pt x="49" y="147"/>
                      <a:pt x="59" y="147"/>
                    </a:cubicBezTo>
                    <a:cubicBezTo>
                      <a:pt x="69" y="147"/>
                      <a:pt x="63" y="152"/>
                      <a:pt x="64" y="157"/>
                    </a:cubicBezTo>
                    <a:cubicBezTo>
                      <a:pt x="65" y="162"/>
                      <a:pt x="73" y="161"/>
                      <a:pt x="77" y="156"/>
                    </a:cubicBezTo>
                    <a:cubicBezTo>
                      <a:pt x="82" y="151"/>
                      <a:pt x="85" y="152"/>
                      <a:pt x="81" y="149"/>
                    </a:cubicBezTo>
                    <a:cubicBezTo>
                      <a:pt x="78" y="146"/>
                      <a:pt x="82" y="143"/>
                      <a:pt x="85" y="147"/>
                    </a:cubicBezTo>
                    <a:cubicBezTo>
                      <a:pt x="87" y="151"/>
                      <a:pt x="96" y="151"/>
                      <a:pt x="99" y="146"/>
                    </a:cubicBezTo>
                    <a:cubicBezTo>
                      <a:pt x="102" y="141"/>
                      <a:pt x="103" y="147"/>
                      <a:pt x="107" y="147"/>
                    </a:cubicBezTo>
                    <a:cubicBezTo>
                      <a:pt x="111" y="146"/>
                      <a:pt x="114" y="136"/>
                      <a:pt x="114" y="140"/>
                    </a:cubicBezTo>
                    <a:cubicBezTo>
                      <a:pt x="114" y="144"/>
                      <a:pt x="121" y="143"/>
                      <a:pt x="125" y="138"/>
                    </a:cubicBezTo>
                    <a:cubicBezTo>
                      <a:pt x="129" y="134"/>
                      <a:pt x="125" y="126"/>
                      <a:pt x="128" y="122"/>
                    </a:cubicBezTo>
                    <a:cubicBezTo>
                      <a:pt x="130" y="118"/>
                      <a:pt x="133" y="110"/>
                      <a:pt x="130" y="105"/>
                    </a:cubicBezTo>
                    <a:cubicBezTo>
                      <a:pt x="128" y="100"/>
                      <a:pt x="136" y="97"/>
                      <a:pt x="141" y="93"/>
                    </a:cubicBezTo>
                    <a:cubicBezTo>
                      <a:pt x="145" y="89"/>
                      <a:pt x="136" y="69"/>
                      <a:pt x="135" y="63"/>
                    </a:cubicBezTo>
                    <a:cubicBezTo>
                      <a:pt x="135" y="57"/>
                      <a:pt x="124" y="65"/>
                      <a:pt x="121" y="67"/>
                    </a:cubicBezTo>
                    <a:close/>
                    <a:moveTo>
                      <a:pt x="48" y="153"/>
                    </a:moveTo>
                    <a:cubicBezTo>
                      <a:pt x="46" y="157"/>
                      <a:pt x="42" y="155"/>
                      <a:pt x="37" y="156"/>
                    </a:cubicBezTo>
                    <a:cubicBezTo>
                      <a:pt x="32" y="157"/>
                      <a:pt x="32" y="170"/>
                      <a:pt x="35" y="171"/>
                    </a:cubicBezTo>
                    <a:cubicBezTo>
                      <a:pt x="38" y="172"/>
                      <a:pt x="41" y="172"/>
                      <a:pt x="42" y="168"/>
                    </a:cubicBezTo>
                    <a:cubicBezTo>
                      <a:pt x="43" y="164"/>
                      <a:pt x="48" y="163"/>
                      <a:pt x="51" y="165"/>
                    </a:cubicBezTo>
                    <a:cubicBezTo>
                      <a:pt x="55" y="166"/>
                      <a:pt x="59" y="160"/>
                      <a:pt x="59" y="155"/>
                    </a:cubicBezTo>
                    <a:cubicBezTo>
                      <a:pt x="59" y="150"/>
                      <a:pt x="49" y="150"/>
                      <a:pt x="48" y="153"/>
                    </a:cubicBezTo>
                    <a:close/>
                    <a:moveTo>
                      <a:pt x="25" y="166"/>
                    </a:moveTo>
                    <a:cubicBezTo>
                      <a:pt x="25" y="163"/>
                      <a:pt x="17" y="164"/>
                      <a:pt x="17" y="161"/>
                    </a:cubicBezTo>
                    <a:cubicBezTo>
                      <a:pt x="17" y="158"/>
                      <a:pt x="12" y="159"/>
                      <a:pt x="7" y="163"/>
                    </a:cubicBezTo>
                    <a:cubicBezTo>
                      <a:pt x="2" y="167"/>
                      <a:pt x="0" y="167"/>
                      <a:pt x="2" y="171"/>
                    </a:cubicBezTo>
                    <a:cubicBezTo>
                      <a:pt x="4" y="175"/>
                      <a:pt x="7" y="171"/>
                      <a:pt x="8" y="168"/>
                    </a:cubicBezTo>
                    <a:cubicBezTo>
                      <a:pt x="10" y="164"/>
                      <a:pt x="13" y="173"/>
                      <a:pt x="10" y="179"/>
                    </a:cubicBezTo>
                    <a:cubicBezTo>
                      <a:pt x="7" y="185"/>
                      <a:pt x="10" y="193"/>
                      <a:pt x="14" y="193"/>
                    </a:cubicBezTo>
                    <a:cubicBezTo>
                      <a:pt x="18" y="192"/>
                      <a:pt x="22" y="180"/>
                      <a:pt x="27" y="174"/>
                    </a:cubicBezTo>
                    <a:cubicBezTo>
                      <a:pt x="32" y="167"/>
                      <a:pt x="25" y="170"/>
                      <a:pt x="25" y="16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7" name="Freeform 142"/>
              <p:cNvSpPr>
                <a:spLocks noEditPoints="1"/>
              </p:cNvSpPr>
              <p:nvPr/>
            </p:nvSpPr>
            <p:spPr bwMode="auto">
              <a:xfrm>
                <a:off x="5954713" y="1971675"/>
                <a:ext cx="1293813" cy="896938"/>
              </a:xfrm>
              <a:custGeom>
                <a:avLst/>
                <a:gdLst/>
                <a:ahLst/>
                <a:cxnLst>
                  <a:cxn ang="0">
                    <a:pos x="643" y="87"/>
                  </a:cxn>
                  <a:cxn ang="0">
                    <a:pos x="610" y="63"/>
                  </a:cxn>
                  <a:cxn ang="0">
                    <a:pos x="583" y="26"/>
                  </a:cxn>
                  <a:cxn ang="0">
                    <a:pos x="544" y="1"/>
                  </a:cxn>
                  <a:cxn ang="0">
                    <a:pos x="517" y="21"/>
                  </a:cxn>
                  <a:cxn ang="0">
                    <a:pos x="495" y="54"/>
                  </a:cxn>
                  <a:cxn ang="0">
                    <a:pos x="461" y="73"/>
                  </a:cxn>
                  <a:cxn ang="0">
                    <a:pos x="482" y="86"/>
                  </a:cxn>
                  <a:cxn ang="0">
                    <a:pos x="481" y="105"/>
                  </a:cxn>
                  <a:cxn ang="0">
                    <a:pos x="422" y="126"/>
                  </a:cxn>
                  <a:cxn ang="0">
                    <a:pos x="380" y="162"/>
                  </a:cxn>
                  <a:cxn ang="0">
                    <a:pos x="315" y="166"/>
                  </a:cxn>
                  <a:cxn ang="0">
                    <a:pos x="241" y="156"/>
                  </a:cxn>
                  <a:cxn ang="0">
                    <a:pos x="210" y="125"/>
                  </a:cxn>
                  <a:cxn ang="0">
                    <a:pos x="182" y="90"/>
                  </a:cxn>
                  <a:cxn ang="0">
                    <a:pos x="153" y="65"/>
                  </a:cxn>
                  <a:cxn ang="0">
                    <a:pos x="137" y="76"/>
                  </a:cxn>
                  <a:cxn ang="0">
                    <a:pos x="111" y="96"/>
                  </a:cxn>
                  <a:cxn ang="0">
                    <a:pos x="88" y="121"/>
                  </a:cxn>
                  <a:cxn ang="0">
                    <a:pos x="78" y="150"/>
                  </a:cxn>
                  <a:cxn ang="0">
                    <a:pos x="52" y="175"/>
                  </a:cxn>
                  <a:cxn ang="0">
                    <a:pos x="19" y="186"/>
                  </a:cxn>
                  <a:cxn ang="0">
                    <a:pos x="0" y="200"/>
                  </a:cxn>
                  <a:cxn ang="0">
                    <a:pos x="15" y="232"/>
                  </a:cxn>
                  <a:cxn ang="0">
                    <a:pos x="39" y="254"/>
                  </a:cxn>
                  <a:cxn ang="0">
                    <a:pos x="59" y="247"/>
                  </a:cxn>
                  <a:cxn ang="0">
                    <a:pos x="56" y="276"/>
                  </a:cxn>
                  <a:cxn ang="0">
                    <a:pos x="56" y="304"/>
                  </a:cxn>
                  <a:cxn ang="0">
                    <a:pos x="77" y="322"/>
                  </a:cxn>
                  <a:cxn ang="0">
                    <a:pos x="138" y="347"/>
                  </a:cxn>
                  <a:cxn ang="0">
                    <a:pos x="162" y="353"/>
                  </a:cxn>
                  <a:cxn ang="0">
                    <a:pos x="183" y="347"/>
                  </a:cxn>
                  <a:cxn ang="0">
                    <a:pos x="210" y="340"/>
                  </a:cxn>
                  <a:cxn ang="0">
                    <a:pos x="243" y="340"/>
                  </a:cxn>
                  <a:cxn ang="0">
                    <a:pos x="261" y="352"/>
                  </a:cxn>
                  <a:cxn ang="0">
                    <a:pos x="256" y="395"/>
                  </a:cxn>
                  <a:cxn ang="0">
                    <a:pos x="274" y="419"/>
                  </a:cxn>
                  <a:cxn ang="0">
                    <a:pos x="298" y="430"/>
                  </a:cxn>
                  <a:cxn ang="0">
                    <a:pos x="316" y="412"/>
                  </a:cxn>
                  <a:cxn ang="0">
                    <a:pos x="352" y="410"/>
                  </a:cxn>
                  <a:cxn ang="0">
                    <a:pos x="375" y="425"/>
                  </a:cxn>
                  <a:cxn ang="0">
                    <a:pos x="393" y="440"/>
                  </a:cxn>
                  <a:cxn ang="0">
                    <a:pos x="445" y="413"/>
                  </a:cxn>
                  <a:cxn ang="0">
                    <a:pos x="484" y="392"/>
                  </a:cxn>
                  <a:cxn ang="0">
                    <a:pos x="504" y="368"/>
                  </a:cxn>
                  <a:cxn ang="0">
                    <a:pos x="523" y="345"/>
                  </a:cxn>
                  <a:cxn ang="0">
                    <a:pos x="527" y="323"/>
                  </a:cxn>
                  <a:cxn ang="0">
                    <a:pos x="522" y="306"/>
                  </a:cxn>
                  <a:cxn ang="0">
                    <a:pos x="519" y="290"/>
                  </a:cxn>
                  <a:cxn ang="0">
                    <a:pos x="505" y="252"/>
                  </a:cxn>
                  <a:cxn ang="0">
                    <a:pos x="536" y="234"/>
                  </a:cxn>
                  <a:cxn ang="0">
                    <a:pos x="496" y="223"/>
                  </a:cxn>
                  <a:cxn ang="0">
                    <a:pos x="512" y="192"/>
                  </a:cxn>
                  <a:cxn ang="0">
                    <a:pos x="529" y="208"/>
                  </a:cxn>
                  <a:cxn ang="0">
                    <a:pos x="580" y="179"/>
                  </a:cxn>
                  <a:cxn ang="0">
                    <a:pos x="606" y="168"/>
                  </a:cxn>
                  <a:cxn ang="0">
                    <a:pos x="633" y="157"/>
                  </a:cxn>
                  <a:cxn ang="0">
                    <a:pos x="636" y="127"/>
                  </a:cxn>
                  <a:cxn ang="0">
                    <a:pos x="667" y="107"/>
                  </a:cxn>
                  <a:cxn ang="0">
                    <a:pos x="516" y="418"/>
                  </a:cxn>
                  <a:cxn ang="0">
                    <a:pos x="380" y="460"/>
                  </a:cxn>
                </a:cxnLst>
                <a:rect l="0" t="0" r="r" b="b"/>
                <a:pathLst>
                  <a:path w="677" h="469">
                    <a:moveTo>
                      <a:pt x="673" y="83"/>
                    </a:moveTo>
                    <a:cubicBezTo>
                      <a:pt x="673" y="77"/>
                      <a:pt x="666" y="79"/>
                      <a:pt x="664" y="81"/>
                    </a:cubicBezTo>
                    <a:cubicBezTo>
                      <a:pt x="662" y="83"/>
                      <a:pt x="655" y="81"/>
                      <a:pt x="653" y="85"/>
                    </a:cubicBezTo>
                    <a:cubicBezTo>
                      <a:pt x="651" y="89"/>
                      <a:pt x="648" y="87"/>
                      <a:pt x="643" y="87"/>
                    </a:cubicBezTo>
                    <a:cubicBezTo>
                      <a:pt x="638" y="88"/>
                      <a:pt x="632" y="86"/>
                      <a:pt x="632" y="83"/>
                    </a:cubicBezTo>
                    <a:cubicBezTo>
                      <a:pt x="632" y="80"/>
                      <a:pt x="629" y="77"/>
                      <a:pt x="630" y="73"/>
                    </a:cubicBezTo>
                    <a:cubicBezTo>
                      <a:pt x="630" y="70"/>
                      <a:pt x="625" y="71"/>
                      <a:pt x="622" y="68"/>
                    </a:cubicBezTo>
                    <a:cubicBezTo>
                      <a:pt x="618" y="65"/>
                      <a:pt x="612" y="62"/>
                      <a:pt x="610" y="63"/>
                    </a:cubicBezTo>
                    <a:cubicBezTo>
                      <a:pt x="609" y="64"/>
                      <a:pt x="605" y="59"/>
                      <a:pt x="599" y="59"/>
                    </a:cubicBezTo>
                    <a:cubicBezTo>
                      <a:pt x="594" y="59"/>
                      <a:pt x="594" y="55"/>
                      <a:pt x="595" y="53"/>
                    </a:cubicBezTo>
                    <a:cubicBezTo>
                      <a:pt x="596" y="50"/>
                      <a:pt x="590" y="43"/>
                      <a:pt x="589" y="39"/>
                    </a:cubicBezTo>
                    <a:cubicBezTo>
                      <a:pt x="588" y="35"/>
                      <a:pt x="584" y="34"/>
                      <a:pt x="583" y="26"/>
                    </a:cubicBezTo>
                    <a:cubicBezTo>
                      <a:pt x="581" y="17"/>
                      <a:pt x="576" y="19"/>
                      <a:pt x="577" y="15"/>
                    </a:cubicBezTo>
                    <a:cubicBezTo>
                      <a:pt x="578" y="11"/>
                      <a:pt x="572" y="9"/>
                      <a:pt x="570" y="7"/>
                    </a:cubicBezTo>
                    <a:cubicBezTo>
                      <a:pt x="568" y="5"/>
                      <a:pt x="561" y="6"/>
                      <a:pt x="556" y="3"/>
                    </a:cubicBezTo>
                    <a:cubicBezTo>
                      <a:pt x="551" y="0"/>
                      <a:pt x="548" y="2"/>
                      <a:pt x="544" y="1"/>
                    </a:cubicBezTo>
                    <a:cubicBezTo>
                      <a:pt x="539" y="0"/>
                      <a:pt x="528" y="2"/>
                      <a:pt x="527" y="2"/>
                    </a:cubicBezTo>
                    <a:cubicBezTo>
                      <a:pt x="526" y="2"/>
                      <a:pt x="517" y="1"/>
                      <a:pt x="513" y="7"/>
                    </a:cubicBezTo>
                    <a:cubicBezTo>
                      <a:pt x="508" y="13"/>
                      <a:pt x="512" y="13"/>
                      <a:pt x="514" y="13"/>
                    </a:cubicBezTo>
                    <a:cubicBezTo>
                      <a:pt x="516" y="13"/>
                      <a:pt x="517" y="19"/>
                      <a:pt x="517" y="21"/>
                    </a:cubicBezTo>
                    <a:cubicBezTo>
                      <a:pt x="517" y="23"/>
                      <a:pt x="514" y="26"/>
                      <a:pt x="512" y="27"/>
                    </a:cubicBezTo>
                    <a:cubicBezTo>
                      <a:pt x="510" y="27"/>
                      <a:pt x="506" y="35"/>
                      <a:pt x="505" y="37"/>
                    </a:cubicBezTo>
                    <a:cubicBezTo>
                      <a:pt x="504" y="40"/>
                      <a:pt x="499" y="47"/>
                      <a:pt x="500" y="49"/>
                    </a:cubicBezTo>
                    <a:cubicBezTo>
                      <a:pt x="500" y="51"/>
                      <a:pt x="497" y="54"/>
                      <a:pt x="495" y="54"/>
                    </a:cubicBezTo>
                    <a:cubicBezTo>
                      <a:pt x="492" y="54"/>
                      <a:pt x="486" y="59"/>
                      <a:pt x="484" y="60"/>
                    </a:cubicBezTo>
                    <a:cubicBezTo>
                      <a:pt x="482" y="60"/>
                      <a:pt x="474" y="59"/>
                      <a:pt x="473" y="57"/>
                    </a:cubicBezTo>
                    <a:cubicBezTo>
                      <a:pt x="473" y="56"/>
                      <a:pt x="472" y="55"/>
                      <a:pt x="471" y="55"/>
                    </a:cubicBezTo>
                    <a:cubicBezTo>
                      <a:pt x="461" y="73"/>
                      <a:pt x="461" y="73"/>
                      <a:pt x="461" y="73"/>
                    </a:cubicBezTo>
                    <a:cubicBezTo>
                      <a:pt x="461" y="78"/>
                      <a:pt x="461" y="78"/>
                      <a:pt x="461" y="78"/>
                    </a:cubicBezTo>
                    <a:cubicBezTo>
                      <a:pt x="461" y="78"/>
                      <a:pt x="455" y="80"/>
                      <a:pt x="459" y="84"/>
                    </a:cubicBezTo>
                    <a:cubicBezTo>
                      <a:pt x="464" y="89"/>
                      <a:pt x="464" y="85"/>
                      <a:pt x="471" y="85"/>
                    </a:cubicBezTo>
                    <a:cubicBezTo>
                      <a:pt x="477" y="85"/>
                      <a:pt x="480" y="90"/>
                      <a:pt x="482" y="86"/>
                    </a:cubicBezTo>
                    <a:cubicBezTo>
                      <a:pt x="483" y="83"/>
                      <a:pt x="489" y="81"/>
                      <a:pt x="493" y="85"/>
                    </a:cubicBezTo>
                    <a:cubicBezTo>
                      <a:pt x="496" y="89"/>
                      <a:pt x="508" y="97"/>
                      <a:pt x="507" y="100"/>
                    </a:cubicBezTo>
                    <a:cubicBezTo>
                      <a:pt x="507" y="104"/>
                      <a:pt x="500" y="103"/>
                      <a:pt x="496" y="102"/>
                    </a:cubicBezTo>
                    <a:cubicBezTo>
                      <a:pt x="491" y="100"/>
                      <a:pt x="485" y="105"/>
                      <a:pt x="481" y="105"/>
                    </a:cubicBezTo>
                    <a:cubicBezTo>
                      <a:pt x="477" y="105"/>
                      <a:pt x="472" y="106"/>
                      <a:pt x="467" y="110"/>
                    </a:cubicBezTo>
                    <a:cubicBezTo>
                      <a:pt x="463" y="115"/>
                      <a:pt x="464" y="119"/>
                      <a:pt x="457" y="120"/>
                    </a:cubicBezTo>
                    <a:cubicBezTo>
                      <a:pt x="451" y="121"/>
                      <a:pt x="448" y="120"/>
                      <a:pt x="440" y="125"/>
                    </a:cubicBezTo>
                    <a:cubicBezTo>
                      <a:pt x="433" y="130"/>
                      <a:pt x="425" y="128"/>
                      <a:pt x="422" y="126"/>
                    </a:cubicBezTo>
                    <a:cubicBezTo>
                      <a:pt x="419" y="125"/>
                      <a:pt x="414" y="124"/>
                      <a:pt x="411" y="129"/>
                    </a:cubicBezTo>
                    <a:cubicBezTo>
                      <a:pt x="408" y="134"/>
                      <a:pt x="415" y="137"/>
                      <a:pt x="414" y="142"/>
                    </a:cubicBezTo>
                    <a:cubicBezTo>
                      <a:pt x="414" y="148"/>
                      <a:pt x="406" y="147"/>
                      <a:pt x="400" y="153"/>
                    </a:cubicBezTo>
                    <a:cubicBezTo>
                      <a:pt x="395" y="160"/>
                      <a:pt x="385" y="163"/>
                      <a:pt x="380" y="162"/>
                    </a:cubicBezTo>
                    <a:cubicBezTo>
                      <a:pt x="375" y="161"/>
                      <a:pt x="364" y="158"/>
                      <a:pt x="355" y="163"/>
                    </a:cubicBezTo>
                    <a:cubicBezTo>
                      <a:pt x="345" y="167"/>
                      <a:pt x="339" y="174"/>
                      <a:pt x="335" y="173"/>
                    </a:cubicBezTo>
                    <a:cubicBezTo>
                      <a:pt x="332" y="172"/>
                      <a:pt x="332" y="168"/>
                      <a:pt x="326" y="169"/>
                    </a:cubicBezTo>
                    <a:cubicBezTo>
                      <a:pt x="321" y="169"/>
                      <a:pt x="318" y="168"/>
                      <a:pt x="315" y="166"/>
                    </a:cubicBezTo>
                    <a:cubicBezTo>
                      <a:pt x="311" y="163"/>
                      <a:pt x="308" y="167"/>
                      <a:pt x="302" y="163"/>
                    </a:cubicBezTo>
                    <a:cubicBezTo>
                      <a:pt x="297" y="158"/>
                      <a:pt x="286" y="159"/>
                      <a:pt x="282" y="158"/>
                    </a:cubicBezTo>
                    <a:cubicBezTo>
                      <a:pt x="278" y="158"/>
                      <a:pt x="261" y="158"/>
                      <a:pt x="255" y="158"/>
                    </a:cubicBezTo>
                    <a:cubicBezTo>
                      <a:pt x="249" y="157"/>
                      <a:pt x="241" y="159"/>
                      <a:pt x="241" y="156"/>
                    </a:cubicBezTo>
                    <a:cubicBezTo>
                      <a:pt x="240" y="153"/>
                      <a:pt x="236" y="151"/>
                      <a:pt x="234" y="145"/>
                    </a:cubicBezTo>
                    <a:cubicBezTo>
                      <a:pt x="233" y="138"/>
                      <a:pt x="229" y="136"/>
                      <a:pt x="225" y="135"/>
                    </a:cubicBezTo>
                    <a:cubicBezTo>
                      <a:pt x="222" y="134"/>
                      <a:pt x="221" y="131"/>
                      <a:pt x="218" y="130"/>
                    </a:cubicBezTo>
                    <a:cubicBezTo>
                      <a:pt x="217" y="130"/>
                      <a:pt x="215" y="125"/>
                      <a:pt x="210" y="125"/>
                    </a:cubicBezTo>
                    <a:cubicBezTo>
                      <a:pt x="205" y="125"/>
                      <a:pt x="187" y="123"/>
                      <a:pt x="184" y="119"/>
                    </a:cubicBezTo>
                    <a:cubicBezTo>
                      <a:pt x="182" y="115"/>
                      <a:pt x="187" y="114"/>
                      <a:pt x="187" y="109"/>
                    </a:cubicBezTo>
                    <a:cubicBezTo>
                      <a:pt x="187" y="105"/>
                      <a:pt x="190" y="100"/>
                      <a:pt x="188" y="98"/>
                    </a:cubicBezTo>
                    <a:cubicBezTo>
                      <a:pt x="186" y="97"/>
                      <a:pt x="182" y="93"/>
                      <a:pt x="182" y="90"/>
                    </a:cubicBezTo>
                    <a:cubicBezTo>
                      <a:pt x="181" y="86"/>
                      <a:pt x="176" y="82"/>
                      <a:pt x="172" y="82"/>
                    </a:cubicBezTo>
                    <a:cubicBezTo>
                      <a:pt x="168" y="82"/>
                      <a:pt x="165" y="79"/>
                      <a:pt x="162" y="76"/>
                    </a:cubicBezTo>
                    <a:cubicBezTo>
                      <a:pt x="158" y="73"/>
                      <a:pt x="155" y="73"/>
                      <a:pt x="154" y="66"/>
                    </a:cubicBezTo>
                    <a:cubicBezTo>
                      <a:pt x="154" y="65"/>
                      <a:pt x="153" y="65"/>
                      <a:pt x="153" y="65"/>
                    </a:cubicBezTo>
                    <a:cubicBezTo>
                      <a:pt x="152" y="64"/>
                      <a:pt x="150" y="64"/>
                      <a:pt x="149" y="64"/>
                    </a:cubicBezTo>
                    <a:cubicBezTo>
                      <a:pt x="148" y="64"/>
                      <a:pt x="147" y="63"/>
                      <a:pt x="146" y="62"/>
                    </a:cubicBezTo>
                    <a:cubicBezTo>
                      <a:pt x="145" y="65"/>
                      <a:pt x="142" y="67"/>
                      <a:pt x="142" y="69"/>
                    </a:cubicBezTo>
                    <a:cubicBezTo>
                      <a:pt x="142" y="72"/>
                      <a:pt x="141" y="76"/>
                      <a:pt x="137" y="76"/>
                    </a:cubicBezTo>
                    <a:cubicBezTo>
                      <a:pt x="134" y="76"/>
                      <a:pt x="130" y="78"/>
                      <a:pt x="130" y="84"/>
                    </a:cubicBezTo>
                    <a:cubicBezTo>
                      <a:pt x="130" y="90"/>
                      <a:pt x="133" y="91"/>
                      <a:pt x="132" y="93"/>
                    </a:cubicBezTo>
                    <a:cubicBezTo>
                      <a:pt x="130" y="96"/>
                      <a:pt x="123" y="98"/>
                      <a:pt x="121" y="97"/>
                    </a:cubicBezTo>
                    <a:cubicBezTo>
                      <a:pt x="119" y="96"/>
                      <a:pt x="114" y="97"/>
                      <a:pt x="111" y="96"/>
                    </a:cubicBezTo>
                    <a:cubicBezTo>
                      <a:pt x="107" y="96"/>
                      <a:pt x="104" y="91"/>
                      <a:pt x="103" y="96"/>
                    </a:cubicBezTo>
                    <a:cubicBezTo>
                      <a:pt x="102" y="101"/>
                      <a:pt x="94" y="116"/>
                      <a:pt x="96" y="118"/>
                    </a:cubicBezTo>
                    <a:cubicBezTo>
                      <a:pt x="98" y="119"/>
                      <a:pt x="99" y="123"/>
                      <a:pt x="96" y="123"/>
                    </a:cubicBezTo>
                    <a:cubicBezTo>
                      <a:pt x="93" y="123"/>
                      <a:pt x="90" y="123"/>
                      <a:pt x="88" y="121"/>
                    </a:cubicBezTo>
                    <a:cubicBezTo>
                      <a:pt x="86" y="119"/>
                      <a:pt x="81" y="123"/>
                      <a:pt x="77" y="123"/>
                    </a:cubicBezTo>
                    <a:cubicBezTo>
                      <a:pt x="76" y="123"/>
                      <a:pt x="68" y="126"/>
                      <a:pt x="71" y="128"/>
                    </a:cubicBezTo>
                    <a:cubicBezTo>
                      <a:pt x="73" y="129"/>
                      <a:pt x="73" y="135"/>
                      <a:pt x="73" y="137"/>
                    </a:cubicBezTo>
                    <a:cubicBezTo>
                      <a:pt x="73" y="140"/>
                      <a:pt x="79" y="147"/>
                      <a:pt x="78" y="150"/>
                    </a:cubicBezTo>
                    <a:cubicBezTo>
                      <a:pt x="77" y="152"/>
                      <a:pt x="72" y="155"/>
                      <a:pt x="72" y="158"/>
                    </a:cubicBezTo>
                    <a:cubicBezTo>
                      <a:pt x="72" y="162"/>
                      <a:pt x="73" y="165"/>
                      <a:pt x="71" y="165"/>
                    </a:cubicBezTo>
                    <a:cubicBezTo>
                      <a:pt x="69" y="166"/>
                      <a:pt x="64" y="168"/>
                      <a:pt x="61" y="170"/>
                    </a:cubicBezTo>
                    <a:cubicBezTo>
                      <a:pt x="58" y="172"/>
                      <a:pt x="54" y="172"/>
                      <a:pt x="52" y="175"/>
                    </a:cubicBezTo>
                    <a:cubicBezTo>
                      <a:pt x="51" y="178"/>
                      <a:pt x="49" y="181"/>
                      <a:pt x="43" y="180"/>
                    </a:cubicBezTo>
                    <a:cubicBezTo>
                      <a:pt x="39" y="180"/>
                      <a:pt x="37" y="179"/>
                      <a:pt x="33" y="183"/>
                    </a:cubicBezTo>
                    <a:cubicBezTo>
                      <a:pt x="30" y="188"/>
                      <a:pt x="29" y="186"/>
                      <a:pt x="26" y="188"/>
                    </a:cubicBezTo>
                    <a:cubicBezTo>
                      <a:pt x="24" y="190"/>
                      <a:pt x="21" y="186"/>
                      <a:pt x="19" y="186"/>
                    </a:cubicBezTo>
                    <a:cubicBezTo>
                      <a:pt x="17" y="185"/>
                      <a:pt x="15" y="188"/>
                      <a:pt x="13" y="188"/>
                    </a:cubicBezTo>
                    <a:cubicBezTo>
                      <a:pt x="11" y="188"/>
                      <a:pt x="9" y="191"/>
                      <a:pt x="6" y="192"/>
                    </a:cubicBezTo>
                    <a:cubicBezTo>
                      <a:pt x="4" y="193"/>
                      <a:pt x="1" y="192"/>
                      <a:pt x="1" y="195"/>
                    </a:cubicBezTo>
                    <a:cubicBezTo>
                      <a:pt x="1" y="197"/>
                      <a:pt x="1" y="199"/>
                      <a:pt x="0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10"/>
                      <a:pt x="1" y="210"/>
                      <a:pt x="1" y="210"/>
                    </a:cubicBezTo>
                    <a:cubicBezTo>
                      <a:pt x="1" y="210"/>
                      <a:pt x="12" y="214"/>
                      <a:pt x="12" y="217"/>
                    </a:cubicBezTo>
                    <a:cubicBezTo>
                      <a:pt x="13" y="221"/>
                      <a:pt x="15" y="232"/>
                      <a:pt x="15" y="232"/>
                    </a:cubicBezTo>
                    <a:cubicBezTo>
                      <a:pt x="15" y="232"/>
                      <a:pt x="15" y="232"/>
                      <a:pt x="14" y="232"/>
                    </a:cubicBezTo>
                    <a:cubicBezTo>
                      <a:pt x="19" y="236"/>
                      <a:pt x="25" y="239"/>
                      <a:pt x="25" y="241"/>
                    </a:cubicBezTo>
                    <a:cubicBezTo>
                      <a:pt x="25" y="242"/>
                      <a:pt x="25" y="247"/>
                      <a:pt x="30" y="249"/>
                    </a:cubicBezTo>
                    <a:cubicBezTo>
                      <a:pt x="34" y="251"/>
                      <a:pt x="37" y="253"/>
                      <a:pt x="39" y="254"/>
                    </a:cubicBezTo>
                    <a:cubicBezTo>
                      <a:pt x="39" y="253"/>
                      <a:pt x="40" y="253"/>
                      <a:pt x="40" y="253"/>
                    </a:cubicBezTo>
                    <a:cubicBezTo>
                      <a:pt x="44" y="252"/>
                      <a:pt x="44" y="252"/>
                      <a:pt x="44" y="252"/>
                    </a:cubicBezTo>
                    <a:cubicBezTo>
                      <a:pt x="44" y="252"/>
                      <a:pt x="45" y="253"/>
                      <a:pt x="47" y="255"/>
                    </a:cubicBezTo>
                    <a:cubicBezTo>
                      <a:pt x="48" y="251"/>
                      <a:pt x="55" y="247"/>
                      <a:pt x="59" y="247"/>
                    </a:cubicBezTo>
                    <a:cubicBezTo>
                      <a:pt x="64" y="248"/>
                      <a:pt x="73" y="255"/>
                      <a:pt x="72" y="258"/>
                    </a:cubicBezTo>
                    <a:cubicBezTo>
                      <a:pt x="71" y="261"/>
                      <a:pt x="64" y="271"/>
                      <a:pt x="61" y="272"/>
                    </a:cubicBezTo>
                    <a:cubicBezTo>
                      <a:pt x="60" y="272"/>
                      <a:pt x="58" y="272"/>
                      <a:pt x="56" y="272"/>
                    </a:cubicBezTo>
                    <a:cubicBezTo>
                      <a:pt x="56" y="274"/>
                      <a:pt x="56" y="275"/>
                      <a:pt x="56" y="276"/>
                    </a:cubicBezTo>
                    <a:cubicBezTo>
                      <a:pt x="56" y="278"/>
                      <a:pt x="60" y="282"/>
                      <a:pt x="62" y="286"/>
                    </a:cubicBezTo>
                    <a:cubicBezTo>
                      <a:pt x="64" y="290"/>
                      <a:pt x="58" y="292"/>
                      <a:pt x="55" y="290"/>
                    </a:cubicBezTo>
                    <a:cubicBezTo>
                      <a:pt x="52" y="287"/>
                      <a:pt x="51" y="292"/>
                      <a:pt x="52" y="295"/>
                    </a:cubicBezTo>
                    <a:cubicBezTo>
                      <a:pt x="54" y="297"/>
                      <a:pt x="53" y="303"/>
                      <a:pt x="56" y="304"/>
                    </a:cubicBezTo>
                    <a:cubicBezTo>
                      <a:pt x="60" y="304"/>
                      <a:pt x="62" y="310"/>
                      <a:pt x="66" y="310"/>
                    </a:cubicBezTo>
                    <a:cubicBezTo>
                      <a:pt x="69" y="310"/>
                      <a:pt x="73" y="316"/>
                      <a:pt x="73" y="316"/>
                    </a:cubicBezTo>
                    <a:cubicBezTo>
                      <a:pt x="73" y="316"/>
                      <a:pt x="77" y="319"/>
                      <a:pt x="77" y="321"/>
                    </a:cubicBezTo>
                    <a:cubicBezTo>
                      <a:pt x="77" y="321"/>
                      <a:pt x="77" y="321"/>
                      <a:pt x="77" y="322"/>
                    </a:cubicBezTo>
                    <a:cubicBezTo>
                      <a:pt x="81" y="321"/>
                      <a:pt x="84" y="321"/>
                      <a:pt x="84" y="320"/>
                    </a:cubicBezTo>
                    <a:cubicBezTo>
                      <a:pt x="85" y="318"/>
                      <a:pt x="90" y="318"/>
                      <a:pt x="93" y="321"/>
                    </a:cubicBezTo>
                    <a:cubicBezTo>
                      <a:pt x="97" y="325"/>
                      <a:pt x="111" y="334"/>
                      <a:pt x="116" y="338"/>
                    </a:cubicBezTo>
                    <a:cubicBezTo>
                      <a:pt x="121" y="342"/>
                      <a:pt x="134" y="347"/>
                      <a:pt x="138" y="347"/>
                    </a:cubicBezTo>
                    <a:cubicBezTo>
                      <a:pt x="142" y="347"/>
                      <a:pt x="146" y="350"/>
                      <a:pt x="153" y="350"/>
                    </a:cubicBezTo>
                    <a:cubicBezTo>
                      <a:pt x="154" y="349"/>
                      <a:pt x="154" y="350"/>
                      <a:pt x="155" y="350"/>
                    </a:cubicBezTo>
                    <a:cubicBezTo>
                      <a:pt x="156" y="349"/>
                      <a:pt x="158" y="349"/>
                      <a:pt x="159" y="347"/>
                    </a:cubicBezTo>
                    <a:cubicBezTo>
                      <a:pt x="161" y="344"/>
                      <a:pt x="163" y="349"/>
                      <a:pt x="162" y="353"/>
                    </a:cubicBezTo>
                    <a:cubicBezTo>
                      <a:pt x="162" y="354"/>
                      <a:pt x="162" y="356"/>
                      <a:pt x="163" y="358"/>
                    </a:cubicBezTo>
                    <a:cubicBezTo>
                      <a:pt x="164" y="356"/>
                      <a:pt x="165" y="355"/>
                      <a:pt x="166" y="353"/>
                    </a:cubicBezTo>
                    <a:cubicBezTo>
                      <a:pt x="168" y="347"/>
                      <a:pt x="171" y="348"/>
                      <a:pt x="174" y="346"/>
                    </a:cubicBezTo>
                    <a:cubicBezTo>
                      <a:pt x="176" y="344"/>
                      <a:pt x="178" y="345"/>
                      <a:pt x="183" y="347"/>
                    </a:cubicBezTo>
                    <a:cubicBezTo>
                      <a:pt x="187" y="350"/>
                      <a:pt x="189" y="345"/>
                      <a:pt x="196" y="351"/>
                    </a:cubicBezTo>
                    <a:cubicBezTo>
                      <a:pt x="197" y="350"/>
                      <a:pt x="199" y="349"/>
                      <a:pt x="200" y="349"/>
                    </a:cubicBezTo>
                    <a:cubicBezTo>
                      <a:pt x="201" y="349"/>
                      <a:pt x="203" y="347"/>
                      <a:pt x="205" y="345"/>
                    </a:cubicBezTo>
                    <a:cubicBezTo>
                      <a:pt x="207" y="342"/>
                      <a:pt x="207" y="340"/>
                      <a:pt x="210" y="340"/>
                    </a:cubicBezTo>
                    <a:cubicBezTo>
                      <a:pt x="212" y="341"/>
                      <a:pt x="214" y="337"/>
                      <a:pt x="219" y="334"/>
                    </a:cubicBezTo>
                    <a:cubicBezTo>
                      <a:pt x="225" y="331"/>
                      <a:pt x="230" y="336"/>
                      <a:pt x="233" y="333"/>
                    </a:cubicBezTo>
                    <a:cubicBezTo>
                      <a:pt x="235" y="331"/>
                      <a:pt x="239" y="330"/>
                      <a:pt x="239" y="333"/>
                    </a:cubicBezTo>
                    <a:cubicBezTo>
                      <a:pt x="239" y="335"/>
                      <a:pt x="242" y="337"/>
                      <a:pt x="243" y="340"/>
                    </a:cubicBezTo>
                    <a:cubicBezTo>
                      <a:pt x="244" y="342"/>
                      <a:pt x="248" y="343"/>
                      <a:pt x="249" y="344"/>
                    </a:cubicBezTo>
                    <a:cubicBezTo>
                      <a:pt x="250" y="343"/>
                      <a:pt x="251" y="343"/>
                      <a:pt x="251" y="343"/>
                    </a:cubicBezTo>
                    <a:cubicBezTo>
                      <a:pt x="254" y="341"/>
                      <a:pt x="259" y="343"/>
                      <a:pt x="259" y="346"/>
                    </a:cubicBezTo>
                    <a:cubicBezTo>
                      <a:pt x="259" y="349"/>
                      <a:pt x="259" y="352"/>
                      <a:pt x="261" y="352"/>
                    </a:cubicBezTo>
                    <a:cubicBezTo>
                      <a:pt x="264" y="352"/>
                      <a:pt x="266" y="352"/>
                      <a:pt x="266" y="358"/>
                    </a:cubicBezTo>
                    <a:cubicBezTo>
                      <a:pt x="266" y="363"/>
                      <a:pt x="268" y="369"/>
                      <a:pt x="263" y="374"/>
                    </a:cubicBezTo>
                    <a:cubicBezTo>
                      <a:pt x="258" y="379"/>
                      <a:pt x="253" y="387"/>
                      <a:pt x="254" y="390"/>
                    </a:cubicBezTo>
                    <a:cubicBezTo>
                      <a:pt x="255" y="392"/>
                      <a:pt x="252" y="397"/>
                      <a:pt x="256" y="395"/>
                    </a:cubicBezTo>
                    <a:cubicBezTo>
                      <a:pt x="259" y="394"/>
                      <a:pt x="267" y="395"/>
                      <a:pt x="266" y="397"/>
                    </a:cubicBezTo>
                    <a:cubicBezTo>
                      <a:pt x="265" y="399"/>
                      <a:pt x="266" y="406"/>
                      <a:pt x="270" y="407"/>
                    </a:cubicBezTo>
                    <a:cubicBezTo>
                      <a:pt x="273" y="407"/>
                      <a:pt x="275" y="409"/>
                      <a:pt x="274" y="412"/>
                    </a:cubicBezTo>
                    <a:cubicBezTo>
                      <a:pt x="273" y="415"/>
                      <a:pt x="271" y="419"/>
                      <a:pt x="274" y="419"/>
                    </a:cubicBezTo>
                    <a:cubicBezTo>
                      <a:pt x="277" y="419"/>
                      <a:pt x="281" y="419"/>
                      <a:pt x="280" y="422"/>
                    </a:cubicBezTo>
                    <a:cubicBezTo>
                      <a:pt x="280" y="425"/>
                      <a:pt x="282" y="428"/>
                      <a:pt x="287" y="426"/>
                    </a:cubicBezTo>
                    <a:cubicBezTo>
                      <a:pt x="290" y="425"/>
                      <a:pt x="292" y="424"/>
                      <a:pt x="292" y="425"/>
                    </a:cubicBezTo>
                    <a:cubicBezTo>
                      <a:pt x="294" y="425"/>
                      <a:pt x="294" y="429"/>
                      <a:pt x="298" y="430"/>
                    </a:cubicBezTo>
                    <a:cubicBezTo>
                      <a:pt x="301" y="431"/>
                      <a:pt x="300" y="422"/>
                      <a:pt x="298" y="421"/>
                    </a:cubicBezTo>
                    <a:cubicBezTo>
                      <a:pt x="297" y="420"/>
                      <a:pt x="299" y="414"/>
                      <a:pt x="300" y="415"/>
                    </a:cubicBezTo>
                    <a:cubicBezTo>
                      <a:pt x="301" y="417"/>
                      <a:pt x="305" y="415"/>
                      <a:pt x="308" y="413"/>
                    </a:cubicBezTo>
                    <a:cubicBezTo>
                      <a:pt x="310" y="410"/>
                      <a:pt x="314" y="415"/>
                      <a:pt x="316" y="412"/>
                    </a:cubicBezTo>
                    <a:cubicBezTo>
                      <a:pt x="318" y="409"/>
                      <a:pt x="322" y="414"/>
                      <a:pt x="326" y="412"/>
                    </a:cubicBezTo>
                    <a:cubicBezTo>
                      <a:pt x="330" y="410"/>
                      <a:pt x="332" y="414"/>
                      <a:pt x="333" y="410"/>
                    </a:cubicBezTo>
                    <a:cubicBezTo>
                      <a:pt x="335" y="407"/>
                      <a:pt x="341" y="403"/>
                      <a:pt x="342" y="405"/>
                    </a:cubicBezTo>
                    <a:cubicBezTo>
                      <a:pt x="344" y="406"/>
                      <a:pt x="344" y="409"/>
                      <a:pt x="352" y="410"/>
                    </a:cubicBezTo>
                    <a:cubicBezTo>
                      <a:pt x="359" y="410"/>
                      <a:pt x="355" y="414"/>
                      <a:pt x="355" y="416"/>
                    </a:cubicBezTo>
                    <a:cubicBezTo>
                      <a:pt x="355" y="418"/>
                      <a:pt x="363" y="424"/>
                      <a:pt x="366" y="425"/>
                    </a:cubicBezTo>
                    <a:cubicBezTo>
                      <a:pt x="366" y="425"/>
                      <a:pt x="367" y="425"/>
                      <a:pt x="368" y="427"/>
                    </a:cubicBezTo>
                    <a:cubicBezTo>
                      <a:pt x="370" y="425"/>
                      <a:pt x="374" y="427"/>
                      <a:pt x="375" y="425"/>
                    </a:cubicBezTo>
                    <a:cubicBezTo>
                      <a:pt x="376" y="422"/>
                      <a:pt x="380" y="423"/>
                      <a:pt x="381" y="425"/>
                    </a:cubicBezTo>
                    <a:cubicBezTo>
                      <a:pt x="383" y="428"/>
                      <a:pt x="384" y="428"/>
                      <a:pt x="388" y="425"/>
                    </a:cubicBezTo>
                    <a:cubicBezTo>
                      <a:pt x="391" y="422"/>
                      <a:pt x="393" y="428"/>
                      <a:pt x="391" y="430"/>
                    </a:cubicBezTo>
                    <a:cubicBezTo>
                      <a:pt x="389" y="431"/>
                      <a:pt x="390" y="437"/>
                      <a:pt x="393" y="440"/>
                    </a:cubicBezTo>
                    <a:cubicBezTo>
                      <a:pt x="396" y="443"/>
                      <a:pt x="397" y="438"/>
                      <a:pt x="396" y="435"/>
                    </a:cubicBezTo>
                    <a:cubicBezTo>
                      <a:pt x="396" y="432"/>
                      <a:pt x="402" y="429"/>
                      <a:pt x="412" y="425"/>
                    </a:cubicBezTo>
                    <a:cubicBezTo>
                      <a:pt x="423" y="422"/>
                      <a:pt x="434" y="414"/>
                      <a:pt x="434" y="412"/>
                    </a:cubicBezTo>
                    <a:cubicBezTo>
                      <a:pt x="434" y="411"/>
                      <a:pt x="442" y="415"/>
                      <a:pt x="445" y="413"/>
                    </a:cubicBezTo>
                    <a:cubicBezTo>
                      <a:pt x="449" y="410"/>
                      <a:pt x="461" y="410"/>
                      <a:pt x="465" y="410"/>
                    </a:cubicBezTo>
                    <a:cubicBezTo>
                      <a:pt x="468" y="409"/>
                      <a:pt x="468" y="407"/>
                      <a:pt x="471" y="404"/>
                    </a:cubicBezTo>
                    <a:cubicBezTo>
                      <a:pt x="475" y="401"/>
                      <a:pt x="474" y="400"/>
                      <a:pt x="478" y="398"/>
                    </a:cubicBezTo>
                    <a:cubicBezTo>
                      <a:pt x="482" y="397"/>
                      <a:pt x="484" y="394"/>
                      <a:pt x="484" y="392"/>
                    </a:cubicBezTo>
                    <a:cubicBezTo>
                      <a:pt x="484" y="390"/>
                      <a:pt x="492" y="389"/>
                      <a:pt x="492" y="387"/>
                    </a:cubicBezTo>
                    <a:cubicBezTo>
                      <a:pt x="492" y="385"/>
                      <a:pt x="498" y="384"/>
                      <a:pt x="498" y="381"/>
                    </a:cubicBezTo>
                    <a:cubicBezTo>
                      <a:pt x="498" y="379"/>
                      <a:pt x="501" y="379"/>
                      <a:pt x="503" y="377"/>
                    </a:cubicBezTo>
                    <a:cubicBezTo>
                      <a:pt x="504" y="375"/>
                      <a:pt x="501" y="369"/>
                      <a:pt x="504" y="368"/>
                    </a:cubicBezTo>
                    <a:cubicBezTo>
                      <a:pt x="507" y="368"/>
                      <a:pt x="503" y="364"/>
                      <a:pt x="503" y="363"/>
                    </a:cubicBezTo>
                    <a:cubicBezTo>
                      <a:pt x="502" y="361"/>
                      <a:pt x="508" y="361"/>
                      <a:pt x="510" y="359"/>
                    </a:cubicBezTo>
                    <a:cubicBezTo>
                      <a:pt x="513" y="357"/>
                      <a:pt x="515" y="355"/>
                      <a:pt x="516" y="351"/>
                    </a:cubicBezTo>
                    <a:cubicBezTo>
                      <a:pt x="516" y="348"/>
                      <a:pt x="521" y="345"/>
                      <a:pt x="523" y="345"/>
                    </a:cubicBezTo>
                    <a:cubicBezTo>
                      <a:pt x="525" y="344"/>
                      <a:pt x="526" y="339"/>
                      <a:pt x="525" y="335"/>
                    </a:cubicBezTo>
                    <a:cubicBezTo>
                      <a:pt x="525" y="332"/>
                      <a:pt x="529" y="333"/>
                      <a:pt x="527" y="331"/>
                    </a:cubicBezTo>
                    <a:cubicBezTo>
                      <a:pt x="525" y="330"/>
                      <a:pt x="528" y="325"/>
                      <a:pt x="532" y="324"/>
                    </a:cubicBezTo>
                    <a:cubicBezTo>
                      <a:pt x="536" y="323"/>
                      <a:pt x="529" y="321"/>
                      <a:pt x="527" y="323"/>
                    </a:cubicBezTo>
                    <a:cubicBezTo>
                      <a:pt x="525" y="325"/>
                      <a:pt x="523" y="318"/>
                      <a:pt x="521" y="321"/>
                    </a:cubicBezTo>
                    <a:cubicBezTo>
                      <a:pt x="519" y="323"/>
                      <a:pt x="513" y="319"/>
                      <a:pt x="517" y="318"/>
                    </a:cubicBezTo>
                    <a:cubicBezTo>
                      <a:pt x="520" y="317"/>
                      <a:pt x="526" y="313"/>
                      <a:pt x="529" y="312"/>
                    </a:cubicBezTo>
                    <a:cubicBezTo>
                      <a:pt x="531" y="312"/>
                      <a:pt x="525" y="306"/>
                      <a:pt x="522" y="306"/>
                    </a:cubicBezTo>
                    <a:cubicBezTo>
                      <a:pt x="519" y="306"/>
                      <a:pt x="515" y="299"/>
                      <a:pt x="512" y="299"/>
                    </a:cubicBezTo>
                    <a:cubicBezTo>
                      <a:pt x="508" y="299"/>
                      <a:pt x="514" y="297"/>
                      <a:pt x="518" y="299"/>
                    </a:cubicBezTo>
                    <a:cubicBezTo>
                      <a:pt x="522" y="301"/>
                      <a:pt x="526" y="302"/>
                      <a:pt x="528" y="301"/>
                    </a:cubicBezTo>
                    <a:cubicBezTo>
                      <a:pt x="530" y="299"/>
                      <a:pt x="522" y="292"/>
                      <a:pt x="519" y="290"/>
                    </a:cubicBezTo>
                    <a:cubicBezTo>
                      <a:pt x="516" y="288"/>
                      <a:pt x="518" y="284"/>
                      <a:pt x="517" y="283"/>
                    </a:cubicBezTo>
                    <a:cubicBezTo>
                      <a:pt x="515" y="282"/>
                      <a:pt x="511" y="273"/>
                      <a:pt x="509" y="269"/>
                    </a:cubicBezTo>
                    <a:cubicBezTo>
                      <a:pt x="508" y="266"/>
                      <a:pt x="501" y="265"/>
                      <a:pt x="499" y="262"/>
                    </a:cubicBezTo>
                    <a:cubicBezTo>
                      <a:pt x="498" y="260"/>
                      <a:pt x="500" y="254"/>
                      <a:pt x="505" y="252"/>
                    </a:cubicBezTo>
                    <a:cubicBezTo>
                      <a:pt x="510" y="250"/>
                      <a:pt x="508" y="245"/>
                      <a:pt x="510" y="246"/>
                    </a:cubicBezTo>
                    <a:cubicBezTo>
                      <a:pt x="512" y="246"/>
                      <a:pt x="514" y="245"/>
                      <a:pt x="516" y="242"/>
                    </a:cubicBezTo>
                    <a:cubicBezTo>
                      <a:pt x="518" y="238"/>
                      <a:pt x="521" y="240"/>
                      <a:pt x="523" y="238"/>
                    </a:cubicBezTo>
                    <a:cubicBezTo>
                      <a:pt x="525" y="236"/>
                      <a:pt x="533" y="236"/>
                      <a:pt x="536" y="234"/>
                    </a:cubicBezTo>
                    <a:cubicBezTo>
                      <a:pt x="539" y="232"/>
                      <a:pt x="533" y="226"/>
                      <a:pt x="529" y="227"/>
                    </a:cubicBezTo>
                    <a:cubicBezTo>
                      <a:pt x="526" y="228"/>
                      <a:pt x="521" y="227"/>
                      <a:pt x="518" y="223"/>
                    </a:cubicBezTo>
                    <a:cubicBezTo>
                      <a:pt x="516" y="219"/>
                      <a:pt x="509" y="230"/>
                      <a:pt x="503" y="232"/>
                    </a:cubicBezTo>
                    <a:cubicBezTo>
                      <a:pt x="498" y="235"/>
                      <a:pt x="495" y="228"/>
                      <a:pt x="496" y="223"/>
                    </a:cubicBezTo>
                    <a:cubicBezTo>
                      <a:pt x="498" y="219"/>
                      <a:pt x="492" y="219"/>
                      <a:pt x="485" y="219"/>
                    </a:cubicBezTo>
                    <a:cubicBezTo>
                      <a:pt x="477" y="220"/>
                      <a:pt x="480" y="206"/>
                      <a:pt x="485" y="205"/>
                    </a:cubicBezTo>
                    <a:cubicBezTo>
                      <a:pt x="489" y="205"/>
                      <a:pt x="496" y="210"/>
                      <a:pt x="499" y="201"/>
                    </a:cubicBezTo>
                    <a:cubicBezTo>
                      <a:pt x="501" y="193"/>
                      <a:pt x="505" y="199"/>
                      <a:pt x="512" y="192"/>
                    </a:cubicBezTo>
                    <a:cubicBezTo>
                      <a:pt x="518" y="185"/>
                      <a:pt x="525" y="180"/>
                      <a:pt x="531" y="185"/>
                    </a:cubicBezTo>
                    <a:cubicBezTo>
                      <a:pt x="536" y="189"/>
                      <a:pt x="525" y="196"/>
                      <a:pt x="523" y="200"/>
                    </a:cubicBezTo>
                    <a:cubicBezTo>
                      <a:pt x="521" y="204"/>
                      <a:pt x="525" y="205"/>
                      <a:pt x="522" y="209"/>
                    </a:cubicBezTo>
                    <a:cubicBezTo>
                      <a:pt x="518" y="212"/>
                      <a:pt x="523" y="213"/>
                      <a:pt x="529" y="208"/>
                    </a:cubicBezTo>
                    <a:cubicBezTo>
                      <a:pt x="536" y="204"/>
                      <a:pt x="544" y="199"/>
                      <a:pt x="550" y="197"/>
                    </a:cubicBezTo>
                    <a:cubicBezTo>
                      <a:pt x="552" y="196"/>
                      <a:pt x="554" y="196"/>
                      <a:pt x="556" y="196"/>
                    </a:cubicBezTo>
                    <a:cubicBezTo>
                      <a:pt x="557" y="194"/>
                      <a:pt x="558" y="192"/>
                      <a:pt x="559" y="191"/>
                    </a:cubicBezTo>
                    <a:cubicBezTo>
                      <a:pt x="563" y="189"/>
                      <a:pt x="578" y="182"/>
                      <a:pt x="580" y="179"/>
                    </a:cubicBezTo>
                    <a:cubicBezTo>
                      <a:pt x="582" y="177"/>
                      <a:pt x="584" y="171"/>
                      <a:pt x="587" y="171"/>
                    </a:cubicBezTo>
                    <a:cubicBezTo>
                      <a:pt x="590" y="171"/>
                      <a:pt x="590" y="174"/>
                      <a:pt x="594" y="174"/>
                    </a:cubicBezTo>
                    <a:cubicBezTo>
                      <a:pt x="599" y="174"/>
                      <a:pt x="604" y="176"/>
                      <a:pt x="602" y="172"/>
                    </a:cubicBezTo>
                    <a:cubicBezTo>
                      <a:pt x="599" y="169"/>
                      <a:pt x="601" y="169"/>
                      <a:pt x="606" y="168"/>
                    </a:cubicBezTo>
                    <a:cubicBezTo>
                      <a:pt x="611" y="167"/>
                      <a:pt x="610" y="162"/>
                      <a:pt x="614" y="162"/>
                    </a:cubicBezTo>
                    <a:cubicBezTo>
                      <a:pt x="618" y="162"/>
                      <a:pt x="617" y="153"/>
                      <a:pt x="621" y="153"/>
                    </a:cubicBezTo>
                    <a:cubicBezTo>
                      <a:pt x="624" y="153"/>
                      <a:pt x="626" y="158"/>
                      <a:pt x="630" y="157"/>
                    </a:cubicBezTo>
                    <a:cubicBezTo>
                      <a:pt x="631" y="157"/>
                      <a:pt x="632" y="157"/>
                      <a:pt x="633" y="157"/>
                    </a:cubicBezTo>
                    <a:cubicBezTo>
                      <a:pt x="634" y="157"/>
                      <a:pt x="635" y="156"/>
                      <a:pt x="636" y="155"/>
                    </a:cubicBezTo>
                    <a:cubicBezTo>
                      <a:pt x="635" y="151"/>
                      <a:pt x="636" y="147"/>
                      <a:pt x="635" y="145"/>
                    </a:cubicBezTo>
                    <a:cubicBezTo>
                      <a:pt x="633" y="141"/>
                      <a:pt x="635" y="138"/>
                      <a:pt x="634" y="135"/>
                    </a:cubicBezTo>
                    <a:cubicBezTo>
                      <a:pt x="634" y="133"/>
                      <a:pt x="633" y="127"/>
                      <a:pt x="636" y="127"/>
                    </a:cubicBezTo>
                    <a:cubicBezTo>
                      <a:pt x="639" y="127"/>
                      <a:pt x="642" y="121"/>
                      <a:pt x="645" y="123"/>
                    </a:cubicBezTo>
                    <a:cubicBezTo>
                      <a:pt x="649" y="125"/>
                      <a:pt x="655" y="126"/>
                      <a:pt x="655" y="123"/>
                    </a:cubicBezTo>
                    <a:cubicBezTo>
                      <a:pt x="655" y="120"/>
                      <a:pt x="660" y="120"/>
                      <a:pt x="661" y="116"/>
                    </a:cubicBezTo>
                    <a:cubicBezTo>
                      <a:pt x="661" y="112"/>
                      <a:pt x="666" y="111"/>
                      <a:pt x="667" y="107"/>
                    </a:cubicBezTo>
                    <a:cubicBezTo>
                      <a:pt x="668" y="103"/>
                      <a:pt x="670" y="95"/>
                      <a:pt x="673" y="93"/>
                    </a:cubicBezTo>
                    <a:cubicBezTo>
                      <a:pt x="677" y="91"/>
                      <a:pt x="673" y="89"/>
                      <a:pt x="673" y="83"/>
                    </a:cubicBezTo>
                    <a:close/>
                    <a:moveTo>
                      <a:pt x="510" y="399"/>
                    </a:moveTo>
                    <a:cubicBezTo>
                      <a:pt x="506" y="412"/>
                      <a:pt x="515" y="419"/>
                      <a:pt x="516" y="418"/>
                    </a:cubicBezTo>
                    <a:cubicBezTo>
                      <a:pt x="519" y="416"/>
                      <a:pt x="533" y="387"/>
                      <a:pt x="530" y="383"/>
                    </a:cubicBezTo>
                    <a:cubicBezTo>
                      <a:pt x="527" y="379"/>
                      <a:pt x="513" y="386"/>
                      <a:pt x="510" y="399"/>
                    </a:cubicBezTo>
                    <a:close/>
                    <a:moveTo>
                      <a:pt x="391" y="444"/>
                    </a:moveTo>
                    <a:cubicBezTo>
                      <a:pt x="386" y="444"/>
                      <a:pt x="375" y="451"/>
                      <a:pt x="380" y="460"/>
                    </a:cubicBezTo>
                    <a:cubicBezTo>
                      <a:pt x="384" y="469"/>
                      <a:pt x="398" y="463"/>
                      <a:pt x="399" y="459"/>
                    </a:cubicBezTo>
                    <a:cubicBezTo>
                      <a:pt x="399" y="455"/>
                      <a:pt x="406" y="448"/>
                      <a:pt x="405" y="445"/>
                    </a:cubicBezTo>
                    <a:cubicBezTo>
                      <a:pt x="404" y="443"/>
                      <a:pt x="395" y="444"/>
                      <a:pt x="391" y="44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8" name="Freeform 143"/>
              <p:cNvSpPr>
                <a:spLocks noEditPoints="1"/>
              </p:cNvSpPr>
              <p:nvPr/>
            </p:nvSpPr>
            <p:spPr bwMode="auto">
              <a:xfrm>
                <a:off x="6862763" y="2851150"/>
                <a:ext cx="207963" cy="292100"/>
              </a:xfrm>
              <a:custGeom>
                <a:avLst/>
                <a:gdLst/>
                <a:ahLst/>
                <a:cxnLst>
                  <a:cxn ang="0">
                    <a:pos x="58" y="59"/>
                  </a:cxn>
                  <a:cxn ang="0">
                    <a:pos x="72" y="69"/>
                  </a:cxn>
                  <a:cxn ang="0">
                    <a:pos x="75" y="79"/>
                  </a:cxn>
                  <a:cxn ang="0">
                    <a:pos x="80" y="84"/>
                  </a:cxn>
                  <a:cxn ang="0">
                    <a:pos x="85" y="98"/>
                  </a:cxn>
                  <a:cxn ang="0">
                    <a:pos x="89" y="95"/>
                  </a:cxn>
                  <a:cxn ang="0">
                    <a:pos x="94" y="88"/>
                  </a:cxn>
                  <a:cxn ang="0">
                    <a:pos x="91" y="75"/>
                  </a:cxn>
                  <a:cxn ang="0">
                    <a:pos x="78" y="66"/>
                  </a:cxn>
                  <a:cxn ang="0">
                    <a:pos x="71" y="56"/>
                  </a:cxn>
                  <a:cxn ang="0">
                    <a:pos x="55" y="53"/>
                  </a:cxn>
                  <a:cxn ang="0">
                    <a:pos x="49" y="43"/>
                  </a:cxn>
                  <a:cxn ang="0">
                    <a:pos x="57" y="27"/>
                  </a:cxn>
                  <a:cxn ang="0">
                    <a:pos x="56" y="8"/>
                  </a:cxn>
                  <a:cxn ang="0">
                    <a:pos x="54" y="4"/>
                  </a:cxn>
                  <a:cxn ang="0">
                    <a:pos x="38" y="3"/>
                  </a:cxn>
                  <a:cxn ang="0">
                    <a:pos x="36" y="29"/>
                  </a:cxn>
                  <a:cxn ang="0">
                    <a:pos x="30" y="28"/>
                  </a:cxn>
                  <a:cxn ang="0">
                    <a:pos x="33" y="43"/>
                  </a:cxn>
                  <a:cxn ang="0">
                    <a:pos x="36" y="52"/>
                  </a:cxn>
                  <a:cxn ang="0">
                    <a:pos x="48" y="56"/>
                  </a:cxn>
                  <a:cxn ang="0">
                    <a:pos x="58" y="59"/>
                  </a:cxn>
                  <a:cxn ang="0">
                    <a:pos x="37" y="62"/>
                  </a:cxn>
                  <a:cxn ang="0">
                    <a:pos x="47" y="74"/>
                  </a:cxn>
                  <a:cxn ang="0">
                    <a:pos x="37" y="62"/>
                  </a:cxn>
                  <a:cxn ang="0">
                    <a:pos x="55" y="94"/>
                  </a:cxn>
                  <a:cxn ang="0">
                    <a:pos x="61" y="91"/>
                  </a:cxn>
                  <a:cxn ang="0">
                    <a:pos x="62" y="100"/>
                  </a:cxn>
                  <a:cxn ang="0">
                    <a:pos x="64" y="112"/>
                  </a:cxn>
                  <a:cxn ang="0">
                    <a:pos x="76" y="94"/>
                  </a:cxn>
                  <a:cxn ang="0">
                    <a:pos x="72" y="92"/>
                  </a:cxn>
                  <a:cxn ang="0">
                    <a:pos x="55" y="79"/>
                  </a:cxn>
                  <a:cxn ang="0">
                    <a:pos x="55" y="94"/>
                  </a:cxn>
                  <a:cxn ang="0">
                    <a:pos x="16" y="101"/>
                  </a:cxn>
                  <a:cxn ang="0">
                    <a:pos x="2" y="119"/>
                  </a:cxn>
                  <a:cxn ang="0">
                    <a:pos x="22" y="100"/>
                  </a:cxn>
                  <a:cxn ang="0">
                    <a:pos x="25" y="88"/>
                  </a:cxn>
                  <a:cxn ang="0">
                    <a:pos x="16" y="101"/>
                  </a:cxn>
                  <a:cxn ang="0">
                    <a:pos x="75" y="107"/>
                  </a:cxn>
                  <a:cxn ang="0">
                    <a:pos x="84" y="102"/>
                  </a:cxn>
                  <a:cxn ang="0">
                    <a:pos x="75" y="107"/>
                  </a:cxn>
                  <a:cxn ang="0">
                    <a:pos x="105" y="133"/>
                  </a:cxn>
                  <a:cxn ang="0">
                    <a:pos x="103" y="108"/>
                  </a:cxn>
                  <a:cxn ang="0">
                    <a:pos x="95" y="108"/>
                  </a:cxn>
                  <a:cxn ang="0">
                    <a:pos x="88" y="114"/>
                  </a:cxn>
                  <a:cxn ang="0">
                    <a:pos x="82" y="119"/>
                  </a:cxn>
                  <a:cxn ang="0">
                    <a:pos x="72" y="116"/>
                  </a:cxn>
                  <a:cxn ang="0">
                    <a:pos x="59" y="124"/>
                  </a:cxn>
                  <a:cxn ang="0">
                    <a:pos x="54" y="136"/>
                  </a:cxn>
                  <a:cxn ang="0">
                    <a:pos x="64" y="130"/>
                  </a:cxn>
                  <a:cxn ang="0">
                    <a:pos x="73" y="127"/>
                  </a:cxn>
                  <a:cxn ang="0">
                    <a:pos x="82" y="147"/>
                  </a:cxn>
                  <a:cxn ang="0">
                    <a:pos x="94" y="153"/>
                  </a:cxn>
                  <a:cxn ang="0">
                    <a:pos x="93" y="138"/>
                  </a:cxn>
                  <a:cxn ang="0">
                    <a:pos x="105" y="133"/>
                  </a:cxn>
                </a:cxnLst>
                <a:rect l="0" t="0" r="r" b="b"/>
                <a:pathLst>
                  <a:path w="109" h="153">
                    <a:moveTo>
                      <a:pt x="58" y="59"/>
                    </a:moveTo>
                    <a:cubicBezTo>
                      <a:pt x="64" y="58"/>
                      <a:pt x="73" y="66"/>
                      <a:pt x="72" y="69"/>
                    </a:cubicBezTo>
                    <a:cubicBezTo>
                      <a:pt x="70" y="72"/>
                      <a:pt x="72" y="82"/>
                      <a:pt x="75" y="79"/>
                    </a:cubicBezTo>
                    <a:cubicBezTo>
                      <a:pt x="78" y="76"/>
                      <a:pt x="83" y="80"/>
                      <a:pt x="80" y="84"/>
                    </a:cubicBezTo>
                    <a:cubicBezTo>
                      <a:pt x="77" y="88"/>
                      <a:pt x="84" y="93"/>
                      <a:pt x="85" y="98"/>
                    </a:cubicBezTo>
                    <a:cubicBezTo>
                      <a:pt x="86" y="103"/>
                      <a:pt x="90" y="99"/>
                      <a:pt x="89" y="95"/>
                    </a:cubicBezTo>
                    <a:cubicBezTo>
                      <a:pt x="88" y="91"/>
                      <a:pt x="90" y="91"/>
                      <a:pt x="94" y="88"/>
                    </a:cubicBezTo>
                    <a:cubicBezTo>
                      <a:pt x="98" y="85"/>
                      <a:pt x="94" y="80"/>
                      <a:pt x="91" y="75"/>
                    </a:cubicBezTo>
                    <a:cubicBezTo>
                      <a:pt x="88" y="69"/>
                      <a:pt x="78" y="71"/>
                      <a:pt x="78" y="66"/>
                    </a:cubicBezTo>
                    <a:cubicBezTo>
                      <a:pt x="78" y="60"/>
                      <a:pt x="71" y="59"/>
                      <a:pt x="71" y="56"/>
                    </a:cubicBezTo>
                    <a:cubicBezTo>
                      <a:pt x="70" y="53"/>
                      <a:pt x="61" y="50"/>
                      <a:pt x="55" y="53"/>
                    </a:cubicBezTo>
                    <a:cubicBezTo>
                      <a:pt x="49" y="56"/>
                      <a:pt x="53" y="47"/>
                      <a:pt x="49" y="43"/>
                    </a:cubicBezTo>
                    <a:cubicBezTo>
                      <a:pt x="45" y="38"/>
                      <a:pt x="52" y="32"/>
                      <a:pt x="57" y="27"/>
                    </a:cubicBezTo>
                    <a:cubicBezTo>
                      <a:pt x="62" y="21"/>
                      <a:pt x="56" y="12"/>
                      <a:pt x="56" y="8"/>
                    </a:cubicBezTo>
                    <a:cubicBezTo>
                      <a:pt x="57" y="4"/>
                      <a:pt x="57" y="3"/>
                      <a:pt x="54" y="4"/>
                    </a:cubicBezTo>
                    <a:cubicBezTo>
                      <a:pt x="52" y="6"/>
                      <a:pt x="42" y="0"/>
                      <a:pt x="38" y="3"/>
                    </a:cubicBezTo>
                    <a:cubicBezTo>
                      <a:pt x="34" y="6"/>
                      <a:pt x="38" y="28"/>
                      <a:pt x="36" y="29"/>
                    </a:cubicBezTo>
                    <a:cubicBezTo>
                      <a:pt x="34" y="31"/>
                      <a:pt x="31" y="26"/>
                      <a:pt x="30" y="28"/>
                    </a:cubicBezTo>
                    <a:cubicBezTo>
                      <a:pt x="29" y="31"/>
                      <a:pt x="31" y="43"/>
                      <a:pt x="33" y="43"/>
                    </a:cubicBezTo>
                    <a:cubicBezTo>
                      <a:pt x="36" y="43"/>
                      <a:pt x="38" y="47"/>
                      <a:pt x="36" y="52"/>
                    </a:cubicBezTo>
                    <a:cubicBezTo>
                      <a:pt x="35" y="57"/>
                      <a:pt x="41" y="58"/>
                      <a:pt x="48" y="56"/>
                    </a:cubicBezTo>
                    <a:cubicBezTo>
                      <a:pt x="54" y="53"/>
                      <a:pt x="52" y="60"/>
                      <a:pt x="58" y="59"/>
                    </a:cubicBezTo>
                    <a:close/>
                    <a:moveTo>
                      <a:pt x="37" y="62"/>
                    </a:moveTo>
                    <a:cubicBezTo>
                      <a:pt x="38" y="67"/>
                      <a:pt x="40" y="76"/>
                      <a:pt x="47" y="74"/>
                    </a:cubicBezTo>
                    <a:cubicBezTo>
                      <a:pt x="55" y="72"/>
                      <a:pt x="36" y="58"/>
                      <a:pt x="37" y="62"/>
                    </a:cubicBezTo>
                    <a:close/>
                    <a:moveTo>
                      <a:pt x="55" y="94"/>
                    </a:moveTo>
                    <a:cubicBezTo>
                      <a:pt x="57" y="94"/>
                      <a:pt x="61" y="94"/>
                      <a:pt x="61" y="91"/>
                    </a:cubicBezTo>
                    <a:cubicBezTo>
                      <a:pt x="62" y="88"/>
                      <a:pt x="65" y="97"/>
                      <a:pt x="62" y="100"/>
                    </a:cubicBezTo>
                    <a:cubicBezTo>
                      <a:pt x="59" y="103"/>
                      <a:pt x="59" y="111"/>
                      <a:pt x="64" y="112"/>
                    </a:cubicBezTo>
                    <a:cubicBezTo>
                      <a:pt x="69" y="113"/>
                      <a:pt x="77" y="97"/>
                      <a:pt x="76" y="94"/>
                    </a:cubicBezTo>
                    <a:cubicBezTo>
                      <a:pt x="75" y="91"/>
                      <a:pt x="71" y="96"/>
                      <a:pt x="72" y="92"/>
                    </a:cubicBezTo>
                    <a:cubicBezTo>
                      <a:pt x="73" y="88"/>
                      <a:pt x="60" y="78"/>
                      <a:pt x="55" y="79"/>
                    </a:cubicBezTo>
                    <a:cubicBezTo>
                      <a:pt x="50" y="80"/>
                      <a:pt x="51" y="95"/>
                      <a:pt x="55" y="94"/>
                    </a:cubicBezTo>
                    <a:close/>
                    <a:moveTo>
                      <a:pt x="16" y="101"/>
                    </a:moveTo>
                    <a:cubicBezTo>
                      <a:pt x="11" y="107"/>
                      <a:pt x="0" y="116"/>
                      <a:pt x="2" y="119"/>
                    </a:cubicBezTo>
                    <a:cubicBezTo>
                      <a:pt x="4" y="123"/>
                      <a:pt x="16" y="105"/>
                      <a:pt x="22" y="100"/>
                    </a:cubicBezTo>
                    <a:cubicBezTo>
                      <a:pt x="28" y="96"/>
                      <a:pt x="27" y="92"/>
                      <a:pt x="25" y="88"/>
                    </a:cubicBezTo>
                    <a:cubicBezTo>
                      <a:pt x="23" y="84"/>
                      <a:pt x="21" y="95"/>
                      <a:pt x="16" y="101"/>
                    </a:cubicBezTo>
                    <a:close/>
                    <a:moveTo>
                      <a:pt x="75" y="107"/>
                    </a:moveTo>
                    <a:cubicBezTo>
                      <a:pt x="77" y="111"/>
                      <a:pt x="86" y="105"/>
                      <a:pt x="84" y="102"/>
                    </a:cubicBezTo>
                    <a:cubicBezTo>
                      <a:pt x="81" y="99"/>
                      <a:pt x="74" y="105"/>
                      <a:pt x="75" y="107"/>
                    </a:cubicBezTo>
                    <a:close/>
                    <a:moveTo>
                      <a:pt x="105" y="133"/>
                    </a:moveTo>
                    <a:cubicBezTo>
                      <a:pt x="109" y="129"/>
                      <a:pt x="103" y="116"/>
                      <a:pt x="103" y="108"/>
                    </a:cubicBezTo>
                    <a:cubicBezTo>
                      <a:pt x="103" y="100"/>
                      <a:pt x="92" y="103"/>
                      <a:pt x="95" y="108"/>
                    </a:cubicBezTo>
                    <a:cubicBezTo>
                      <a:pt x="98" y="113"/>
                      <a:pt x="89" y="109"/>
                      <a:pt x="88" y="114"/>
                    </a:cubicBezTo>
                    <a:cubicBezTo>
                      <a:pt x="88" y="119"/>
                      <a:pt x="81" y="115"/>
                      <a:pt x="82" y="119"/>
                    </a:cubicBezTo>
                    <a:cubicBezTo>
                      <a:pt x="82" y="123"/>
                      <a:pt x="75" y="119"/>
                      <a:pt x="72" y="116"/>
                    </a:cubicBezTo>
                    <a:cubicBezTo>
                      <a:pt x="68" y="114"/>
                      <a:pt x="64" y="123"/>
                      <a:pt x="59" y="124"/>
                    </a:cubicBezTo>
                    <a:cubicBezTo>
                      <a:pt x="54" y="125"/>
                      <a:pt x="51" y="136"/>
                      <a:pt x="54" y="136"/>
                    </a:cubicBezTo>
                    <a:cubicBezTo>
                      <a:pt x="58" y="135"/>
                      <a:pt x="60" y="130"/>
                      <a:pt x="64" y="130"/>
                    </a:cubicBezTo>
                    <a:cubicBezTo>
                      <a:pt x="68" y="131"/>
                      <a:pt x="67" y="126"/>
                      <a:pt x="73" y="127"/>
                    </a:cubicBezTo>
                    <a:cubicBezTo>
                      <a:pt x="78" y="128"/>
                      <a:pt x="74" y="145"/>
                      <a:pt x="82" y="147"/>
                    </a:cubicBezTo>
                    <a:cubicBezTo>
                      <a:pt x="90" y="148"/>
                      <a:pt x="90" y="153"/>
                      <a:pt x="94" y="153"/>
                    </a:cubicBezTo>
                    <a:cubicBezTo>
                      <a:pt x="97" y="153"/>
                      <a:pt x="93" y="142"/>
                      <a:pt x="93" y="138"/>
                    </a:cubicBezTo>
                    <a:cubicBezTo>
                      <a:pt x="94" y="135"/>
                      <a:pt x="101" y="138"/>
                      <a:pt x="105" y="13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9" name="Freeform 144"/>
              <p:cNvSpPr>
                <a:spLocks noEditPoints="1"/>
              </p:cNvSpPr>
              <p:nvPr/>
            </p:nvSpPr>
            <p:spPr bwMode="auto">
              <a:xfrm>
                <a:off x="7378700" y="3321050"/>
                <a:ext cx="273050" cy="173038"/>
              </a:xfrm>
              <a:custGeom>
                <a:avLst/>
                <a:gdLst/>
                <a:ahLst/>
                <a:cxnLst>
                  <a:cxn ang="0">
                    <a:pos x="102" y="84"/>
                  </a:cxn>
                  <a:cxn ang="0">
                    <a:pos x="94" y="76"/>
                  </a:cxn>
                  <a:cxn ang="0">
                    <a:pos x="83" y="71"/>
                  </a:cxn>
                  <a:cxn ang="0">
                    <a:pos x="75" y="56"/>
                  </a:cxn>
                  <a:cxn ang="0">
                    <a:pos x="72" y="47"/>
                  </a:cxn>
                  <a:cxn ang="0">
                    <a:pos x="75" y="39"/>
                  </a:cxn>
                  <a:cxn ang="0">
                    <a:pos x="52" y="27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71"/>
                  </a:cxn>
                  <a:cxn ang="0">
                    <a:pos x="12" y="75"/>
                  </a:cxn>
                  <a:cxn ang="0">
                    <a:pos x="25" y="68"/>
                  </a:cxn>
                  <a:cxn ang="0">
                    <a:pos x="32" y="59"/>
                  </a:cxn>
                  <a:cxn ang="0">
                    <a:pos x="56" y="65"/>
                  </a:cxn>
                  <a:cxn ang="0">
                    <a:pos x="80" y="87"/>
                  </a:cxn>
                  <a:cxn ang="0">
                    <a:pos x="104" y="91"/>
                  </a:cxn>
                  <a:cxn ang="0">
                    <a:pos x="102" y="84"/>
                  </a:cxn>
                  <a:cxn ang="0">
                    <a:pos x="121" y="25"/>
                  </a:cxn>
                  <a:cxn ang="0">
                    <a:pos x="108" y="33"/>
                  </a:cxn>
                  <a:cxn ang="0">
                    <a:pos x="84" y="34"/>
                  </a:cxn>
                  <a:cxn ang="0">
                    <a:pos x="102" y="42"/>
                  </a:cxn>
                  <a:cxn ang="0">
                    <a:pos x="125" y="30"/>
                  </a:cxn>
                  <a:cxn ang="0">
                    <a:pos x="129" y="20"/>
                  </a:cxn>
                  <a:cxn ang="0">
                    <a:pos x="121" y="25"/>
                  </a:cxn>
                  <a:cxn ang="0">
                    <a:pos x="133" y="12"/>
                  </a:cxn>
                  <a:cxn ang="0">
                    <a:pos x="129" y="13"/>
                  </a:cxn>
                  <a:cxn ang="0">
                    <a:pos x="136" y="23"/>
                  </a:cxn>
                  <a:cxn ang="0">
                    <a:pos x="133" y="12"/>
                  </a:cxn>
                </a:cxnLst>
                <a:rect l="0" t="0" r="r" b="b"/>
                <a:pathLst>
                  <a:path w="143" h="91">
                    <a:moveTo>
                      <a:pt x="102" y="84"/>
                    </a:moveTo>
                    <a:cubicBezTo>
                      <a:pt x="100" y="83"/>
                      <a:pt x="94" y="79"/>
                      <a:pt x="94" y="76"/>
                    </a:cubicBezTo>
                    <a:cubicBezTo>
                      <a:pt x="95" y="74"/>
                      <a:pt x="88" y="74"/>
                      <a:pt x="83" y="71"/>
                    </a:cubicBezTo>
                    <a:cubicBezTo>
                      <a:pt x="78" y="68"/>
                      <a:pt x="80" y="58"/>
                      <a:pt x="75" y="56"/>
                    </a:cubicBezTo>
                    <a:cubicBezTo>
                      <a:pt x="70" y="54"/>
                      <a:pt x="66" y="46"/>
                      <a:pt x="72" y="47"/>
                    </a:cubicBezTo>
                    <a:cubicBezTo>
                      <a:pt x="78" y="47"/>
                      <a:pt x="79" y="44"/>
                      <a:pt x="75" y="39"/>
                    </a:cubicBezTo>
                    <a:cubicBezTo>
                      <a:pt x="70" y="35"/>
                      <a:pt x="53" y="33"/>
                      <a:pt x="52" y="27"/>
                    </a:cubicBezTo>
                    <a:cubicBezTo>
                      <a:pt x="52" y="21"/>
                      <a:pt x="21" y="6"/>
                      <a:pt x="8" y="3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3" y="73"/>
                      <a:pt x="7" y="75"/>
                      <a:pt x="12" y="75"/>
                    </a:cubicBezTo>
                    <a:cubicBezTo>
                      <a:pt x="26" y="76"/>
                      <a:pt x="23" y="68"/>
                      <a:pt x="25" y="68"/>
                    </a:cubicBezTo>
                    <a:cubicBezTo>
                      <a:pt x="28" y="68"/>
                      <a:pt x="29" y="63"/>
                      <a:pt x="32" y="59"/>
                    </a:cubicBezTo>
                    <a:cubicBezTo>
                      <a:pt x="35" y="56"/>
                      <a:pt x="48" y="59"/>
                      <a:pt x="56" y="65"/>
                    </a:cubicBezTo>
                    <a:cubicBezTo>
                      <a:pt x="63" y="71"/>
                      <a:pt x="72" y="88"/>
                      <a:pt x="80" y="87"/>
                    </a:cubicBezTo>
                    <a:cubicBezTo>
                      <a:pt x="88" y="85"/>
                      <a:pt x="97" y="91"/>
                      <a:pt x="104" y="91"/>
                    </a:cubicBezTo>
                    <a:cubicBezTo>
                      <a:pt x="111" y="91"/>
                      <a:pt x="105" y="85"/>
                      <a:pt x="102" y="84"/>
                    </a:cubicBezTo>
                    <a:close/>
                    <a:moveTo>
                      <a:pt x="121" y="25"/>
                    </a:moveTo>
                    <a:cubicBezTo>
                      <a:pt x="121" y="28"/>
                      <a:pt x="116" y="29"/>
                      <a:pt x="108" y="33"/>
                    </a:cubicBezTo>
                    <a:cubicBezTo>
                      <a:pt x="99" y="36"/>
                      <a:pt x="84" y="29"/>
                      <a:pt x="84" y="34"/>
                    </a:cubicBezTo>
                    <a:cubicBezTo>
                      <a:pt x="83" y="37"/>
                      <a:pt x="93" y="42"/>
                      <a:pt x="102" y="42"/>
                    </a:cubicBezTo>
                    <a:cubicBezTo>
                      <a:pt x="111" y="42"/>
                      <a:pt x="125" y="33"/>
                      <a:pt x="125" y="30"/>
                    </a:cubicBezTo>
                    <a:cubicBezTo>
                      <a:pt x="125" y="28"/>
                      <a:pt x="131" y="23"/>
                      <a:pt x="129" y="20"/>
                    </a:cubicBezTo>
                    <a:cubicBezTo>
                      <a:pt x="126" y="18"/>
                      <a:pt x="121" y="22"/>
                      <a:pt x="121" y="25"/>
                    </a:cubicBezTo>
                    <a:close/>
                    <a:moveTo>
                      <a:pt x="133" y="12"/>
                    </a:moveTo>
                    <a:cubicBezTo>
                      <a:pt x="127" y="9"/>
                      <a:pt x="123" y="6"/>
                      <a:pt x="129" y="13"/>
                    </a:cubicBezTo>
                    <a:cubicBezTo>
                      <a:pt x="136" y="19"/>
                      <a:pt x="132" y="24"/>
                      <a:pt x="136" y="23"/>
                    </a:cubicBezTo>
                    <a:cubicBezTo>
                      <a:pt x="143" y="22"/>
                      <a:pt x="138" y="15"/>
                      <a:pt x="133" y="1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0" name="Freeform 145"/>
              <p:cNvSpPr>
                <a:spLocks/>
              </p:cNvSpPr>
              <p:nvPr/>
            </p:nvSpPr>
            <p:spPr bwMode="auto">
              <a:xfrm>
                <a:off x="6076950" y="3049588"/>
                <a:ext cx="46038" cy="889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11"/>
                  </a:cxn>
                  <a:cxn ang="0">
                    <a:pos x="1" y="26"/>
                  </a:cxn>
                  <a:cxn ang="0">
                    <a:pos x="6" y="43"/>
                  </a:cxn>
                  <a:cxn ang="0">
                    <a:pos x="24" y="27"/>
                  </a:cxn>
                  <a:cxn ang="0">
                    <a:pos x="5" y="0"/>
                  </a:cxn>
                </a:cxnLst>
                <a:rect l="0" t="0" r="r" b="b"/>
                <a:pathLst>
                  <a:path w="24" h="47">
                    <a:moveTo>
                      <a:pt x="5" y="0"/>
                    </a:moveTo>
                    <a:cubicBezTo>
                      <a:pt x="2" y="1"/>
                      <a:pt x="3" y="7"/>
                      <a:pt x="1" y="11"/>
                    </a:cubicBezTo>
                    <a:cubicBezTo>
                      <a:pt x="0" y="15"/>
                      <a:pt x="0" y="20"/>
                      <a:pt x="1" y="26"/>
                    </a:cubicBezTo>
                    <a:cubicBezTo>
                      <a:pt x="1" y="32"/>
                      <a:pt x="1" y="39"/>
                      <a:pt x="6" y="43"/>
                    </a:cubicBezTo>
                    <a:cubicBezTo>
                      <a:pt x="13" y="47"/>
                      <a:pt x="23" y="36"/>
                      <a:pt x="24" y="27"/>
                    </a:cubicBezTo>
                    <a:cubicBezTo>
                      <a:pt x="24" y="17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1" name="Freeform 146"/>
              <p:cNvSpPr>
                <a:spLocks/>
              </p:cNvSpPr>
              <p:nvPr/>
            </p:nvSpPr>
            <p:spPr bwMode="auto">
              <a:xfrm>
                <a:off x="5273675" y="3509963"/>
                <a:ext cx="160338" cy="317500"/>
              </a:xfrm>
              <a:custGeom>
                <a:avLst/>
                <a:gdLst/>
                <a:ahLst/>
                <a:cxnLst>
                  <a:cxn ang="0">
                    <a:pos x="71" y="5"/>
                  </a:cxn>
                  <a:cxn ang="0">
                    <a:pos x="67" y="9"/>
                  </a:cxn>
                  <a:cxn ang="0">
                    <a:pos x="65" y="17"/>
                  </a:cxn>
                  <a:cxn ang="0">
                    <a:pos x="59" y="22"/>
                  </a:cxn>
                  <a:cxn ang="0">
                    <a:pos x="53" y="27"/>
                  </a:cxn>
                  <a:cxn ang="0">
                    <a:pos x="53" y="33"/>
                  </a:cxn>
                  <a:cxn ang="0">
                    <a:pos x="44" y="40"/>
                  </a:cxn>
                  <a:cxn ang="0">
                    <a:pos x="29" y="48"/>
                  </a:cxn>
                  <a:cxn ang="0">
                    <a:pos x="14" y="50"/>
                  </a:cxn>
                  <a:cxn ang="0">
                    <a:pos x="10" y="65"/>
                  </a:cxn>
                  <a:cxn ang="0">
                    <a:pos x="11" y="86"/>
                  </a:cxn>
                  <a:cxn ang="0">
                    <a:pos x="8" y="109"/>
                  </a:cxn>
                  <a:cxn ang="0">
                    <a:pos x="4" y="136"/>
                  </a:cxn>
                  <a:cxn ang="0">
                    <a:pos x="11" y="157"/>
                  </a:cxn>
                  <a:cxn ang="0">
                    <a:pos x="31" y="162"/>
                  </a:cxn>
                  <a:cxn ang="0">
                    <a:pos x="43" y="158"/>
                  </a:cxn>
                  <a:cxn ang="0">
                    <a:pos x="59" y="110"/>
                  </a:cxn>
                  <a:cxn ang="0">
                    <a:pos x="72" y="66"/>
                  </a:cxn>
                  <a:cxn ang="0">
                    <a:pos x="74" y="54"/>
                  </a:cxn>
                  <a:cxn ang="0">
                    <a:pos x="77" y="47"/>
                  </a:cxn>
                  <a:cxn ang="0">
                    <a:pos x="83" y="45"/>
                  </a:cxn>
                  <a:cxn ang="0">
                    <a:pos x="79" y="24"/>
                  </a:cxn>
                  <a:cxn ang="0">
                    <a:pos x="71" y="5"/>
                  </a:cxn>
                </a:cxnLst>
                <a:rect l="0" t="0" r="r" b="b"/>
                <a:pathLst>
                  <a:path w="84" h="166">
                    <a:moveTo>
                      <a:pt x="71" y="5"/>
                    </a:moveTo>
                    <a:cubicBezTo>
                      <a:pt x="70" y="0"/>
                      <a:pt x="68" y="7"/>
                      <a:pt x="67" y="9"/>
                    </a:cubicBezTo>
                    <a:cubicBezTo>
                      <a:pt x="66" y="10"/>
                      <a:pt x="65" y="14"/>
                      <a:pt x="65" y="17"/>
                    </a:cubicBezTo>
                    <a:cubicBezTo>
                      <a:pt x="66" y="19"/>
                      <a:pt x="61" y="22"/>
                      <a:pt x="59" y="22"/>
                    </a:cubicBezTo>
                    <a:cubicBezTo>
                      <a:pt x="56" y="21"/>
                      <a:pt x="52" y="23"/>
                      <a:pt x="53" y="27"/>
                    </a:cubicBezTo>
                    <a:cubicBezTo>
                      <a:pt x="54" y="30"/>
                      <a:pt x="51" y="30"/>
                      <a:pt x="53" y="33"/>
                    </a:cubicBezTo>
                    <a:cubicBezTo>
                      <a:pt x="54" y="36"/>
                      <a:pt x="49" y="39"/>
                      <a:pt x="44" y="40"/>
                    </a:cubicBezTo>
                    <a:cubicBezTo>
                      <a:pt x="40" y="40"/>
                      <a:pt x="34" y="48"/>
                      <a:pt x="29" y="48"/>
                    </a:cubicBezTo>
                    <a:cubicBezTo>
                      <a:pt x="24" y="47"/>
                      <a:pt x="19" y="51"/>
                      <a:pt x="14" y="50"/>
                    </a:cubicBezTo>
                    <a:cubicBezTo>
                      <a:pt x="10" y="50"/>
                      <a:pt x="13" y="59"/>
                      <a:pt x="10" y="65"/>
                    </a:cubicBezTo>
                    <a:cubicBezTo>
                      <a:pt x="6" y="71"/>
                      <a:pt x="8" y="78"/>
                      <a:pt x="11" y="86"/>
                    </a:cubicBezTo>
                    <a:cubicBezTo>
                      <a:pt x="14" y="93"/>
                      <a:pt x="16" y="99"/>
                      <a:pt x="8" y="109"/>
                    </a:cubicBezTo>
                    <a:cubicBezTo>
                      <a:pt x="0" y="118"/>
                      <a:pt x="1" y="129"/>
                      <a:pt x="4" y="136"/>
                    </a:cubicBezTo>
                    <a:cubicBezTo>
                      <a:pt x="7" y="142"/>
                      <a:pt x="7" y="152"/>
                      <a:pt x="11" y="157"/>
                    </a:cubicBezTo>
                    <a:cubicBezTo>
                      <a:pt x="16" y="162"/>
                      <a:pt x="28" y="166"/>
                      <a:pt x="31" y="162"/>
                    </a:cubicBezTo>
                    <a:cubicBezTo>
                      <a:pt x="35" y="158"/>
                      <a:pt x="39" y="162"/>
                      <a:pt x="43" y="158"/>
                    </a:cubicBezTo>
                    <a:cubicBezTo>
                      <a:pt x="47" y="153"/>
                      <a:pt x="54" y="127"/>
                      <a:pt x="59" y="110"/>
                    </a:cubicBezTo>
                    <a:cubicBezTo>
                      <a:pt x="65" y="93"/>
                      <a:pt x="72" y="71"/>
                      <a:pt x="72" y="66"/>
                    </a:cubicBezTo>
                    <a:cubicBezTo>
                      <a:pt x="71" y="62"/>
                      <a:pt x="76" y="59"/>
                      <a:pt x="74" y="54"/>
                    </a:cubicBezTo>
                    <a:cubicBezTo>
                      <a:pt x="72" y="49"/>
                      <a:pt x="74" y="43"/>
                      <a:pt x="77" y="47"/>
                    </a:cubicBezTo>
                    <a:cubicBezTo>
                      <a:pt x="79" y="51"/>
                      <a:pt x="82" y="51"/>
                      <a:pt x="83" y="45"/>
                    </a:cubicBezTo>
                    <a:cubicBezTo>
                      <a:pt x="84" y="40"/>
                      <a:pt x="79" y="32"/>
                      <a:pt x="79" y="24"/>
                    </a:cubicBezTo>
                    <a:cubicBezTo>
                      <a:pt x="79" y="16"/>
                      <a:pt x="72" y="9"/>
                      <a:pt x="71" y="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2" name="Freeform 147"/>
              <p:cNvSpPr>
                <a:spLocks noEditPoints="1"/>
              </p:cNvSpPr>
              <p:nvPr/>
            </p:nvSpPr>
            <p:spPr bwMode="auto">
              <a:xfrm>
                <a:off x="5267325" y="2838450"/>
                <a:ext cx="258763" cy="15716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73" y="4"/>
                  </a:cxn>
                  <a:cxn ang="0">
                    <a:pos x="56" y="19"/>
                  </a:cxn>
                  <a:cxn ang="0">
                    <a:pos x="48" y="22"/>
                  </a:cxn>
                  <a:cxn ang="0">
                    <a:pos x="32" y="20"/>
                  </a:cxn>
                  <a:cxn ang="0">
                    <a:pos x="18" y="19"/>
                  </a:cxn>
                  <a:cxn ang="0">
                    <a:pos x="10" y="17"/>
                  </a:cxn>
                  <a:cxn ang="0">
                    <a:pos x="5" y="21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" y="37"/>
                  </a:cxn>
                  <a:cxn ang="0">
                    <a:pos x="5" y="55"/>
                  </a:cxn>
                  <a:cxn ang="0">
                    <a:pos x="9" y="72"/>
                  </a:cxn>
                  <a:cxn ang="0">
                    <a:pos x="29" y="70"/>
                  </a:cxn>
                  <a:cxn ang="0">
                    <a:pos x="44" y="65"/>
                  </a:cxn>
                  <a:cxn ang="0">
                    <a:pos x="56" y="59"/>
                  </a:cxn>
                  <a:cxn ang="0">
                    <a:pos x="67" y="57"/>
                  </a:cxn>
                  <a:cxn ang="0">
                    <a:pos x="76" y="51"/>
                  </a:cxn>
                  <a:cxn ang="0">
                    <a:pos x="100" y="43"/>
                  </a:cxn>
                  <a:cxn ang="0">
                    <a:pos x="111" y="32"/>
                  </a:cxn>
                  <a:cxn ang="0">
                    <a:pos x="120" y="28"/>
                  </a:cxn>
                  <a:cxn ang="0">
                    <a:pos x="106" y="0"/>
                  </a:cxn>
                  <a:cxn ang="0">
                    <a:pos x="95" y="3"/>
                  </a:cxn>
                  <a:cxn ang="0">
                    <a:pos x="123" y="78"/>
                  </a:cxn>
                  <a:cxn ang="0">
                    <a:pos x="134" y="76"/>
                  </a:cxn>
                  <a:cxn ang="0">
                    <a:pos x="123" y="78"/>
                  </a:cxn>
                </a:cxnLst>
                <a:rect l="0" t="0" r="r" b="b"/>
                <a:pathLst>
                  <a:path w="135" h="82">
                    <a:moveTo>
                      <a:pt x="95" y="3"/>
                    </a:moveTo>
                    <a:cubicBezTo>
                      <a:pt x="90" y="4"/>
                      <a:pt x="75" y="3"/>
                      <a:pt x="73" y="4"/>
                    </a:cubicBezTo>
                    <a:cubicBezTo>
                      <a:pt x="71" y="5"/>
                      <a:pt x="58" y="15"/>
                      <a:pt x="56" y="19"/>
                    </a:cubicBezTo>
                    <a:cubicBezTo>
                      <a:pt x="54" y="24"/>
                      <a:pt x="51" y="25"/>
                      <a:pt x="48" y="22"/>
                    </a:cubicBezTo>
                    <a:cubicBezTo>
                      <a:pt x="45" y="20"/>
                      <a:pt x="33" y="21"/>
                      <a:pt x="32" y="20"/>
                    </a:cubicBezTo>
                    <a:cubicBezTo>
                      <a:pt x="31" y="19"/>
                      <a:pt x="23" y="18"/>
                      <a:pt x="18" y="19"/>
                    </a:cubicBezTo>
                    <a:cubicBezTo>
                      <a:pt x="14" y="19"/>
                      <a:pt x="12" y="17"/>
                      <a:pt x="10" y="17"/>
                    </a:cubicBezTo>
                    <a:cubicBezTo>
                      <a:pt x="8" y="18"/>
                      <a:pt x="6" y="20"/>
                      <a:pt x="5" y="21"/>
                    </a:cubicBezTo>
                    <a:cubicBezTo>
                      <a:pt x="4" y="23"/>
                      <a:pt x="6" y="26"/>
                      <a:pt x="6" y="28"/>
                    </a:cubicBezTo>
                    <a:cubicBezTo>
                      <a:pt x="5" y="28"/>
                      <a:pt x="3" y="29"/>
                      <a:pt x="0" y="30"/>
                    </a:cubicBezTo>
                    <a:cubicBezTo>
                      <a:pt x="1" y="33"/>
                      <a:pt x="2" y="35"/>
                      <a:pt x="1" y="37"/>
                    </a:cubicBezTo>
                    <a:cubicBezTo>
                      <a:pt x="0" y="41"/>
                      <a:pt x="1" y="50"/>
                      <a:pt x="5" y="55"/>
                    </a:cubicBezTo>
                    <a:cubicBezTo>
                      <a:pt x="8" y="61"/>
                      <a:pt x="7" y="70"/>
                      <a:pt x="9" y="72"/>
                    </a:cubicBezTo>
                    <a:cubicBezTo>
                      <a:pt x="10" y="74"/>
                      <a:pt x="23" y="73"/>
                      <a:pt x="29" y="70"/>
                    </a:cubicBezTo>
                    <a:cubicBezTo>
                      <a:pt x="35" y="66"/>
                      <a:pt x="39" y="65"/>
                      <a:pt x="44" y="65"/>
                    </a:cubicBezTo>
                    <a:cubicBezTo>
                      <a:pt x="48" y="65"/>
                      <a:pt x="54" y="61"/>
                      <a:pt x="56" y="59"/>
                    </a:cubicBezTo>
                    <a:cubicBezTo>
                      <a:pt x="57" y="57"/>
                      <a:pt x="64" y="57"/>
                      <a:pt x="67" y="57"/>
                    </a:cubicBezTo>
                    <a:cubicBezTo>
                      <a:pt x="70" y="58"/>
                      <a:pt x="73" y="54"/>
                      <a:pt x="76" y="51"/>
                    </a:cubicBezTo>
                    <a:cubicBezTo>
                      <a:pt x="79" y="48"/>
                      <a:pt x="89" y="47"/>
                      <a:pt x="100" y="43"/>
                    </a:cubicBezTo>
                    <a:cubicBezTo>
                      <a:pt x="110" y="40"/>
                      <a:pt x="108" y="35"/>
                      <a:pt x="111" y="32"/>
                    </a:cubicBezTo>
                    <a:cubicBezTo>
                      <a:pt x="113" y="30"/>
                      <a:pt x="116" y="30"/>
                      <a:pt x="120" y="28"/>
                    </a:cubicBezTo>
                    <a:cubicBezTo>
                      <a:pt x="115" y="18"/>
                      <a:pt x="109" y="6"/>
                      <a:pt x="106" y="0"/>
                    </a:cubicBezTo>
                    <a:cubicBezTo>
                      <a:pt x="101" y="1"/>
                      <a:pt x="97" y="3"/>
                      <a:pt x="95" y="3"/>
                    </a:cubicBezTo>
                    <a:close/>
                    <a:moveTo>
                      <a:pt x="123" y="78"/>
                    </a:moveTo>
                    <a:cubicBezTo>
                      <a:pt x="127" y="82"/>
                      <a:pt x="134" y="77"/>
                      <a:pt x="134" y="76"/>
                    </a:cubicBezTo>
                    <a:cubicBezTo>
                      <a:pt x="135" y="74"/>
                      <a:pt x="119" y="73"/>
                      <a:pt x="123" y="78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3" name="Freeform 148"/>
              <p:cNvSpPr>
                <a:spLocks noEditPoints="1"/>
              </p:cNvSpPr>
              <p:nvPr/>
            </p:nvSpPr>
            <p:spPr bwMode="auto">
              <a:xfrm>
                <a:off x="7675563" y="3378200"/>
                <a:ext cx="174625" cy="12541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5" y="19"/>
                  </a:cxn>
                  <a:cxn ang="0">
                    <a:pos x="1" y="3"/>
                  </a:cxn>
                  <a:cxn ang="0">
                    <a:pos x="22" y="17"/>
                  </a:cxn>
                  <a:cxn ang="0">
                    <a:pos x="32" y="24"/>
                  </a:cxn>
                  <a:cxn ang="0">
                    <a:pos x="22" y="17"/>
                  </a:cxn>
                  <a:cxn ang="0">
                    <a:pos x="60" y="37"/>
                  </a:cxn>
                  <a:cxn ang="0">
                    <a:pos x="44" y="28"/>
                  </a:cxn>
                  <a:cxn ang="0">
                    <a:pos x="60" y="37"/>
                  </a:cxn>
                  <a:cxn ang="0">
                    <a:pos x="58" y="47"/>
                  </a:cxn>
                  <a:cxn ang="0">
                    <a:pos x="69" y="54"/>
                  </a:cxn>
                  <a:cxn ang="0">
                    <a:pos x="58" y="47"/>
                  </a:cxn>
                  <a:cxn ang="0">
                    <a:pos x="78" y="58"/>
                  </a:cxn>
                  <a:cxn ang="0">
                    <a:pos x="89" y="63"/>
                  </a:cxn>
                  <a:cxn ang="0">
                    <a:pos x="78" y="58"/>
                  </a:cxn>
                  <a:cxn ang="0">
                    <a:pos x="70" y="36"/>
                  </a:cxn>
                  <a:cxn ang="0">
                    <a:pos x="79" y="51"/>
                  </a:cxn>
                  <a:cxn ang="0">
                    <a:pos x="70" y="36"/>
                  </a:cxn>
                </a:cxnLst>
                <a:rect l="0" t="0" r="r" b="b"/>
                <a:pathLst>
                  <a:path w="92" h="66">
                    <a:moveTo>
                      <a:pt x="1" y="3"/>
                    </a:moveTo>
                    <a:cubicBezTo>
                      <a:pt x="0" y="6"/>
                      <a:pt x="11" y="21"/>
                      <a:pt x="15" y="19"/>
                    </a:cubicBezTo>
                    <a:cubicBezTo>
                      <a:pt x="22" y="14"/>
                      <a:pt x="2" y="0"/>
                      <a:pt x="1" y="3"/>
                    </a:cubicBezTo>
                    <a:close/>
                    <a:moveTo>
                      <a:pt x="22" y="17"/>
                    </a:moveTo>
                    <a:cubicBezTo>
                      <a:pt x="22" y="18"/>
                      <a:pt x="30" y="26"/>
                      <a:pt x="32" y="24"/>
                    </a:cubicBezTo>
                    <a:cubicBezTo>
                      <a:pt x="34" y="23"/>
                      <a:pt x="23" y="14"/>
                      <a:pt x="22" y="17"/>
                    </a:cubicBezTo>
                    <a:close/>
                    <a:moveTo>
                      <a:pt x="60" y="37"/>
                    </a:moveTo>
                    <a:cubicBezTo>
                      <a:pt x="63" y="35"/>
                      <a:pt x="44" y="25"/>
                      <a:pt x="44" y="28"/>
                    </a:cubicBezTo>
                    <a:cubicBezTo>
                      <a:pt x="44" y="31"/>
                      <a:pt x="57" y="38"/>
                      <a:pt x="60" y="37"/>
                    </a:cubicBezTo>
                    <a:close/>
                    <a:moveTo>
                      <a:pt x="58" y="47"/>
                    </a:moveTo>
                    <a:cubicBezTo>
                      <a:pt x="59" y="52"/>
                      <a:pt x="66" y="55"/>
                      <a:pt x="69" y="54"/>
                    </a:cubicBezTo>
                    <a:cubicBezTo>
                      <a:pt x="72" y="52"/>
                      <a:pt x="57" y="42"/>
                      <a:pt x="58" y="47"/>
                    </a:cubicBezTo>
                    <a:close/>
                    <a:moveTo>
                      <a:pt x="78" y="58"/>
                    </a:moveTo>
                    <a:cubicBezTo>
                      <a:pt x="79" y="60"/>
                      <a:pt x="85" y="66"/>
                      <a:pt x="89" y="63"/>
                    </a:cubicBezTo>
                    <a:cubicBezTo>
                      <a:pt x="92" y="61"/>
                      <a:pt x="78" y="56"/>
                      <a:pt x="78" y="58"/>
                    </a:cubicBezTo>
                    <a:close/>
                    <a:moveTo>
                      <a:pt x="70" y="36"/>
                    </a:moveTo>
                    <a:cubicBezTo>
                      <a:pt x="67" y="42"/>
                      <a:pt x="77" y="51"/>
                      <a:pt x="79" y="51"/>
                    </a:cubicBezTo>
                    <a:cubicBezTo>
                      <a:pt x="80" y="52"/>
                      <a:pt x="72" y="32"/>
                      <a:pt x="70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4" name="Freeform 149"/>
              <p:cNvSpPr>
                <a:spLocks noEditPoints="1"/>
              </p:cNvSpPr>
              <p:nvPr/>
            </p:nvSpPr>
            <p:spPr bwMode="auto">
              <a:xfrm>
                <a:off x="7675563" y="3378200"/>
                <a:ext cx="174625" cy="12541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5" y="19"/>
                  </a:cxn>
                  <a:cxn ang="0">
                    <a:pos x="1" y="3"/>
                  </a:cxn>
                  <a:cxn ang="0">
                    <a:pos x="22" y="17"/>
                  </a:cxn>
                  <a:cxn ang="0">
                    <a:pos x="32" y="24"/>
                  </a:cxn>
                  <a:cxn ang="0">
                    <a:pos x="22" y="17"/>
                  </a:cxn>
                  <a:cxn ang="0">
                    <a:pos x="60" y="37"/>
                  </a:cxn>
                  <a:cxn ang="0">
                    <a:pos x="44" y="28"/>
                  </a:cxn>
                  <a:cxn ang="0">
                    <a:pos x="60" y="37"/>
                  </a:cxn>
                  <a:cxn ang="0">
                    <a:pos x="58" y="47"/>
                  </a:cxn>
                  <a:cxn ang="0">
                    <a:pos x="69" y="54"/>
                  </a:cxn>
                  <a:cxn ang="0">
                    <a:pos x="58" y="47"/>
                  </a:cxn>
                  <a:cxn ang="0">
                    <a:pos x="78" y="58"/>
                  </a:cxn>
                  <a:cxn ang="0">
                    <a:pos x="89" y="63"/>
                  </a:cxn>
                  <a:cxn ang="0">
                    <a:pos x="78" y="58"/>
                  </a:cxn>
                  <a:cxn ang="0">
                    <a:pos x="70" y="36"/>
                  </a:cxn>
                  <a:cxn ang="0">
                    <a:pos x="79" y="51"/>
                  </a:cxn>
                  <a:cxn ang="0">
                    <a:pos x="70" y="36"/>
                  </a:cxn>
                </a:cxnLst>
                <a:rect l="0" t="0" r="r" b="b"/>
                <a:pathLst>
                  <a:path w="92" h="66">
                    <a:moveTo>
                      <a:pt x="1" y="3"/>
                    </a:moveTo>
                    <a:cubicBezTo>
                      <a:pt x="0" y="6"/>
                      <a:pt x="11" y="21"/>
                      <a:pt x="15" y="19"/>
                    </a:cubicBezTo>
                    <a:cubicBezTo>
                      <a:pt x="22" y="14"/>
                      <a:pt x="2" y="0"/>
                      <a:pt x="1" y="3"/>
                    </a:cubicBezTo>
                    <a:close/>
                    <a:moveTo>
                      <a:pt x="22" y="17"/>
                    </a:moveTo>
                    <a:cubicBezTo>
                      <a:pt x="22" y="18"/>
                      <a:pt x="30" y="26"/>
                      <a:pt x="32" y="24"/>
                    </a:cubicBezTo>
                    <a:cubicBezTo>
                      <a:pt x="34" y="23"/>
                      <a:pt x="23" y="14"/>
                      <a:pt x="22" y="17"/>
                    </a:cubicBezTo>
                    <a:close/>
                    <a:moveTo>
                      <a:pt x="60" y="37"/>
                    </a:moveTo>
                    <a:cubicBezTo>
                      <a:pt x="63" y="35"/>
                      <a:pt x="44" y="25"/>
                      <a:pt x="44" y="28"/>
                    </a:cubicBezTo>
                    <a:cubicBezTo>
                      <a:pt x="44" y="31"/>
                      <a:pt x="57" y="38"/>
                      <a:pt x="60" y="37"/>
                    </a:cubicBezTo>
                    <a:close/>
                    <a:moveTo>
                      <a:pt x="58" y="47"/>
                    </a:moveTo>
                    <a:cubicBezTo>
                      <a:pt x="59" y="52"/>
                      <a:pt x="66" y="55"/>
                      <a:pt x="69" y="54"/>
                    </a:cubicBezTo>
                    <a:cubicBezTo>
                      <a:pt x="72" y="52"/>
                      <a:pt x="57" y="42"/>
                      <a:pt x="58" y="47"/>
                    </a:cubicBezTo>
                    <a:close/>
                    <a:moveTo>
                      <a:pt x="78" y="58"/>
                    </a:moveTo>
                    <a:cubicBezTo>
                      <a:pt x="79" y="60"/>
                      <a:pt x="85" y="66"/>
                      <a:pt x="89" y="63"/>
                    </a:cubicBezTo>
                    <a:cubicBezTo>
                      <a:pt x="92" y="61"/>
                      <a:pt x="78" y="56"/>
                      <a:pt x="78" y="58"/>
                    </a:cubicBezTo>
                    <a:close/>
                    <a:moveTo>
                      <a:pt x="70" y="36"/>
                    </a:moveTo>
                    <a:cubicBezTo>
                      <a:pt x="67" y="42"/>
                      <a:pt x="77" y="51"/>
                      <a:pt x="79" y="51"/>
                    </a:cubicBezTo>
                    <a:cubicBezTo>
                      <a:pt x="80" y="52"/>
                      <a:pt x="72" y="32"/>
                      <a:pt x="70" y="3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5" name="Freeform 150"/>
              <p:cNvSpPr>
                <a:spLocks noEditPoints="1"/>
              </p:cNvSpPr>
              <p:nvPr/>
            </p:nvSpPr>
            <p:spPr bwMode="auto">
              <a:xfrm>
                <a:off x="6769100" y="3492500"/>
                <a:ext cx="884238" cy="787400"/>
              </a:xfrm>
              <a:custGeom>
                <a:avLst/>
                <a:gdLst/>
                <a:ahLst/>
                <a:cxnLst>
                  <a:cxn ang="0">
                    <a:pos x="457" y="180"/>
                  </a:cxn>
                  <a:cxn ang="0">
                    <a:pos x="438" y="160"/>
                  </a:cxn>
                  <a:cxn ang="0">
                    <a:pos x="424" y="139"/>
                  </a:cxn>
                  <a:cxn ang="0">
                    <a:pos x="410" y="124"/>
                  </a:cxn>
                  <a:cxn ang="0">
                    <a:pos x="378" y="93"/>
                  </a:cxn>
                  <a:cxn ang="0">
                    <a:pos x="367" y="53"/>
                  </a:cxn>
                  <a:cxn ang="0">
                    <a:pos x="347" y="33"/>
                  </a:cxn>
                  <a:cxn ang="0">
                    <a:pos x="329" y="10"/>
                  </a:cxn>
                  <a:cxn ang="0">
                    <a:pos x="324" y="51"/>
                  </a:cxn>
                  <a:cxn ang="0">
                    <a:pos x="297" y="76"/>
                  </a:cxn>
                  <a:cxn ang="0">
                    <a:pos x="265" y="59"/>
                  </a:cxn>
                  <a:cxn ang="0">
                    <a:pos x="259" y="35"/>
                  </a:cxn>
                  <a:cxn ang="0">
                    <a:pos x="268" y="17"/>
                  </a:cxn>
                  <a:cxn ang="0">
                    <a:pos x="251" y="19"/>
                  </a:cxn>
                  <a:cxn ang="0">
                    <a:pos x="222" y="13"/>
                  </a:cxn>
                  <a:cxn ang="0">
                    <a:pos x="194" y="32"/>
                  </a:cxn>
                  <a:cxn ang="0">
                    <a:pos x="184" y="51"/>
                  </a:cxn>
                  <a:cxn ang="0">
                    <a:pos x="167" y="44"/>
                  </a:cxn>
                  <a:cxn ang="0">
                    <a:pos x="147" y="46"/>
                  </a:cxn>
                  <a:cxn ang="0">
                    <a:pos x="131" y="55"/>
                  </a:cxn>
                  <a:cxn ang="0">
                    <a:pos x="123" y="73"/>
                  </a:cxn>
                  <a:cxn ang="0">
                    <a:pos x="106" y="75"/>
                  </a:cxn>
                  <a:cxn ang="0">
                    <a:pos x="69" y="110"/>
                  </a:cxn>
                  <a:cxn ang="0">
                    <a:pos x="34" y="121"/>
                  </a:cxn>
                  <a:cxn ang="0">
                    <a:pos x="13" y="130"/>
                  </a:cxn>
                  <a:cxn ang="0">
                    <a:pos x="6" y="169"/>
                  </a:cxn>
                  <a:cxn ang="0">
                    <a:pos x="9" y="187"/>
                  </a:cxn>
                  <a:cxn ang="0">
                    <a:pos x="22" y="227"/>
                  </a:cxn>
                  <a:cxn ang="0">
                    <a:pos x="23" y="277"/>
                  </a:cxn>
                  <a:cxn ang="0">
                    <a:pos x="56" y="294"/>
                  </a:cxn>
                  <a:cxn ang="0">
                    <a:pos x="104" y="280"/>
                  </a:cxn>
                  <a:cxn ang="0">
                    <a:pos x="157" y="260"/>
                  </a:cxn>
                  <a:cxn ang="0">
                    <a:pos x="219" y="256"/>
                  </a:cxn>
                  <a:cxn ang="0">
                    <a:pos x="240" y="268"/>
                  </a:cxn>
                  <a:cxn ang="0">
                    <a:pos x="262" y="287"/>
                  </a:cxn>
                  <a:cxn ang="0">
                    <a:pos x="278" y="285"/>
                  </a:cxn>
                  <a:cxn ang="0">
                    <a:pos x="288" y="289"/>
                  </a:cxn>
                  <a:cxn ang="0">
                    <a:pos x="304" y="317"/>
                  </a:cxn>
                  <a:cxn ang="0">
                    <a:pos x="344" y="344"/>
                  </a:cxn>
                  <a:cxn ang="0">
                    <a:pos x="365" y="341"/>
                  </a:cxn>
                  <a:cxn ang="0">
                    <a:pos x="379" y="348"/>
                  </a:cxn>
                  <a:cxn ang="0">
                    <a:pos x="419" y="330"/>
                  </a:cxn>
                  <a:cxn ang="0">
                    <a:pos x="443" y="266"/>
                  </a:cxn>
                  <a:cxn ang="0">
                    <a:pos x="458" y="228"/>
                  </a:cxn>
                  <a:cxn ang="0">
                    <a:pos x="210" y="11"/>
                  </a:cxn>
                  <a:cxn ang="0">
                    <a:pos x="266" y="307"/>
                  </a:cxn>
                  <a:cxn ang="0">
                    <a:pos x="379" y="376"/>
                  </a:cxn>
                  <a:cxn ang="0">
                    <a:pos x="380" y="411"/>
                  </a:cxn>
                  <a:cxn ang="0">
                    <a:pos x="395" y="402"/>
                  </a:cxn>
                  <a:cxn ang="0">
                    <a:pos x="379" y="376"/>
                  </a:cxn>
                </a:cxnLst>
                <a:rect l="0" t="0" r="r" b="b"/>
                <a:pathLst>
                  <a:path w="463" h="412">
                    <a:moveTo>
                      <a:pt x="460" y="207"/>
                    </a:moveTo>
                    <a:cubicBezTo>
                      <a:pt x="462" y="205"/>
                      <a:pt x="459" y="197"/>
                      <a:pt x="457" y="198"/>
                    </a:cubicBezTo>
                    <a:cubicBezTo>
                      <a:pt x="456" y="200"/>
                      <a:pt x="456" y="186"/>
                      <a:pt x="457" y="180"/>
                    </a:cubicBezTo>
                    <a:cubicBezTo>
                      <a:pt x="458" y="173"/>
                      <a:pt x="457" y="174"/>
                      <a:pt x="454" y="177"/>
                    </a:cubicBezTo>
                    <a:cubicBezTo>
                      <a:pt x="451" y="181"/>
                      <a:pt x="447" y="171"/>
                      <a:pt x="447" y="169"/>
                    </a:cubicBezTo>
                    <a:cubicBezTo>
                      <a:pt x="446" y="166"/>
                      <a:pt x="442" y="159"/>
                      <a:pt x="438" y="160"/>
                    </a:cubicBezTo>
                    <a:cubicBezTo>
                      <a:pt x="434" y="161"/>
                      <a:pt x="436" y="154"/>
                      <a:pt x="432" y="155"/>
                    </a:cubicBezTo>
                    <a:cubicBezTo>
                      <a:pt x="428" y="156"/>
                      <a:pt x="428" y="149"/>
                      <a:pt x="428" y="143"/>
                    </a:cubicBezTo>
                    <a:cubicBezTo>
                      <a:pt x="429" y="137"/>
                      <a:pt x="426" y="142"/>
                      <a:pt x="424" y="139"/>
                    </a:cubicBezTo>
                    <a:cubicBezTo>
                      <a:pt x="422" y="137"/>
                      <a:pt x="420" y="139"/>
                      <a:pt x="417" y="140"/>
                    </a:cubicBezTo>
                    <a:cubicBezTo>
                      <a:pt x="415" y="141"/>
                      <a:pt x="414" y="135"/>
                      <a:pt x="415" y="132"/>
                    </a:cubicBezTo>
                    <a:cubicBezTo>
                      <a:pt x="415" y="130"/>
                      <a:pt x="414" y="127"/>
                      <a:pt x="410" y="124"/>
                    </a:cubicBezTo>
                    <a:cubicBezTo>
                      <a:pt x="407" y="121"/>
                      <a:pt x="406" y="119"/>
                      <a:pt x="407" y="116"/>
                    </a:cubicBezTo>
                    <a:cubicBezTo>
                      <a:pt x="407" y="112"/>
                      <a:pt x="385" y="101"/>
                      <a:pt x="381" y="100"/>
                    </a:cubicBezTo>
                    <a:cubicBezTo>
                      <a:pt x="376" y="99"/>
                      <a:pt x="380" y="94"/>
                      <a:pt x="378" y="93"/>
                    </a:cubicBezTo>
                    <a:cubicBezTo>
                      <a:pt x="376" y="91"/>
                      <a:pt x="375" y="84"/>
                      <a:pt x="375" y="79"/>
                    </a:cubicBezTo>
                    <a:cubicBezTo>
                      <a:pt x="375" y="73"/>
                      <a:pt x="368" y="72"/>
                      <a:pt x="368" y="67"/>
                    </a:cubicBezTo>
                    <a:cubicBezTo>
                      <a:pt x="369" y="63"/>
                      <a:pt x="366" y="58"/>
                      <a:pt x="367" y="53"/>
                    </a:cubicBezTo>
                    <a:cubicBezTo>
                      <a:pt x="367" y="48"/>
                      <a:pt x="360" y="47"/>
                      <a:pt x="359" y="44"/>
                    </a:cubicBezTo>
                    <a:cubicBezTo>
                      <a:pt x="359" y="42"/>
                      <a:pt x="355" y="44"/>
                      <a:pt x="351" y="45"/>
                    </a:cubicBezTo>
                    <a:cubicBezTo>
                      <a:pt x="346" y="45"/>
                      <a:pt x="347" y="39"/>
                      <a:pt x="347" y="33"/>
                    </a:cubicBezTo>
                    <a:cubicBezTo>
                      <a:pt x="348" y="28"/>
                      <a:pt x="345" y="18"/>
                      <a:pt x="342" y="15"/>
                    </a:cubicBezTo>
                    <a:cubicBezTo>
                      <a:pt x="338" y="13"/>
                      <a:pt x="338" y="3"/>
                      <a:pt x="336" y="2"/>
                    </a:cubicBezTo>
                    <a:cubicBezTo>
                      <a:pt x="335" y="0"/>
                      <a:pt x="329" y="7"/>
                      <a:pt x="329" y="10"/>
                    </a:cubicBezTo>
                    <a:cubicBezTo>
                      <a:pt x="329" y="13"/>
                      <a:pt x="329" y="17"/>
                      <a:pt x="326" y="19"/>
                    </a:cubicBezTo>
                    <a:cubicBezTo>
                      <a:pt x="324" y="21"/>
                      <a:pt x="328" y="29"/>
                      <a:pt x="325" y="31"/>
                    </a:cubicBezTo>
                    <a:cubicBezTo>
                      <a:pt x="322" y="34"/>
                      <a:pt x="325" y="45"/>
                      <a:pt x="324" y="51"/>
                    </a:cubicBezTo>
                    <a:cubicBezTo>
                      <a:pt x="323" y="58"/>
                      <a:pt x="323" y="64"/>
                      <a:pt x="320" y="69"/>
                    </a:cubicBezTo>
                    <a:cubicBezTo>
                      <a:pt x="317" y="73"/>
                      <a:pt x="317" y="80"/>
                      <a:pt x="311" y="82"/>
                    </a:cubicBezTo>
                    <a:cubicBezTo>
                      <a:pt x="305" y="84"/>
                      <a:pt x="297" y="79"/>
                      <a:pt x="297" y="76"/>
                    </a:cubicBezTo>
                    <a:cubicBezTo>
                      <a:pt x="297" y="73"/>
                      <a:pt x="291" y="71"/>
                      <a:pt x="287" y="71"/>
                    </a:cubicBezTo>
                    <a:cubicBezTo>
                      <a:pt x="284" y="72"/>
                      <a:pt x="282" y="67"/>
                      <a:pt x="276" y="63"/>
                    </a:cubicBezTo>
                    <a:cubicBezTo>
                      <a:pt x="271" y="58"/>
                      <a:pt x="266" y="64"/>
                      <a:pt x="265" y="59"/>
                    </a:cubicBezTo>
                    <a:cubicBezTo>
                      <a:pt x="263" y="54"/>
                      <a:pt x="261" y="53"/>
                      <a:pt x="257" y="50"/>
                    </a:cubicBezTo>
                    <a:cubicBezTo>
                      <a:pt x="253" y="47"/>
                      <a:pt x="254" y="47"/>
                      <a:pt x="258" y="45"/>
                    </a:cubicBezTo>
                    <a:cubicBezTo>
                      <a:pt x="262" y="42"/>
                      <a:pt x="261" y="38"/>
                      <a:pt x="259" y="35"/>
                    </a:cubicBezTo>
                    <a:cubicBezTo>
                      <a:pt x="257" y="32"/>
                      <a:pt x="261" y="33"/>
                      <a:pt x="266" y="30"/>
                    </a:cubicBezTo>
                    <a:cubicBezTo>
                      <a:pt x="271" y="27"/>
                      <a:pt x="266" y="24"/>
                      <a:pt x="270" y="22"/>
                    </a:cubicBezTo>
                    <a:cubicBezTo>
                      <a:pt x="274" y="21"/>
                      <a:pt x="272" y="18"/>
                      <a:pt x="268" y="17"/>
                    </a:cubicBezTo>
                    <a:cubicBezTo>
                      <a:pt x="264" y="16"/>
                      <a:pt x="265" y="21"/>
                      <a:pt x="263" y="21"/>
                    </a:cubicBezTo>
                    <a:cubicBezTo>
                      <a:pt x="262" y="22"/>
                      <a:pt x="260" y="15"/>
                      <a:pt x="259" y="15"/>
                    </a:cubicBezTo>
                    <a:cubicBezTo>
                      <a:pt x="258" y="16"/>
                      <a:pt x="253" y="22"/>
                      <a:pt x="251" y="19"/>
                    </a:cubicBezTo>
                    <a:cubicBezTo>
                      <a:pt x="248" y="16"/>
                      <a:pt x="234" y="13"/>
                      <a:pt x="229" y="12"/>
                    </a:cubicBezTo>
                    <a:cubicBezTo>
                      <a:pt x="223" y="11"/>
                      <a:pt x="221" y="4"/>
                      <a:pt x="218" y="6"/>
                    </a:cubicBezTo>
                    <a:cubicBezTo>
                      <a:pt x="215" y="7"/>
                      <a:pt x="219" y="9"/>
                      <a:pt x="222" y="13"/>
                    </a:cubicBezTo>
                    <a:cubicBezTo>
                      <a:pt x="226" y="17"/>
                      <a:pt x="210" y="20"/>
                      <a:pt x="205" y="18"/>
                    </a:cubicBezTo>
                    <a:cubicBezTo>
                      <a:pt x="200" y="17"/>
                      <a:pt x="206" y="22"/>
                      <a:pt x="202" y="22"/>
                    </a:cubicBezTo>
                    <a:cubicBezTo>
                      <a:pt x="198" y="21"/>
                      <a:pt x="197" y="28"/>
                      <a:pt x="194" y="32"/>
                    </a:cubicBezTo>
                    <a:cubicBezTo>
                      <a:pt x="191" y="35"/>
                      <a:pt x="193" y="38"/>
                      <a:pt x="189" y="40"/>
                    </a:cubicBezTo>
                    <a:cubicBezTo>
                      <a:pt x="186" y="42"/>
                      <a:pt x="186" y="45"/>
                      <a:pt x="190" y="50"/>
                    </a:cubicBezTo>
                    <a:cubicBezTo>
                      <a:pt x="194" y="54"/>
                      <a:pt x="188" y="55"/>
                      <a:pt x="184" y="51"/>
                    </a:cubicBezTo>
                    <a:cubicBezTo>
                      <a:pt x="180" y="47"/>
                      <a:pt x="177" y="47"/>
                      <a:pt x="177" y="51"/>
                    </a:cubicBezTo>
                    <a:cubicBezTo>
                      <a:pt x="177" y="56"/>
                      <a:pt x="172" y="54"/>
                      <a:pt x="173" y="49"/>
                    </a:cubicBezTo>
                    <a:cubicBezTo>
                      <a:pt x="174" y="44"/>
                      <a:pt x="168" y="46"/>
                      <a:pt x="167" y="44"/>
                    </a:cubicBezTo>
                    <a:cubicBezTo>
                      <a:pt x="166" y="41"/>
                      <a:pt x="161" y="36"/>
                      <a:pt x="157" y="37"/>
                    </a:cubicBezTo>
                    <a:cubicBezTo>
                      <a:pt x="154" y="37"/>
                      <a:pt x="154" y="40"/>
                      <a:pt x="151" y="40"/>
                    </a:cubicBezTo>
                    <a:cubicBezTo>
                      <a:pt x="148" y="40"/>
                      <a:pt x="147" y="42"/>
                      <a:pt x="147" y="46"/>
                    </a:cubicBezTo>
                    <a:cubicBezTo>
                      <a:pt x="148" y="49"/>
                      <a:pt x="142" y="45"/>
                      <a:pt x="139" y="46"/>
                    </a:cubicBezTo>
                    <a:cubicBezTo>
                      <a:pt x="135" y="46"/>
                      <a:pt x="139" y="51"/>
                      <a:pt x="137" y="51"/>
                    </a:cubicBezTo>
                    <a:cubicBezTo>
                      <a:pt x="135" y="51"/>
                      <a:pt x="135" y="55"/>
                      <a:pt x="131" y="55"/>
                    </a:cubicBezTo>
                    <a:cubicBezTo>
                      <a:pt x="128" y="55"/>
                      <a:pt x="129" y="62"/>
                      <a:pt x="129" y="66"/>
                    </a:cubicBezTo>
                    <a:cubicBezTo>
                      <a:pt x="130" y="69"/>
                      <a:pt x="124" y="64"/>
                      <a:pt x="121" y="65"/>
                    </a:cubicBezTo>
                    <a:cubicBezTo>
                      <a:pt x="118" y="66"/>
                      <a:pt x="122" y="69"/>
                      <a:pt x="123" y="73"/>
                    </a:cubicBezTo>
                    <a:cubicBezTo>
                      <a:pt x="124" y="78"/>
                      <a:pt x="121" y="77"/>
                      <a:pt x="119" y="79"/>
                    </a:cubicBezTo>
                    <a:cubicBezTo>
                      <a:pt x="117" y="81"/>
                      <a:pt x="115" y="74"/>
                      <a:pt x="115" y="71"/>
                    </a:cubicBezTo>
                    <a:cubicBezTo>
                      <a:pt x="115" y="67"/>
                      <a:pt x="110" y="70"/>
                      <a:pt x="106" y="75"/>
                    </a:cubicBezTo>
                    <a:cubicBezTo>
                      <a:pt x="101" y="80"/>
                      <a:pt x="107" y="87"/>
                      <a:pt x="105" y="88"/>
                    </a:cubicBezTo>
                    <a:cubicBezTo>
                      <a:pt x="103" y="90"/>
                      <a:pt x="94" y="98"/>
                      <a:pt x="89" y="104"/>
                    </a:cubicBezTo>
                    <a:cubicBezTo>
                      <a:pt x="84" y="111"/>
                      <a:pt x="73" y="107"/>
                      <a:pt x="69" y="110"/>
                    </a:cubicBezTo>
                    <a:cubicBezTo>
                      <a:pt x="66" y="113"/>
                      <a:pt x="62" y="111"/>
                      <a:pt x="58" y="113"/>
                    </a:cubicBezTo>
                    <a:cubicBezTo>
                      <a:pt x="55" y="116"/>
                      <a:pt x="48" y="121"/>
                      <a:pt x="48" y="118"/>
                    </a:cubicBezTo>
                    <a:cubicBezTo>
                      <a:pt x="47" y="115"/>
                      <a:pt x="38" y="117"/>
                      <a:pt x="34" y="121"/>
                    </a:cubicBezTo>
                    <a:cubicBezTo>
                      <a:pt x="30" y="125"/>
                      <a:pt x="24" y="129"/>
                      <a:pt x="20" y="129"/>
                    </a:cubicBezTo>
                    <a:cubicBezTo>
                      <a:pt x="16" y="129"/>
                      <a:pt x="16" y="136"/>
                      <a:pt x="14" y="137"/>
                    </a:cubicBezTo>
                    <a:cubicBezTo>
                      <a:pt x="12" y="139"/>
                      <a:pt x="13" y="132"/>
                      <a:pt x="13" y="130"/>
                    </a:cubicBezTo>
                    <a:cubicBezTo>
                      <a:pt x="13" y="129"/>
                      <a:pt x="9" y="133"/>
                      <a:pt x="7" y="139"/>
                    </a:cubicBezTo>
                    <a:cubicBezTo>
                      <a:pt x="5" y="144"/>
                      <a:pt x="11" y="146"/>
                      <a:pt x="8" y="151"/>
                    </a:cubicBezTo>
                    <a:cubicBezTo>
                      <a:pt x="4" y="157"/>
                      <a:pt x="0" y="162"/>
                      <a:pt x="6" y="169"/>
                    </a:cubicBezTo>
                    <a:cubicBezTo>
                      <a:pt x="11" y="176"/>
                      <a:pt x="14" y="181"/>
                      <a:pt x="12" y="184"/>
                    </a:cubicBezTo>
                    <a:cubicBezTo>
                      <a:pt x="10" y="188"/>
                      <a:pt x="7" y="177"/>
                      <a:pt x="5" y="179"/>
                    </a:cubicBezTo>
                    <a:cubicBezTo>
                      <a:pt x="4" y="180"/>
                      <a:pt x="10" y="184"/>
                      <a:pt x="9" y="187"/>
                    </a:cubicBezTo>
                    <a:cubicBezTo>
                      <a:pt x="7" y="189"/>
                      <a:pt x="2" y="178"/>
                      <a:pt x="1" y="181"/>
                    </a:cubicBezTo>
                    <a:cubicBezTo>
                      <a:pt x="0" y="183"/>
                      <a:pt x="12" y="200"/>
                      <a:pt x="12" y="206"/>
                    </a:cubicBezTo>
                    <a:cubicBezTo>
                      <a:pt x="12" y="212"/>
                      <a:pt x="22" y="218"/>
                      <a:pt x="22" y="227"/>
                    </a:cubicBezTo>
                    <a:cubicBezTo>
                      <a:pt x="21" y="236"/>
                      <a:pt x="30" y="251"/>
                      <a:pt x="32" y="253"/>
                    </a:cubicBezTo>
                    <a:cubicBezTo>
                      <a:pt x="33" y="255"/>
                      <a:pt x="28" y="261"/>
                      <a:pt x="29" y="268"/>
                    </a:cubicBezTo>
                    <a:cubicBezTo>
                      <a:pt x="30" y="275"/>
                      <a:pt x="27" y="277"/>
                      <a:pt x="23" y="277"/>
                    </a:cubicBezTo>
                    <a:cubicBezTo>
                      <a:pt x="18" y="277"/>
                      <a:pt x="21" y="284"/>
                      <a:pt x="26" y="285"/>
                    </a:cubicBezTo>
                    <a:cubicBezTo>
                      <a:pt x="30" y="285"/>
                      <a:pt x="29" y="289"/>
                      <a:pt x="34" y="292"/>
                    </a:cubicBezTo>
                    <a:cubicBezTo>
                      <a:pt x="39" y="296"/>
                      <a:pt x="52" y="294"/>
                      <a:pt x="56" y="294"/>
                    </a:cubicBezTo>
                    <a:cubicBezTo>
                      <a:pt x="60" y="294"/>
                      <a:pt x="61" y="288"/>
                      <a:pt x="67" y="288"/>
                    </a:cubicBezTo>
                    <a:cubicBezTo>
                      <a:pt x="73" y="287"/>
                      <a:pt x="72" y="286"/>
                      <a:pt x="75" y="282"/>
                    </a:cubicBezTo>
                    <a:cubicBezTo>
                      <a:pt x="78" y="279"/>
                      <a:pt x="91" y="280"/>
                      <a:pt x="104" y="280"/>
                    </a:cubicBezTo>
                    <a:cubicBezTo>
                      <a:pt x="117" y="281"/>
                      <a:pt x="123" y="277"/>
                      <a:pt x="125" y="272"/>
                    </a:cubicBezTo>
                    <a:cubicBezTo>
                      <a:pt x="127" y="267"/>
                      <a:pt x="136" y="267"/>
                      <a:pt x="140" y="263"/>
                    </a:cubicBezTo>
                    <a:cubicBezTo>
                      <a:pt x="144" y="260"/>
                      <a:pt x="147" y="259"/>
                      <a:pt x="157" y="260"/>
                    </a:cubicBezTo>
                    <a:cubicBezTo>
                      <a:pt x="167" y="260"/>
                      <a:pt x="176" y="255"/>
                      <a:pt x="182" y="253"/>
                    </a:cubicBezTo>
                    <a:cubicBezTo>
                      <a:pt x="188" y="250"/>
                      <a:pt x="200" y="251"/>
                      <a:pt x="206" y="250"/>
                    </a:cubicBezTo>
                    <a:cubicBezTo>
                      <a:pt x="212" y="248"/>
                      <a:pt x="213" y="257"/>
                      <a:pt x="219" y="256"/>
                    </a:cubicBezTo>
                    <a:cubicBezTo>
                      <a:pt x="226" y="256"/>
                      <a:pt x="229" y="258"/>
                      <a:pt x="233" y="258"/>
                    </a:cubicBezTo>
                    <a:cubicBezTo>
                      <a:pt x="236" y="258"/>
                      <a:pt x="236" y="261"/>
                      <a:pt x="239" y="261"/>
                    </a:cubicBezTo>
                    <a:cubicBezTo>
                      <a:pt x="243" y="262"/>
                      <a:pt x="242" y="265"/>
                      <a:pt x="240" y="268"/>
                    </a:cubicBezTo>
                    <a:cubicBezTo>
                      <a:pt x="238" y="272"/>
                      <a:pt x="245" y="271"/>
                      <a:pt x="250" y="278"/>
                    </a:cubicBezTo>
                    <a:cubicBezTo>
                      <a:pt x="255" y="284"/>
                      <a:pt x="250" y="285"/>
                      <a:pt x="253" y="290"/>
                    </a:cubicBezTo>
                    <a:cubicBezTo>
                      <a:pt x="255" y="295"/>
                      <a:pt x="257" y="294"/>
                      <a:pt x="262" y="287"/>
                    </a:cubicBezTo>
                    <a:cubicBezTo>
                      <a:pt x="267" y="280"/>
                      <a:pt x="272" y="285"/>
                      <a:pt x="273" y="279"/>
                    </a:cubicBezTo>
                    <a:cubicBezTo>
                      <a:pt x="274" y="273"/>
                      <a:pt x="279" y="266"/>
                      <a:pt x="283" y="269"/>
                    </a:cubicBezTo>
                    <a:cubicBezTo>
                      <a:pt x="286" y="272"/>
                      <a:pt x="280" y="273"/>
                      <a:pt x="278" y="285"/>
                    </a:cubicBezTo>
                    <a:cubicBezTo>
                      <a:pt x="276" y="296"/>
                      <a:pt x="272" y="290"/>
                      <a:pt x="271" y="293"/>
                    </a:cubicBezTo>
                    <a:cubicBezTo>
                      <a:pt x="270" y="297"/>
                      <a:pt x="281" y="298"/>
                      <a:pt x="281" y="292"/>
                    </a:cubicBezTo>
                    <a:cubicBezTo>
                      <a:pt x="281" y="286"/>
                      <a:pt x="283" y="284"/>
                      <a:pt x="288" y="289"/>
                    </a:cubicBezTo>
                    <a:cubicBezTo>
                      <a:pt x="292" y="295"/>
                      <a:pt x="285" y="299"/>
                      <a:pt x="286" y="302"/>
                    </a:cubicBezTo>
                    <a:cubicBezTo>
                      <a:pt x="287" y="304"/>
                      <a:pt x="292" y="301"/>
                      <a:pt x="294" y="301"/>
                    </a:cubicBezTo>
                    <a:cubicBezTo>
                      <a:pt x="299" y="301"/>
                      <a:pt x="305" y="311"/>
                      <a:pt x="304" y="317"/>
                    </a:cubicBezTo>
                    <a:cubicBezTo>
                      <a:pt x="303" y="322"/>
                      <a:pt x="301" y="327"/>
                      <a:pt x="310" y="331"/>
                    </a:cubicBezTo>
                    <a:cubicBezTo>
                      <a:pt x="318" y="335"/>
                      <a:pt x="315" y="336"/>
                      <a:pt x="321" y="336"/>
                    </a:cubicBezTo>
                    <a:cubicBezTo>
                      <a:pt x="328" y="336"/>
                      <a:pt x="341" y="341"/>
                      <a:pt x="344" y="344"/>
                    </a:cubicBezTo>
                    <a:cubicBezTo>
                      <a:pt x="348" y="347"/>
                      <a:pt x="357" y="342"/>
                      <a:pt x="358" y="336"/>
                    </a:cubicBezTo>
                    <a:cubicBezTo>
                      <a:pt x="360" y="330"/>
                      <a:pt x="367" y="336"/>
                      <a:pt x="363" y="338"/>
                    </a:cubicBezTo>
                    <a:cubicBezTo>
                      <a:pt x="360" y="340"/>
                      <a:pt x="365" y="344"/>
                      <a:pt x="365" y="341"/>
                    </a:cubicBezTo>
                    <a:cubicBezTo>
                      <a:pt x="365" y="338"/>
                      <a:pt x="367" y="335"/>
                      <a:pt x="368" y="339"/>
                    </a:cubicBezTo>
                    <a:cubicBezTo>
                      <a:pt x="369" y="343"/>
                      <a:pt x="374" y="343"/>
                      <a:pt x="376" y="346"/>
                    </a:cubicBezTo>
                    <a:cubicBezTo>
                      <a:pt x="377" y="349"/>
                      <a:pt x="379" y="351"/>
                      <a:pt x="379" y="348"/>
                    </a:cubicBezTo>
                    <a:cubicBezTo>
                      <a:pt x="379" y="346"/>
                      <a:pt x="380" y="344"/>
                      <a:pt x="384" y="342"/>
                    </a:cubicBezTo>
                    <a:cubicBezTo>
                      <a:pt x="388" y="341"/>
                      <a:pt x="391" y="338"/>
                      <a:pt x="395" y="334"/>
                    </a:cubicBezTo>
                    <a:cubicBezTo>
                      <a:pt x="399" y="331"/>
                      <a:pt x="417" y="330"/>
                      <a:pt x="419" y="330"/>
                    </a:cubicBezTo>
                    <a:cubicBezTo>
                      <a:pt x="420" y="330"/>
                      <a:pt x="421" y="315"/>
                      <a:pt x="422" y="307"/>
                    </a:cubicBezTo>
                    <a:cubicBezTo>
                      <a:pt x="423" y="300"/>
                      <a:pt x="430" y="298"/>
                      <a:pt x="431" y="290"/>
                    </a:cubicBezTo>
                    <a:cubicBezTo>
                      <a:pt x="432" y="282"/>
                      <a:pt x="441" y="267"/>
                      <a:pt x="443" y="266"/>
                    </a:cubicBezTo>
                    <a:cubicBezTo>
                      <a:pt x="445" y="265"/>
                      <a:pt x="449" y="263"/>
                      <a:pt x="450" y="258"/>
                    </a:cubicBezTo>
                    <a:cubicBezTo>
                      <a:pt x="450" y="253"/>
                      <a:pt x="456" y="248"/>
                      <a:pt x="456" y="242"/>
                    </a:cubicBezTo>
                    <a:cubicBezTo>
                      <a:pt x="456" y="237"/>
                      <a:pt x="459" y="230"/>
                      <a:pt x="458" y="228"/>
                    </a:cubicBezTo>
                    <a:cubicBezTo>
                      <a:pt x="458" y="226"/>
                      <a:pt x="456" y="221"/>
                      <a:pt x="460" y="217"/>
                    </a:cubicBezTo>
                    <a:cubicBezTo>
                      <a:pt x="463" y="213"/>
                      <a:pt x="458" y="208"/>
                      <a:pt x="460" y="207"/>
                    </a:cubicBezTo>
                    <a:close/>
                    <a:moveTo>
                      <a:pt x="210" y="11"/>
                    </a:moveTo>
                    <a:cubicBezTo>
                      <a:pt x="209" y="8"/>
                      <a:pt x="191" y="11"/>
                      <a:pt x="195" y="14"/>
                    </a:cubicBezTo>
                    <a:cubicBezTo>
                      <a:pt x="198" y="16"/>
                      <a:pt x="210" y="14"/>
                      <a:pt x="210" y="11"/>
                    </a:cubicBezTo>
                    <a:close/>
                    <a:moveTo>
                      <a:pt x="266" y="307"/>
                    </a:moveTo>
                    <a:cubicBezTo>
                      <a:pt x="269" y="309"/>
                      <a:pt x="278" y="309"/>
                      <a:pt x="279" y="305"/>
                    </a:cubicBezTo>
                    <a:cubicBezTo>
                      <a:pt x="281" y="302"/>
                      <a:pt x="263" y="305"/>
                      <a:pt x="266" y="307"/>
                    </a:cubicBezTo>
                    <a:close/>
                    <a:moveTo>
                      <a:pt x="379" y="376"/>
                    </a:moveTo>
                    <a:cubicBezTo>
                      <a:pt x="372" y="377"/>
                      <a:pt x="362" y="370"/>
                      <a:pt x="360" y="371"/>
                    </a:cubicBezTo>
                    <a:cubicBezTo>
                      <a:pt x="357" y="372"/>
                      <a:pt x="368" y="389"/>
                      <a:pt x="365" y="393"/>
                    </a:cubicBezTo>
                    <a:cubicBezTo>
                      <a:pt x="361" y="398"/>
                      <a:pt x="375" y="410"/>
                      <a:pt x="380" y="411"/>
                    </a:cubicBezTo>
                    <a:cubicBezTo>
                      <a:pt x="385" y="412"/>
                      <a:pt x="383" y="406"/>
                      <a:pt x="386" y="406"/>
                    </a:cubicBezTo>
                    <a:cubicBezTo>
                      <a:pt x="389" y="407"/>
                      <a:pt x="388" y="403"/>
                      <a:pt x="389" y="401"/>
                    </a:cubicBezTo>
                    <a:cubicBezTo>
                      <a:pt x="389" y="398"/>
                      <a:pt x="392" y="403"/>
                      <a:pt x="395" y="402"/>
                    </a:cubicBezTo>
                    <a:cubicBezTo>
                      <a:pt x="398" y="400"/>
                      <a:pt x="394" y="390"/>
                      <a:pt x="398" y="390"/>
                    </a:cubicBezTo>
                    <a:cubicBezTo>
                      <a:pt x="402" y="390"/>
                      <a:pt x="399" y="377"/>
                      <a:pt x="398" y="372"/>
                    </a:cubicBezTo>
                    <a:cubicBezTo>
                      <a:pt x="397" y="368"/>
                      <a:pt x="386" y="376"/>
                      <a:pt x="379" y="37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6" name="Freeform 151"/>
              <p:cNvSpPr>
                <a:spLocks noEditPoints="1"/>
              </p:cNvSpPr>
              <p:nvPr/>
            </p:nvSpPr>
            <p:spPr bwMode="auto">
              <a:xfrm>
                <a:off x="7926388" y="4052888"/>
                <a:ext cx="269875" cy="320675"/>
              </a:xfrm>
              <a:custGeom>
                <a:avLst/>
                <a:gdLst/>
                <a:ahLst/>
                <a:cxnLst>
                  <a:cxn ang="0">
                    <a:pos x="87" y="81"/>
                  </a:cxn>
                  <a:cxn ang="0">
                    <a:pos x="78" y="84"/>
                  </a:cxn>
                  <a:cxn ang="0">
                    <a:pos x="67" y="79"/>
                  </a:cxn>
                  <a:cxn ang="0">
                    <a:pos x="61" y="89"/>
                  </a:cxn>
                  <a:cxn ang="0">
                    <a:pos x="52" y="105"/>
                  </a:cxn>
                  <a:cxn ang="0">
                    <a:pos x="21" y="125"/>
                  </a:cxn>
                  <a:cxn ang="0">
                    <a:pos x="7" y="139"/>
                  </a:cxn>
                  <a:cxn ang="0">
                    <a:pos x="4" y="151"/>
                  </a:cxn>
                  <a:cxn ang="0">
                    <a:pos x="14" y="156"/>
                  </a:cxn>
                  <a:cxn ang="0">
                    <a:pos x="22" y="159"/>
                  </a:cxn>
                  <a:cxn ang="0">
                    <a:pos x="43" y="154"/>
                  </a:cxn>
                  <a:cxn ang="0">
                    <a:pos x="50" y="141"/>
                  </a:cxn>
                  <a:cxn ang="0">
                    <a:pos x="56" y="129"/>
                  </a:cxn>
                  <a:cxn ang="0">
                    <a:pos x="69" y="122"/>
                  </a:cxn>
                  <a:cxn ang="0">
                    <a:pos x="72" y="116"/>
                  </a:cxn>
                  <a:cxn ang="0">
                    <a:pos x="80" y="105"/>
                  </a:cxn>
                  <a:cxn ang="0">
                    <a:pos x="89" y="90"/>
                  </a:cxn>
                  <a:cxn ang="0">
                    <a:pos x="87" y="81"/>
                  </a:cxn>
                  <a:cxn ang="0">
                    <a:pos x="15" y="167"/>
                  </a:cxn>
                  <a:cxn ang="0">
                    <a:pos x="19" y="162"/>
                  </a:cxn>
                  <a:cxn ang="0">
                    <a:pos x="15" y="167"/>
                  </a:cxn>
                  <a:cxn ang="0">
                    <a:pos x="128" y="41"/>
                  </a:cxn>
                  <a:cxn ang="0">
                    <a:pos x="117" y="40"/>
                  </a:cxn>
                  <a:cxn ang="0">
                    <a:pos x="110" y="33"/>
                  </a:cxn>
                  <a:cxn ang="0">
                    <a:pos x="105" y="24"/>
                  </a:cxn>
                  <a:cxn ang="0">
                    <a:pos x="105" y="30"/>
                  </a:cxn>
                  <a:cxn ang="0">
                    <a:pos x="100" y="28"/>
                  </a:cxn>
                  <a:cxn ang="0">
                    <a:pos x="96" y="20"/>
                  </a:cxn>
                  <a:cxn ang="0">
                    <a:pos x="92" y="10"/>
                  </a:cxn>
                  <a:cxn ang="0">
                    <a:pos x="78" y="0"/>
                  </a:cxn>
                  <a:cxn ang="0">
                    <a:pos x="81" y="12"/>
                  </a:cxn>
                  <a:cxn ang="0">
                    <a:pos x="89" y="20"/>
                  </a:cxn>
                  <a:cxn ang="0">
                    <a:pos x="96" y="29"/>
                  </a:cxn>
                  <a:cxn ang="0">
                    <a:pos x="94" y="46"/>
                  </a:cxn>
                  <a:cxn ang="0">
                    <a:pos x="85" y="56"/>
                  </a:cxn>
                  <a:cxn ang="0">
                    <a:pos x="100" y="69"/>
                  </a:cxn>
                  <a:cxn ang="0">
                    <a:pos x="97" y="87"/>
                  </a:cxn>
                  <a:cxn ang="0">
                    <a:pos x="107" y="89"/>
                  </a:cxn>
                  <a:cxn ang="0">
                    <a:pos x="119" y="71"/>
                  </a:cxn>
                  <a:cxn ang="0">
                    <a:pos x="123" y="60"/>
                  </a:cxn>
                  <a:cxn ang="0">
                    <a:pos x="130" y="57"/>
                  </a:cxn>
                  <a:cxn ang="0">
                    <a:pos x="135" y="50"/>
                  </a:cxn>
                  <a:cxn ang="0">
                    <a:pos x="139" y="40"/>
                  </a:cxn>
                  <a:cxn ang="0">
                    <a:pos x="128" y="41"/>
                  </a:cxn>
                </a:cxnLst>
                <a:rect l="0" t="0" r="r" b="b"/>
                <a:pathLst>
                  <a:path w="141" h="168">
                    <a:moveTo>
                      <a:pt x="87" y="81"/>
                    </a:moveTo>
                    <a:cubicBezTo>
                      <a:pt x="84" y="79"/>
                      <a:pt x="82" y="82"/>
                      <a:pt x="78" y="84"/>
                    </a:cubicBezTo>
                    <a:cubicBezTo>
                      <a:pt x="74" y="86"/>
                      <a:pt x="72" y="76"/>
                      <a:pt x="67" y="79"/>
                    </a:cubicBezTo>
                    <a:cubicBezTo>
                      <a:pt x="62" y="83"/>
                      <a:pt x="67" y="85"/>
                      <a:pt x="61" y="89"/>
                    </a:cubicBezTo>
                    <a:cubicBezTo>
                      <a:pt x="56" y="94"/>
                      <a:pt x="58" y="95"/>
                      <a:pt x="52" y="105"/>
                    </a:cubicBezTo>
                    <a:cubicBezTo>
                      <a:pt x="46" y="115"/>
                      <a:pt x="24" y="120"/>
                      <a:pt x="21" y="125"/>
                    </a:cubicBezTo>
                    <a:cubicBezTo>
                      <a:pt x="18" y="131"/>
                      <a:pt x="7" y="135"/>
                      <a:pt x="7" y="139"/>
                    </a:cubicBezTo>
                    <a:cubicBezTo>
                      <a:pt x="7" y="143"/>
                      <a:pt x="0" y="146"/>
                      <a:pt x="4" y="151"/>
                    </a:cubicBezTo>
                    <a:cubicBezTo>
                      <a:pt x="7" y="155"/>
                      <a:pt x="11" y="152"/>
                      <a:pt x="14" y="156"/>
                    </a:cubicBezTo>
                    <a:cubicBezTo>
                      <a:pt x="17" y="159"/>
                      <a:pt x="21" y="156"/>
                      <a:pt x="22" y="159"/>
                    </a:cubicBezTo>
                    <a:cubicBezTo>
                      <a:pt x="24" y="162"/>
                      <a:pt x="35" y="162"/>
                      <a:pt x="43" y="154"/>
                    </a:cubicBezTo>
                    <a:cubicBezTo>
                      <a:pt x="51" y="147"/>
                      <a:pt x="47" y="143"/>
                      <a:pt x="50" y="141"/>
                    </a:cubicBezTo>
                    <a:cubicBezTo>
                      <a:pt x="54" y="139"/>
                      <a:pt x="54" y="133"/>
                      <a:pt x="56" y="129"/>
                    </a:cubicBezTo>
                    <a:cubicBezTo>
                      <a:pt x="58" y="126"/>
                      <a:pt x="60" y="122"/>
                      <a:pt x="69" y="122"/>
                    </a:cubicBezTo>
                    <a:cubicBezTo>
                      <a:pt x="78" y="122"/>
                      <a:pt x="73" y="120"/>
                      <a:pt x="72" y="116"/>
                    </a:cubicBezTo>
                    <a:cubicBezTo>
                      <a:pt x="72" y="111"/>
                      <a:pt x="80" y="111"/>
                      <a:pt x="80" y="105"/>
                    </a:cubicBezTo>
                    <a:cubicBezTo>
                      <a:pt x="80" y="100"/>
                      <a:pt x="91" y="95"/>
                      <a:pt x="89" y="90"/>
                    </a:cubicBezTo>
                    <a:cubicBezTo>
                      <a:pt x="86" y="86"/>
                      <a:pt x="91" y="84"/>
                      <a:pt x="87" y="81"/>
                    </a:cubicBezTo>
                    <a:close/>
                    <a:moveTo>
                      <a:pt x="15" y="167"/>
                    </a:moveTo>
                    <a:cubicBezTo>
                      <a:pt x="17" y="168"/>
                      <a:pt x="22" y="166"/>
                      <a:pt x="19" y="162"/>
                    </a:cubicBezTo>
                    <a:cubicBezTo>
                      <a:pt x="16" y="158"/>
                      <a:pt x="11" y="166"/>
                      <a:pt x="15" y="167"/>
                    </a:cubicBezTo>
                    <a:close/>
                    <a:moveTo>
                      <a:pt x="128" y="41"/>
                    </a:moveTo>
                    <a:cubicBezTo>
                      <a:pt x="126" y="45"/>
                      <a:pt x="121" y="40"/>
                      <a:pt x="117" y="40"/>
                    </a:cubicBezTo>
                    <a:cubicBezTo>
                      <a:pt x="113" y="40"/>
                      <a:pt x="110" y="37"/>
                      <a:pt x="110" y="33"/>
                    </a:cubicBezTo>
                    <a:cubicBezTo>
                      <a:pt x="110" y="29"/>
                      <a:pt x="109" y="24"/>
                      <a:pt x="105" y="24"/>
                    </a:cubicBezTo>
                    <a:cubicBezTo>
                      <a:pt x="101" y="24"/>
                      <a:pt x="106" y="28"/>
                      <a:pt x="105" y="30"/>
                    </a:cubicBezTo>
                    <a:cubicBezTo>
                      <a:pt x="103" y="32"/>
                      <a:pt x="102" y="28"/>
                      <a:pt x="100" y="28"/>
                    </a:cubicBezTo>
                    <a:cubicBezTo>
                      <a:pt x="98" y="28"/>
                      <a:pt x="96" y="25"/>
                      <a:pt x="96" y="20"/>
                    </a:cubicBezTo>
                    <a:cubicBezTo>
                      <a:pt x="96" y="15"/>
                      <a:pt x="92" y="16"/>
                      <a:pt x="92" y="10"/>
                    </a:cubicBezTo>
                    <a:cubicBezTo>
                      <a:pt x="92" y="4"/>
                      <a:pt x="83" y="0"/>
                      <a:pt x="78" y="0"/>
                    </a:cubicBezTo>
                    <a:cubicBezTo>
                      <a:pt x="73" y="0"/>
                      <a:pt x="79" y="9"/>
                      <a:pt x="81" y="12"/>
                    </a:cubicBezTo>
                    <a:cubicBezTo>
                      <a:pt x="84" y="15"/>
                      <a:pt x="89" y="18"/>
                      <a:pt x="89" y="20"/>
                    </a:cubicBezTo>
                    <a:cubicBezTo>
                      <a:pt x="89" y="22"/>
                      <a:pt x="93" y="28"/>
                      <a:pt x="96" y="29"/>
                    </a:cubicBezTo>
                    <a:cubicBezTo>
                      <a:pt x="99" y="30"/>
                      <a:pt x="94" y="39"/>
                      <a:pt x="94" y="46"/>
                    </a:cubicBezTo>
                    <a:cubicBezTo>
                      <a:pt x="94" y="53"/>
                      <a:pt x="89" y="51"/>
                      <a:pt x="85" y="56"/>
                    </a:cubicBezTo>
                    <a:cubicBezTo>
                      <a:pt x="81" y="60"/>
                      <a:pt x="94" y="65"/>
                      <a:pt x="100" y="69"/>
                    </a:cubicBezTo>
                    <a:cubicBezTo>
                      <a:pt x="105" y="74"/>
                      <a:pt x="95" y="85"/>
                      <a:pt x="97" y="87"/>
                    </a:cubicBezTo>
                    <a:cubicBezTo>
                      <a:pt x="97" y="89"/>
                      <a:pt x="101" y="90"/>
                      <a:pt x="107" y="89"/>
                    </a:cubicBezTo>
                    <a:cubicBezTo>
                      <a:pt x="113" y="87"/>
                      <a:pt x="115" y="75"/>
                      <a:pt x="119" y="71"/>
                    </a:cubicBezTo>
                    <a:cubicBezTo>
                      <a:pt x="123" y="68"/>
                      <a:pt x="121" y="62"/>
                      <a:pt x="123" y="60"/>
                    </a:cubicBezTo>
                    <a:cubicBezTo>
                      <a:pt x="125" y="57"/>
                      <a:pt x="128" y="57"/>
                      <a:pt x="130" y="57"/>
                    </a:cubicBezTo>
                    <a:cubicBezTo>
                      <a:pt x="133" y="57"/>
                      <a:pt x="132" y="50"/>
                      <a:pt x="135" y="50"/>
                    </a:cubicBezTo>
                    <a:cubicBezTo>
                      <a:pt x="139" y="50"/>
                      <a:pt x="137" y="46"/>
                      <a:pt x="139" y="40"/>
                    </a:cubicBezTo>
                    <a:cubicBezTo>
                      <a:pt x="141" y="35"/>
                      <a:pt x="130" y="37"/>
                      <a:pt x="128" y="4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7" name="Freeform 152"/>
              <p:cNvSpPr>
                <a:spLocks noEditPoints="1"/>
              </p:cNvSpPr>
              <p:nvPr/>
            </p:nvSpPr>
            <p:spPr bwMode="auto">
              <a:xfrm>
                <a:off x="8162925" y="3616325"/>
                <a:ext cx="58738" cy="53975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17" y="20"/>
                  </a:cxn>
                  <a:cxn ang="0">
                    <a:pos x="4" y="24"/>
                  </a:cxn>
                  <a:cxn ang="0">
                    <a:pos x="20" y="10"/>
                  </a:cxn>
                  <a:cxn ang="0">
                    <a:pos x="31" y="4"/>
                  </a:cxn>
                  <a:cxn ang="0">
                    <a:pos x="20" y="10"/>
                  </a:cxn>
                </a:cxnLst>
                <a:rect l="0" t="0" r="r" b="b"/>
                <a:pathLst>
                  <a:path w="31" h="28">
                    <a:moveTo>
                      <a:pt x="4" y="24"/>
                    </a:moveTo>
                    <a:cubicBezTo>
                      <a:pt x="8" y="28"/>
                      <a:pt x="17" y="27"/>
                      <a:pt x="17" y="20"/>
                    </a:cubicBezTo>
                    <a:cubicBezTo>
                      <a:pt x="17" y="13"/>
                      <a:pt x="0" y="20"/>
                      <a:pt x="4" y="24"/>
                    </a:cubicBezTo>
                    <a:close/>
                    <a:moveTo>
                      <a:pt x="20" y="10"/>
                    </a:moveTo>
                    <a:cubicBezTo>
                      <a:pt x="22" y="11"/>
                      <a:pt x="31" y="8"/>
                      <a:pt x="31" y="4"/>
                    </a:cubicBezTo>
                    <a:cubicBezTo>
                      <a:pt x="31" y="0"/>
                      <a:pt x="15" y="9"/>
                      <a:pt x="20" y="1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8" name="Freeform 153"/>
              <p:cNvSpPr>
                <a:spLocks/>
              </p:cNvSpPr>
              <p:nvPr/>
            </p:nvSpPr>
            <p:spPr bwMode="auto">
              <a:xfrm>
                <a:off x="5487988" y="2270125"/>
                <a:ext cx="309563" cy="195263"/>
              </a:xfrm>
              <a:custGeom>
                <a:avLst/>
                <a:gdLst/>
                <a:ahLst/>
                <a:cxnLst>
                  <a:cxn ang="0">
                    <a:pos x="161" y="64"/>
                  </a:cxn>
                  <a:cxn ang="0">
                    <a:pos x="151" y="61"/>
                  </a:cxn>
                  <a:cxn ang="0">
                    <a:pos x="139" y="53"/>
                  </a:cxn>
                  <a:cxn ang="0">
                    <a:pos x="126" y="45"/>
                  </a:cxn>
                  <a:cxn ang="0">
                    <a:pos x="115" y="37"/>
                  </a:cxn>
                  <a:cxn ang="0">
                    <a:pos x="110" y="28"/>
                  </a:cxn>
                  <a:cxn ang="0">
                    <a:pos x="105" y="20"/>
                  </a:cxn>
                  <a:cxn ang="0">
                    <a:pos x="88" y="18"/>
                  </a:cxn>
                  <a:cxn ang="0">
                    <a:pos x="84" y="6"/>
                  </a:cxn>
                  <a:cxn ang="0">
                    <a:pos x="76" y="3"/>
                  </a:cxn>
                  <a:cxn ang="0">
                    <a:pos x="68" y="1"/>
                  </a:cxn>
                  <a:cxn ang="0">
                    <a:pos x="63" y="4"/>
                  </a:cxn>
                  <a:cxn ang="0">
                    <a:pos x="59" y="8"/>
                  </a:cxn>
                  <a:cxn ang="0">
                    <a:pos x="51" y="14"/>
                  </a:cxn>
                  <a:cxn ang="0">
                    <a:pos x="47" y="19"/>
                  </a:cxn>
                  <a:cxn ang="0">
                    <a:pos x="39" y="17"/>
                  </a:cxn>
                  <a:cxn ang="0">
                    <a:pos x="31" y="15"/>
                  </a:cxn>
                  <a:cxn ang="0">
                    <a:pos x="17" y="5"/>
                  </a:cxn>
                  <a:cxn ang="0">
                    <a:pos x="6" y="11"/>
                  </a:cxn>
                  <a:cxn ang="0">
                    <a:pos x="11" y="9"/>
                  </a:cxn>
                  <a:cxn ang="0">
                    <a:pos x="20" y="19"/>
                  </a:cxn>
                  <a:cxn ang="0">
                    <a:pos x="25" y="26"/>
                  </a:cxn>
                  <a:cxn ang="0">
                    <a:pos x="14" y="28"/>
                  </a:cxn>
                  <a:cxn ang="0">
                    <a:pos x="3" y="28"/>
                  </a:cxn>
                  <a:cxn ang="0">
                    <a:pos x="6" y="38"/>
                  </a:cxn>
                  <a:cxn ang="0">
                    <a:pos x="6" y="45"/>
                  </a:cxn>
                  <a:cxn ang="0">
                    <a:pos x="13" y="47"/>
                  </a:cxn>
                  <a:cxn ang="0">
                    <a:pos x="15" y="56"/>
                  </a:cxn>
                  <a:cxn ang="0">
                    <a:pos x="15" y="71"/>
                  </a:cxn>
                  <a:cxn ang="0">
                    <a:pos x="24" y="70"/>
                  </a:cxn>
                  <a:cxn ang="0">
                    <a:pos x="34" y="63"/>
                  </a:cxn>
                  <a:cxn ang="0">
                    <a:pos x="42" y="62"/>
                  </a:cxn>
                  <a:cxn ang="0">
                    <a:pos x="55" y="62"/>
                  </a:cxn>
                  <a:cxn ang="0">
                    <a:pos x="64" y="66"/>
                  </a:cxn>
                  <a:cxn ang="0">
                    <a:pos x="69" y="68"/>
                  </a:cxn>
                  <a:cxn ang="0">
                    <a:pos x="79" y="71"/>
                  </a:cxn>
                  <a:cxn ang="0">
                    <a:pos x="84" y="75"/>
                  </a:cxn>
                  <a:cxn ang="0">
                    <a:pos x="91" y="82"/>
                  </a:cxn>
                  <a:cxn ang="0">
                    <a:pos x="99" y="83"/>
                  </a:cxn>
                  <a:cxn ang="0">
                    <a:pos x="101" y="97"/>
                  </a:cxn>
                  <a:cxn ang="0">
                    <a:pos x="104" y="96"/>
                  </a:cxn>
                  <a:cxn ang="0">
                    <a:pos x="112" y="99"/>
                  </a:cxn>
                  <a:cxn ang="0">
                    <a:pos x="122" y="95"/>
                  </a:cxn>
                  <a:cxn ang="0">
                    <a:pos x="138" y="86"/>
                  </a:cxn>
                  <a:cxn ang="0">
                    <a:pos x="144" y="75"/>
                  </a:cxn>
                  <a:cxn ang="0">
                    <a:pos x="153" y="69"/>
                  </a:cxn>
                  <a:cxn ang="0">
                    <a:pos x="162" y="71"/>
                  </a:cxn>
                  <a:cxn ang="0">
                    <a:pos x="161" y="64"/>
                  </a:cxn>
                </a:cxnLst>
                <a:rect l="0" t="0" r="r" b="b"/>
                <a:pathLst>
                  <a:path w="162" h="102">
                    <a:moveTo>
                      <a:pt x="161" y="64"/>
                    </a:moveTo>
                    <a:cubicBezTo>
                      <a:pt x="161" y="64"/>
                      <a:pt x="153" y="60"/>
                      <a:pt x="151" y="61"/>
                    </a:cubicBezTo>
                    <a:cubicBezTo>
                      <a:pt x="148" y="61"/>
                      <a:pt x="144" y="55"/>
                      <a:pt x="139" y="53"/>
                    </a:cubicBezTo>
                    <a:cubicBezTo>
                      <a:pt x="134" y="51"/>
                      <a:pt x="128" y="48"/>
                      <a:pt x="126" y="45"/>
                    </a:cubicBezTo>
                    <a:cubicBezTo>
                      <a:pt x="124" y="42"/>
                      <a:pt x="116" y="39"/>
                      <a:pt x="115" y="37"/>
                    </a:cubicBezTo>
                    <a:cubicBezTo>
                      <a:pt x="114" y="35"/>
                      <a:pt x="112" y="31"/>
                      <a:pt x="110" y="28"/>
                    </a:cubicBezTo>
                    <a:cubicBezTo>
                      <a:pt x="107" y="25"/>
                      <a:pt x="107" y="21"/>
                      <a:pt x="105" y="20"/>
                    </a:cubicBezTo>
                    <a:cubicBezTo>
                      <a:pt x="103" y="20"/>
                      <a:pt x="88" y="20"/>
                      <a:pt x="88" y="18"/>
                    </a:cubicBezTo>
                    <a:cubicBezTo>
                      <a:pt x="88" y="16"/>
                      <a:pt x="87" y="7"/>
                      <a:pt x="84" y="6"/>
                    </a:cubicBezTo>
                    <a:cubicBezTo>
                      <a:pt x="81" y="6"/>
                      <a:pt x="77" y="5"/>
                      <a:pt x="76" y="3"/>
                    </a:cubicBezTo>
                    <a:cubicBezTo>
                      <a:pt x="74" y="2"/>
                      <a:pt x="69" y="0"/>
                      <a:pt x="68" y="1"/>
                    </a:cubicBezTo>
                    <a:cubicBezTo>
                      <a:pt x="67" y="3"/>
                      <a:pt x="64" y="4"/>
                      <a:pt x="63" y="4"/>
                    </a:cubicBezTo>
                    <a:cubicBezTo>
                      <a:pt x="62" y="4"/>
                      <a:pt x="62" y="8"/>
                      <a:pt x="59" y="8"/>
                    </a:cubicBezTo>
                    <a:cubicBezTo>
                      <a:pt x="56" y="8"/>
                      <a:pt x="51" y="12"/>
                      <a:pt x="51" y="14"/>
                    </a:cubicBezTo>
                    <a:cubicBezTo>
                      <a:pt x="51" y="16"/>
                      <a:pt x="51" y="20"/>
                      <a:pt x="47" y="19"/>
                    </a:cubicBezTo>
                    <a:cubicBezTo>
                      <a:pt x="45" y="19"/>
                      <a:pt x="42" y="19"/>
                      <a:pt x="39" y="17"/>
                    </a:cubicBezTo>
                    <a:cubicBezTo>
                      <a:pt x="38" y="18"/>
                      <a:pt x="35" y="20"/>
                      <a:pt x="31" y="15"/>
                    </a:cubicBezTo>
                    <a:cubicBezTo>
                      <a:pt x="27" y="10"/>
                      <a:pt x="21" y="5"/>
                      <a:pt x="17" y="5"/>
                    </a:cubicBezTo>
                    <a:cubicBezTo>
                      <a:pt x="14" y="5"/>
                      <a:pt x="3" y="5"/>
                      <a:pt x="6" y="11"/>
                    </a:cubicBezTo>
                    <a:cubicBezTo>
                      <a:pt x="7" y="10"/>
                      <a:pt x="8" y="9"/>
                      <a:pt x="11" y="9"/>
                    </a:cubicBezTo>
                    <a:cubicBezTo>
                      <a:pt x="19" y="10"/>
                      <a:pt x="15" y="19"/>
                      <a:pt x="20" y="19"/>
                    </a:cubicBezTo>
                    <a:cubicBezTo>
                      <a:pt x="24" y="20"/>
                      <a:pt x="29" y="26"/>
                      <a:pt x="25" y="26"/>
                    </a:cubicBezTo>
                    <a:cubicBezTo>
                      <a:pt x="21" y="26"/>
                      <a:pt x="18" y="30"/>
                      <a:pt x="14" y="28"/>
                    </a:cubicBezTo>
                    <a:cubicBezTo>
                      <a:pt x="10" y="27"/>
                      <a:pt x="5" y="24"/>
                      <a:pt x="3" y="28"/>
                    </a:cubicBezTo>
                    <a:cubicBezTo>
                      <a:pt x="2" y="33"/>
                      <a:pt x="0" y="38"/>
                      <a:pt x="6" y="38"/>
                    </a:cubicBezTo>
                    <a:cubicBezTo>
                      <a:pt x="11" y="37"/>
                      <a:pt x="10" y="41"/>
                      <a:pt x="6" y="45"/>
                    </a:cubicBezTo>
                    <a:cubicBezTo>
                      <a:pt x="3" y="48"/>
                      <a:pt x="12" y="44"/>
                      <a:pt x="13" y="47"/>
                    </a:cubicBezTo>
                    <a:cubicBezTo>
                      <a:pt x="13" y="51"/>
                      <a:pt x="16" y="51"/>
                      <a:pt x="15" y="56"/>
                    </a:cubicBezTo>
                    <a:cubicBezTo>
                      <a:pt x="14" y="60"/>
                      <a:pt x="15" y="66"/>
                      <a:pt x="15" y="71"/>
                    </a:cubicBezTo>
                    <a:cubicBezTo>
                      <a:pt x="19" y="71"/>
                      <a:pt x="23" y="71"/>
                      <a:pt x="24" y="70"/>
                    </a:cubicBezTo>
                    <a:cubicBezTo>
                      <a:pt x="26" y="67"/>
                      <a:pt x="31" y="63"/>
                      <a:pt x="34" y="63"/>
                    </a:cubicBezTo>
                    <a:cubicBezTo>
                      <a:pt x="37" y="63"/>
                      <a:pt x="41" y="64"/>
                      <a:pt x="42" y="62"/>
                    </a:cubicBezTo>
                    <a:cubicBezTo>
                      <a:pt x="44" y="59"/>
                      <a:pt x="54" y="60"/>
                      <a:pt x="55" y="62"/>
                    </a:cubicBezTo>
                    <a:cubicBezTo>
                      <a:pt x="57" y="64"/>
                      <a:pt x="62" y="66"/>
                      <a:pt x="64" y="66"/>
                    </a:cubicBezTo>
                    <a:cubicBezTo>
                      <a:pt x="65" y="66"/>
                      <a:pt x="66" y="69"/>
                      <a:pt x="69" y="68"/>
                    </a:cubicBezTo>
                    <a:cubicBezTo>
                      <a:pt x="72" y="68"/>
                      <a:pt x="79" y="69"/>
                      <a:pt x="79" y="71"/>
                    </a:cubicBezTo>
                    <a:cubicBezTo>
                      <a:pt x="79" y="73"/>
                      <a:pt x="81" y="75"/>
                      <a:pt x="84" y="75"/>
                    </a:cubicBezTo>
                    <a:cubicBezTo>
                      <a:pt x="86" y="75"/>
                      <a:pt x="89" y="82"/>
                      <a:pt x="91" y="82"/>
                    </a:cubicBezTo>
                    <a:cubicBezTo>
                      <a:pt x="94" y="81"/>
                      <a:pt x="99" y="81"/>
                      <a:pt x="99" y="83"/>
                    </a:cubicBezTo>
                    <a:cubicBezTo>
                      <a:pt x="99" y="84"/>
                      <a:pt x="100" y="92"/>
                      <a:pt x="101" y="97"/>
                    </a:cubicBezTo>
                    <a:cubicBezTo>
                      <a:pt x="102" y="96"/>
                      <a:pt x="103" y="96"/>
                      <a:pt x="104" y="96"/>
                    </a:cubicBezTo>
                    <a:cubicBezTo>
                      <a:pt x="105" y="97"/>
                      <a:pt x="111" y="96"/>
                      <a:pt x="112" y="99"/>
                    </a:cubicBezTo>
                    <a:cubicBezTo>
                      <a:pt x="113" y="102"/>
                      <a:pt x="122" y="100"/>
                      <a:pt x="122" y="95"/>
                    </a:cubicBezTo>
                    <a:cubicBezTo>
                      <a:pt x="121" y="90"/>
                      <a:pt x="136" y="90"/>
                      <a:pt x="138" y="86"/>
                    </a:cubicBezTo>
                    <a:cubicBezTo>
                      <a:pt x="139" y="81"/>
                      <a:pt x="141" y="73"/>
                      <a:pt x="144" y="75"/>
                    </a:cubicBezTo>
                    <a:cubicBezTo>
                      <a:pt x="148" y="76"/>
                      <a:pt x="150" y="69"/>
                      <a:pt x="153" y="69"/>
                    </a:cubicBezTo>
                    <a:cubicBezTo>
                      <a:pt x="156" y="70"/>
                      <a:pt x="158" y="72"/>
                      <a:pt x="162" y="71"/>
                    </a:cubicBezTo>
                    <a:lnTo>
                      <a:pt x="161" y="64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9" name="Freeform 154"/>
              <p:cNvSpPr>
                <a:spLocks/>
              </p:cNvSpPr>
              <p:nvPr/>
            </p:nvSpPr>
            <p:spPr bwMode="auto">
              <a:xfrm>
                <a:off x="5300663" y="2339975"/>
                <a:ext cx="425450" cy="360363"/>
              </a:xfrm>
              <a:custGeom>
                <a:avLst/>
                <a:gdLst/>
                <a:ahLst/>
                <a:cxnLst>
                  <a:cxn ang="0">
                    <a:pos x="217" y="162"/>
                  </a:cxn>
                  <a:cxn ang="0">
                    <a:pos x="212" y="150"/>
                  </a:cxn>
                  <a:cxn ang="0">
                    <a:pos x="200" y="140"/>
                  </a:cxn>
                  <a:cxn ang="0">
                    <a:pos x="192" y="130"/>
                  </a:cxn>
                  <a:cxn ang="0">
                    <a:pos x="204" y="114"/>
                  </a:cxn>
                  <a:cxn ang="0">
                    <a:pos x="193" y="108"/>
                  </a:cxn>
                  <a:cxn ang="0">
                    <a:pos x="191" y="95"/>
                  </a:cxn>
                  <a:cxn ang="0">
                    <a:pos x="191" y="83"/>
                  </a:cxn>
                  <a:cxn ang="0">
                    <a:pos x="192" y="74"/>
                  </a:cxn>
                  <a:cxn ang="0">
                    <a:pos x="197" y="65"/>
                  </a:cxn>
                  <a:cxn ang="0">
                    <a:pos x="199" y="60"/>
                  </a:cxn>
                  <a:cxn ang="0">
                    <a:pos x="197" y="46"/>
                  </a:cxn>
                  <a:cxn ang="0">
                    <a:pos x="189" y="45"/>
                  </a:cxn>
                  <a:cxn ang="0">
                    <a:pos x="182" y="38"/>
                  </a:cxn>
                  <a:cxn ang="0">
                    <a:pos x="177" y="34"/>
                  </a:cxn>
                  <a:cxn ang="0">
                    <a:pos x="167" y="31"/>
                  </a:cxn>
                  <a:cxn ang="0">
                    <a:pos x="162" y="29"/>
                  </a:cxn>
                  <a:cxn ang="0">
                    <a:pos x="153" y="25"/>
                  </a:cxn>
                  <a:cxn ang="0">
                    <a:pos x="140" y="25"/>
                  </a:cxn>
                  <a:cxn ang="0">
                    <a:pos x="132" y="26"/>
                  </a:cxn>
                  <a:cxn ang="0">
                    <a:pos x="122" y="33"/>
                  </a:cxn>
                  <a:cxn ang="0">
                    <a:pos x="113" y="34"/>
                  </a:cxn>
                  <a:cxn ang="0">
                    <a:pos x="113" y="40"/>
                  </a:cxn>
                  <a:cxn ang="0">
                    <a:pos x="88" y="46"/>
                  </a:cxn>
                  <a:cxn ang="0">
                    <a:pos x="68" y="33"/>
                  </a:cxn>
                  <a:cxn ang="0">
                    <a:pos x="54" y="20"/>
                  </a:cxn>
                  <a:cxn ang="0">
                    <a:pos x="46" y="14"/>
                  </a:cxn>
                  <a:cxn ang="0">
                    <a:pos x="44" y="4"/>
                  </a:cxn>
                  <a:cxn ang="0">
                    <a:pos x="21" y="14"/>
                  </a:cxn>
                  <a:cxn ang="0">
                    <a:pos x="13" y="9"/>
                  </a:cxn>
                  <a:cxn ang="0">
                    <a:pos x="7" y="1"/>
                  </a:cxn>
                  <a:cxn ang="0">
                    <a:pos x="3" y="6"/>
                  </a:cxn>
                  <a:cxn ang="0">
                    <a:pos x="3" y="16"/>
                  </a:cxn>
                  <a:cxn ang="0">
                    <a:pos x="3" y="28"/>
                  </a:cxn>
                  <a:cxn ang="0">
                    <a:pos x="9" y="37"/>
                  </a:cxn>
                  <a:cxn ang="0">
                    <a:pos x="13" y="46"/>
                  </a:cxn>
                  <a:cxn ang="0">
                    <a:pos x="19" y="52"/>
                  </a:cxn>
                  <a:cxn ang="0">
                    <a:pos x="23" y="56"/>
                  </a:cxn>
                  <a:cxn ang="0">
                    <a:pos x="22" y="63"/>
                  </a:cxn>
                  <a:cxn ang="0">
                    <a:pos x="17" y="72"/>
                  </a:cxn>
                  <a:cxn ang="0">
                    <a:pos x="19" y="82"/>
                  </a:cxn>
                  <a:cxn ang="0">
                    <a:pos x="24" y="88"/>
                  </a:cxn>
                  <a:cxn ang="0">
                    <a:pos x="37" y="97"/>
                  </a:cxn>
                  <a:cxn ang="0">
                    <a:pos x="42" y="103"/>
                  </a:cxn>
                  <a:cxn ang="0">
                    <a:pos x="41" y="111"/>
                  </a:cxn>
                  <a:cxn ang="0">
                    <a:pos x="45" y="119"/>
                  </a:cxn>
                  <a:cxn ang="0">
                    <a:pos x="51" y="127"/>
                  </a:cxn>
                  <a:cxn ang="0">
                    <a:pos x="54" y="127"/>
                  </a:cxn>
                  <a:cxn ang="0">
                    <a:pos x="59" y="126"/>
                  </a:cxn>
                  <a:cxn ang="0">
                    <a:pos x="67" y="125"/>
                  </a:cxn>
                  <a:cxn ang="0">
                    <a:pos x="79" y="143"/>
                  </a:cxn>
                  <a:cxn ang="0">
                    <a:pos x="85" y="153"/>
                  </a:cxn>
                  <a:cxn ang="0">
                    <a:pos x="99" y="160"/>
                  </a:cxn>
                  <a:cxn ang="0">
                    <a:pos x="125" y="170"/>
                  </a:cxn>
                  <a:cxn ang="0">
                    <a:pos x="143" y="165"/>
                  </a:cxn>
                  <a:cxn ang="0">
                    <a:pos x="151" y="180"/>
                  </a:cxn>
                  <a:cxn ang="0">
                    <a:pos x="191" y="187"/>
                  </a:cxn>
                  <a:cxn ang="0">
                    <a:pos x="202" y="188"/>
                  </a:cxn>
                  <a:cxn ang="0">
                    <a:pos x="202" y="185"/>
                  </a:cxn>
                  <a:cxn ang="0">
                    <a:pos x="209" y="174"/>
                  </a:cxn>
                  <a:cxn ang="0">
                    <a:pos x="220" y="171"/>
                  </a:cxn>
                  <a:cxn ang="0">
                    <a:pos x="217" y="162"/>
                  </a:cxn>
                </a:cxnLst>
                <a:rect l="0" t="0" r="r" b="b"/>
                <a:pathLst>
                  <a:path w="223" h="188">
                    <a:moveTo>
                      <a:pt x="217" y="162"/>
                    </a:moveTo>
                    <a:cubicBezTo>
                      <a:pt x="214" y="161"/>
                      <a:pt x="217" y="152"/>
                      <a:pt x="212" y="150"/>
                    </a:cubicBezTo>
                    <a:cubicBezTo>
                      <a:pt x="206" y="148"/>
                      <a:pt x="201" y="144"/>
                      <a:pt x="200" y="140"/>
                    </a:cubicBezTo>
                    <a:cubicBezTo>
                      <a:pt x="199" y="136"/>
                      <a:pt x="192" y="133"/>
                      <a:pt x="192" y="130"/>
                    </a:cubicBezTo>
                    <a:cubicBezTo>
                      <a:pt x="193" y="128"/>
                      <a:pt x="206" y="119"/>
                      <a:pt x="204" y="114"/>
                    </a:cubicBezTo>
                    <a:cubicBezTo>
                      <a:pt x="202" y="109"/>
                      <a:pt x="194" y="110"/>
                      <a:pt x="193" y="108"/>
                    </a:cubicBezTo>
                    <a:cubicBezTo>
                      <a:pt x="192" y="107"/>
                      <a:pt x="193" y="100"/>
                      <a:pt x="191" y="95"/>
                    </a:cubicBezTo>
                    <a:cubicBezTo>
                      <a:pt x="189" y="91"/>
                      <a:pt x="193" y="86"/>
                      <a:pt x="191" y="83"/>
                    </a:cubicBezTo>
                    <a:cubicBezTo>
                      <a:pt x="189" y="81"/>
                      <a:pt x="192" y="75"/>
                      <a:pt x="192" y="74"/>
                    </a:cubicBezTo>
                    <a:cubicBezTo>
                      <a:pt x="193" y="72"/>
                      <a:pt x="197" y="69"/>
                      <a:pt x="197" y="65"/>
                    </a:cubicBezTo>
                    <a:cubicBezTo>
                      <a:pt x="197" y="62"/>
                      <a:pt x="198" y="60"/>
                      <a:pt x="199" y="60"/>
                    </a:cubicBezTo>
                    <a:cubicBezTo>
                      <a:pt x="198" y="55"/>
                      <a:pt x="197" y="47"/>
                      <a:pt x="197" y="46"/>
                    </a:cubicBezTo>
                    <a:cubicBezTo>
                      <a:pt x="197" y="44"/>
                      <a:pt x="192" y="44"/>
                      <a:pt x="189" y="45"/>
                    </a:cubicBezTo>
                    <a:cubicBezTo>
                      <a:pt x="187" y="45"/>
                      <a:pt x="184" y="38"/>
                      <a:pt x="182" y="38"/>
                    </a:cubicBezTo>
                    <a:cubicBezTo>
                      <a:pt x="179" y="38"/>
                      <a:pt x="177" y="36"/>
                      <a:pt x="177" y="34"/>
                    </a:cubicBezTo>
                    <a:cubicBezTo>
                      <a:pt x="177" y="32"/>
                      <a:pt x="170" y="31"/>
                      <a:pt x="167" y="31"/>
                    </a:cubicBezTo>
                    <a:cubicBezTo>
                      <a:pt x="164" y="32"/>
                      <a:pt x="163" y="29"/>
                      <a:pt x="162" y="29"/>
                    </a:cubicBezTo>
                    <a:cubicBezTo>
                      <a:pt x="160" y="29"/>
                      <a:pt x="155" y="27"/>
                      <a:pt x="153" y="25"/>
                    </a:cubicBezTo>
                    <a:cubicBezTo>
                      <a:pt x="152" y="23"/>
                      <a:pt x="142" y="22"/>
                      <a:pt x="140" y="25"/>
                    </a:cubicBezTo>
                    <a:cubicBezTo>
                      <a:pt x="139" y="27"/>
                      <a:pt x="135" y="26"/>
                      <a:pt x="132" y="26"/>
                    </a:cubicBezTo>
                    <a:cubicBezTo>
                      <a:pt x="129" y="26"/>
                      <a:pt x="124" y="30"/>
                      <a:pt x="122" y="33"/>
                    </a:cubicBezTo>
                    <a:cubicBezTo>
                      <a:pt x="121" y="34"/>
                      <a:pt x="117" y="34"/>
                      <a:pt x="113" y="34"/>
                    </a:cubicBezTo>
                    <a:cubicBezTo>
                      <a:pt x="113" y="37"/>
                      <a:pt x="113" y="39"/>
                      <a:pt x="113" y="40"/>
                    </a:cubicBezTo>
                    <a:cubicBezTo>
                      <a:pt x="111" y="43"/>
                      <a:pt x="98" y="45"/>
                      <a:pt x="88" y="46"/>
                    </a:cubicBezTo>
                    <a:cubicBezTo>
                      <a:pt x="79" y="46"/>
                      <a:pt x="78" y="33"/>
                      <a:pt x="68" y="33"/>
                    </a:cubicBezTo>
                    <a:cubicBezTo>
                      <a:pt x="60" y="33"/>
                      <a:pt x="54" y="26"/>
                      <a:pt x="54" y="20"/>
                    </a:cubicBezTo>
                    <a:cubicBezTo>
                      <a:pt x="50" y="18"/>
                      <a:pt x="45" y="15"/>
                      <a:pt x="46" y="14"/>
                    </a:cubicBezTo>
                    <a:cubicBezTo>
                      <a:pt x="47" y="12"/>
                      <a:pt x="49" y="1"/>
                      <a:pt x="44" y="4"/>
                    </a:cubicBezTo>
                    <a:cubicBezTo>
                      <a:pt x="38" y="6"/>
                      <a:pt x="31" y="15"/>
                      <a:pt x="21" y="14"/>
                    </a:cubicBezTo>
                    <a:cubicBezTo>
                      <a:pt x="11" y="12"/>
                      <a:pt x="18" y="11"/>
                      <a:pt x="13" y="9"/>
                    </a:cubicBezTo>
                    <a:cubicBezTo>
                      <a:pt x="9" y="7"/>
                      <a:pt x="12" y="2"/>
                      <a:pt x="7" y="1"/>
                    </a:cubicBezTo>
                    <a:cubicBezTo>
                      <a:pt x="2" y="0"/>
                      <a:pt x="5" y="6"/>
                      <a:pt x="3" y="6"/>
                    </a:cubicBezTo>
                    <a:cubicBezTo>
                      <a:pt x="0" y="6"/>
                      <a:pt x="2" y="14"/>
                      <a:pt x="3" y="16"/>
                    </a:cubicBezTo>
                    <a:cubicBezTo>
                      <a:pt x="4" y="18"/>
                      <a:pt x="1" y="27"/>
                      <a:pt x="3" y="28"/>
                    </a:cubicBezTo>
                    <a:cubicBezTo>
                      <a:pt x="5" y="28"/>
                      <a:pt x="9" y="35"/>
                      <a:pt x="9" y="37"/>
                    </a:cubicBezTo>
                    <a:cubicBezTo>
                      <a:pt x="8" y="38"/>
                      <a:pt x="13" y="43"/>
                      <a:pt x="13" y="46"/>
                    </a:cubicBezTo>
                    <a:cubicBezTo>
                      <a:pt x="13" y="49"/>
                      <a:pt x="17" y="52"/>
                      <a:pt x="19" y="52"/>
                    </a:cubicBezTo>
                    <a:cubicBezTo>
                      <a:pt x="21" y="52"/>
                      <a:pt x="24" y="54"/>
                      <a:pt x="23" y="56"/>
                    </a:cubicBezTo>
                    <a:cubicBezTo>
                      <a:pt x="22" y="59"/>
                      <a:pt x="25" y="63"/>
                      <a:pt x="22" y="63"/>
                    </a:cubicBezTo>
                    <a:cubicBezTo>
                      <a:pt x="19" y="63"/>
                      <a:pt x="20" y="71"/>
                      <a:pt x="17" y="72"/>
                    </a:cubicBezTo>
                    <a:cubicBezTo>
                      <a:pt x="15" y="73"/>
                      <a:pt x="17" y="81"/>
                      <a:pt x="19" y="82"/>
                    </a:cubicBezTo>
                    <a:cubicBezTo>
                      <a:pt x="21" y="83"/>
                      <a:pt x="25" y="85"/>
                      <a:pt x="24" y="88"/>
                    </a:cubicBezTo>
                    <a:cubicBezTo>
                      <a:pt x="24" y="91"/>
                      <a:pt x="34" y="96"/>
                      <a:pt x="37" y="97"/>
                    </a:cubicBezTo>
                    <a:cubicBezTo>
                      <a:pt x="40" y="97"/>
                      <a:pt x="40" y="102"/>
                      <a:pt x="42" y="103"/>
                    </a:cubicBezTo>
                    <a:cubicBezTo>
                      <a:pt x="44" y="105"/>
                      <a:pt x="41" y="109"/>
                      <a:pt x="41" y="111"/>
                    </a:cubicBezTo>
                    <a:cubicBezTo>
                      <a:pt x="42" y="113"/>
                      <a:pt x="46" y="115"/>
                      <a:pt x="45" y="119"/>
                    </a:cubicBezTo>
                    <a:cubicBezTo>
                      <a:pt x="45" y="121"/>
                      <a:pt x="48" y="124"/>
                      <a:pt x="51" y="127"/>
                    </a:cubicBezTo>
                    <a:cubicBezTo>
                      <a:pt x="52" y="127"/>
                      <a:pt x="53" y="127"/>
                      <a:pt x="54" y="127"/>
                    </a:cubicBezTo>
                    <a:cubicBezTo>
                      <a:pt x="57" y="127"/>
                      <a:pt x="57" y="124"/>
                      <a:pt x="59" y="126"/>
                    </a:cubicBezTo>
                    <a:cubicBezTo>
                      <a:pt x="62" y="128"/>
                      <a:pt x="65" y="126"/>
                      <a:pt x="67" y="125"/>
                    </a:cubicBezTo>
                    <a:cubicBezTo>
                      <a:pt x="70" y="125"/>
                      <a:pt x="76" y="137"/>
                      <a:pt x="79" y="143"/>
                    </a:cubicBezTo>
                    <a:cubicBezTo>
                      <a:pt x="82" y="149"/>
                      <a:pt x="81" y="151"/>
                      <a:pt x="85" y="153"/>
                    </a:cubicBezTo>
                    <a:cubicBezTo>
                      <a:pt x="89" y="156"/>
                      <a:pt x="93" y="155"/>
                      <a:pt x="99" y="160"/>
                    </a:cubicBezTo>
                    <a:cubicBezTo>
                      <a:pt x="104" y="166"/>
                      <a:pt x="119" y="170"/>
                      <a:pt x="125" y="170"/>
                    </a:cubicBezTo>
                    <a:cubicBezTo>
                      <a:pt x="131" y="170"/>
                      <a:pt x="135" y="164"/>
                      <a:pt x="143" y="165"/>
                    </a:cubicBezTo>
                    <a:cubicBezTo>
                      <a:pt x="150" y="167"/>
                      <a:pt x="149" y="176"/>
                      <a:pt x="151" y="180"/>
                    </a:cubicBezTo>
                    <a:cubicBezTo>
                      <a:pt x="154" y="183"/>
                      <a:pt x="185" y="186"/>
                      <a:pt x="191" y="187"/>
                    </a:cubicBezTo>
                    <a:cubicBezTo>
                      <a:pt x="193" y="188"/>
                      <a:pt x="197" y="188"/>
                      <a:pt x="202" y="188"/>
                    </a:cubicBezTo>
                    <a:cubicBezTo>
                      <a:pt x="202" y="187"/>
                      <a:pt x="202" y="186"/>
                      <a:pt x="202" y="185"/>
                    </a:cubicBezTo>
                    <a:cubicBezTo>
                      <a:pt x="202" y="180"/>
                      <a:pt x="206" y="176"/>
                      <a:pt x="209" y="174"/>
                    </a:cubicBezTo>
                    <a:cubicBezTo>
                      <a:pt x="213" y="172"/>
                      <a:pt x="216" y="171"/>
                      <a:pt x="220" y="171"/>
                    </a:cubicBezTo>
                    <a:cubicBezTo>
                      <a:pt x="223" y="170"/>
                      <a:pt x="220" y="163"/>
                      <a:pt x="217" y="16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0" name="Freeform 155"/>
              <p:cNvSpPr>
                <a:spLocks noEditPoints="1"/>
              </p:cNvSpPr>
              <p:nvPr/>
            </p:nvSpPr>
            <p:spPr bwMode="auto">
              <a:xfrm>
                <a:off x="5356225" y="1914525"/>
                <a:ext cx="876300" cy="412750"/>
              </a:xfrm>
              <a:custGeom>
                <a:avLst/>
                <a:gdLst/>
                <a:ahLst/>
                <a:cxnLst>
                  <a:cxn ang="0">
                    <a:pos x="444" y="89"/>
                  </a:cxn>
                  <a:cxn ang="0">
                    <a:pos x="429" y="75"/>
                  </a:cxn>
                  <a:cxn ang="0">
                    <a:pos x="399" y="70"/>
                  </a:cxn>
                  <a:cxn ang="0">
                    <a:pos x="372" y="51"/>
                  </a:cxn>
                  <a:cxn ang="0">
                    <a:pos x="341" y="17"/>
                  </a:cxn>
                  <a:cxn ang="0">
                    <a:pos x="310" y="30"/>
                  </a:cxn>
                  <a:cxn ang="0">
                    <a:pos x="302" y="21"/>
                  </a:cxn>
                  <a:cxn ang="0">
                    <a:pos x="285" y="19"/>
                  </a:cxn>
                  <a:cxn ang="0">
                    <a:pos x="277" y="2"/>
                  </a:cxn>
                  <a:cxn ang="0">
                    <a:pos x="237" y="10"/>
                  </a:cxn>
                  <a:cxn ang="0">
                    <a:pos x="193" y="20"/>
                  </a:cxn>
                  <a:cxn ang="0">
                    <a:pos x="170" y="31"/>
                  </a:cxn>
                  <a:cxn ang="0">
                    <a:pos x="166" y="46"/>
                  </a:cxn>
                  <a:cxn ang="0">
                    <a:pos x="170" y="61"/>
                  </a:cxn>
                  <a:cxn ang="0">
                    <a:pos x="158" y="69"/>
                  </a:cxn>
                  <a:cxn ang="0">
                    <a:pos x="141" y="68"/>
                  </a:cxn>
                  <a:cxn ang="0">
                    <a:pos x="112" y="70"/>
                  </a:cxn>
                  <a:cxn ang="0">
                    <a:pos x="92" y="70"/>
                  </a:cxn>
                  <a:cxn ang="0">
                    <a:pos x="62" y="58"/>
                  </a:cxn>
                  <a:cxn ang="0">
                    <a:pos x="35" y="66"/>
                  </a:cxn>
                  <a:cxn ang="0">
                    <a:pos x="25" y="84"/>
                  </a:cxn>
                  <a:cxn ang="0">
                    <a:pos x="4" y="88"/>
                  </a:cxn>
                  <a:cxn ang="0">
                    <a:pos x="1" y="104"/>
                  </a:cxn>
                  <a:cxn ang="0">
                    <a:pos x="17" y="114"/>
                  </a:cxn>
                  <a:cxn ang="0">
                    <a:pos x="28" y="134"/>
                  </a:cxn>
                  <a:cxn ang="0">
                    <a:pos x="58" y="127"/>
                  </a:cxn>
                  <a:cxn ang="0">
                    <a:pos x="65" y="150"/>
                  </a:cxn>
                  <a:cxn ang="0">
                    <a:pos x="44" y="165"/>
                  </a:cxn>
                  <a:cxn ang="0">
                    <a:pos x="64" y="185"/>
                  </a:cxn>
                  <a:cxn ang="0">
                    <a:pos x="75" y="197"/>
                  </a:cxn>
                  <a:cxn ang="0">
                    <a:pos x="108" y="203"/>
                  </a:cxn>
                  <a:cxn ang="0">
                    <a:pos x="139" y="144"/>
                  </a:cxn>
                  <a:cxn ang="0">
                    <a:pos x="157" y="146"/>
                  </a:cxn>
                  <a:cxn ang="0">
                    <a:pos x="191" y="174"/>
                  </a:cxn>
                  <a:cxn ang="0">
                    <a:pos x="225" y="192"/>
                  </a:cxn>
                  <a:cxn ang="0">
                    <a:pos x="250" y="212"/>
                  </a:cxn>
                  <a:cxn ang="0">
                    <a:pos x="274" y="201"/>
                  </a:cxn>
                  <a:cxn ang="0">
                    <a:pos x="299" y="187"/>
                  </a:cxn>
                  <a:cxn ang="0">
                    <a:pos x="336" y="185"/>
                  </a:cxn>
                  <a:cxn ang="0">
                    <a:pos x="385" y="193"/>
                  </a:cxn>
                  <a:cxn ang="0">
                    <a:pos x="386" y="167"/>
                  </a:cxn>
                  <a:cxn ang="0">
                    <a:pos x="401" y="151"/>
                  </a:cxn>
                  <a:cxn ang="0">
                    <a:pos x="416" y="126"/>
                  </a:cxn>
                  <a:cxn ang="0">
                    <a:pos x="445" y="123"/>
                  </a:cxn>
                  <a:cxn ang="0">
                    <a:pos x="455" y="99"/>
                  </a:cxn>
                  <a:cxn ang="0">
                    <a:pos x="171" y="137"/>
                  </a:cxn>
                  <a:cxn ang="0">
                    <a:pos x="361" y="136"/>
                  </a:cxn>
                  <a:cxn ang="0">
                    <a:pos x="315" y="136"/>
                  </a:cxn>
                  <a:cxn ang="0">
                    <a:pos x="361" y="136"/>
                  </a:cxn>
                </a:cxnLst>
                <a:rect l="0" t="0" r="r" b="b"/>
                <a:pathLst>
                  <a:path w="459" h="216">
                    <a:moveTo>
                      <a:pt x="457" y="88"/>
                    </a:moveTo>
                    <a:cubicBezTo>
                      <a:pt x="456" y="86"/>
                      <a:pt x="454" y="87"/>
                      <a:pt x="453" y="88"/>
                    </a:cubicBezTo>
                    <a:cubicBezTo>
                      <a:pt x="451" y="89"/>
                      <a:pt x="446" y="89"/>
                      <a:pt x="444" y="89"/>
                    </a:cubicBezTo>
                    <a:cubicBezTo>
                      <a:pt x="442" y="89"/>
                      <a:pt x="438" y="87"/>
                      <a:pt x="438" y="85"/>
                    </a:cubicBezTo>
                    <a:cubicBezTo>
                      <a:pt x="438" y="83"/>
                      <a:pt x="438" y="80"/>
                      <a:pt x="436" y="80"/>
                    </a:cubicBezTo>
                    <a:cubicBezTo>
                      <a:pt x="434" y="80"/>
                      <a:pt x="431" y="79"/>
                      <a:pt x="429" y="75"/>
                    </a:cubicBezTo>
                    <a:cubicBezTo>
                      <a:pt x="427" y="70"/>
                      <a:pt x="424" y="70"/>
                      <a:pt x="421" y="69"/>
                    </a:cubicBezTo>
                    <a:cubicBezTo>
                      <a:pt x="419" y="67"/>
                      <a:pt x="413" y="71"/>
                      <a:pt x="410" y="72"/>
                    </a:cubicBezTo>
                    <a:cubicBezTo>
                      <a:pt x="407" y="73"/>
                      <a:pt x="403" y="71"/>
                      <a:pt x="399" y="70"/>
                    </a:cubicBezTo>
                    <a:cubicBezTo>
                      <a:pt x="396" y="69"/>
                      <a:pt x="394" y="63"/>
                      <a:pt x="390" y="64"/>
                    </a:cubicBezTo>
                    <a:cubicBezTo>
                      <a:pt x="387" y="65"/>
                      <a:pt x="386" y="71"/>
                      <a:pt x="384" y="71"/>
                    </a:cubicBezTo>
                    <a:cubicBezTo>
                      <a:pt x="381" y="71"/>
                      <a:pt x="377" y="58"/>
                      <a:pt x="372" y="51"/>
                    </a:cubicBezTo>
                    <a:cubicBezTo>
                      <a:pt x="367" y="44"/>
                      <a:pt x="359" y="29"/>
                      <a:pt x="351" y="26"/>
                    </a:cubicBezTo>
                    <a:cubicBezTo>
                      <a:pt x="344" y="24"/>
                      <a:pt x="346" y="20"/>
                      <a:pt x="348" y="18"/>
                    </a:cubicBezTo>
                    <a:cubicBezTo>
                      <a:pt x="350" y="16"/>
                      <a:pt x="344" y="15"/>
                      <a:pt x="341" y="17"/>
                    </a:cubicBezTo>
                    <a:cubicBezTo>
                      <a:pt x="338" y="19"/>
                      <a:pt x="334" y="22"/>
                      <a:pt x="330" y="23"/>
                    </a:cubicBezTo>
                    <a:cubicBezTo>
                      <a:pt x="327" y="24"/>
                      <a:pt x="322" y="29"/>
                      <a:pt x="318" y="28"/>
                    </a:cubicBezTo>
                    <a:cubicBezTo>
                      <a:pt x="314" y="27"/>
                      <a:pt x="313" y="33"/>
                      <a:pt x="310" y="30"/>
                    </a:cubicBezTo>
                    <a:cubicBezTo>
                      <a:pt x="307" y="27"/>
                      <a:pt x="314" y="25"/>
                      <a:pt x="314" y="23"/>
                    </a:cubicBezTo>
                    <a:cubicBezTo>
                      <a:pt x="314" y="20"/>
                      <a:pt x="309" y="23"/>
                      <a:pt x="308" y="22"/>
                    </a:cubicBezTo>
                    <a:cubicBezTo>
                      <a:pt x="306" y="20"/>
                      <a:pt x="302" y="19"/>
                      <a:pt x="302" y="21"/>
                    </a:cubicBezTo>
                    <a:cubicBezTo>
                      <a:pt x="302" y="23"/>
                      <a:pt x="299" y="22"/>
                      <a:pt x="299" y="20"/>
                    </a:cubicBezTo>
                    <a:cubicBezTo>
                      <a:pt x="299" y="19"/>
                      <a:pt x="297" y="15"/>
                      <a:pt x="295" y="18"/>
                    </a:cubicBezTo>
                    <a:cubicBezTo>
                      <a:pt x="293" y="20"/>
                      <a:pt x="286" y="21"/>
                      <a:pt x="285" y="19"/>
                    </a:cubicBezTo>
                    <a:cubicBezTo>
                      <a:pt x="283" y="18"/>
                      <a:pt x="286" y="17"/>
                      <a:pt x="286" y="15"/>
                    </a:cubicBezTo>
                    <a:cubicBezTo>
                      <a:pt x="286" y="12"/>
                      <a:pt x="283" y="9"/>
                      <a:pt x="284" y="7"/>
                    </a:cubicBezTo>
                    <a:cubicBezTo>
                      <a:pt x="284" y="4"/>
                      <a:pt x="279" y="1"/>
                      <a:pt x="277" y="2"/>
                    </a:cubicBezTo>
                    <a:cubicBezTo>
                      <a:pt x="274" y="3"/>
                      <a:pt x="271" y="2"/>
                      <a:pt x="268" y="1"/>
                    </a:cubicBezTo>
                    <a:cubicBezTo>
                      <a:pt x="265" y="0"/>
                      <a:pt x="254" y="2"/>
                      <a:pt x="254" y="4"/>
                    </a:cubicBezTo>
                    <a:cubicBezTo>
                      <a:pt x="253" y="7"/>
                      <a:pt x="240" y="9"/>
                      <a:pt x="237" y="10"/>
                    </a:cubicBezTo>
                    <a:cubicBezTo>
                      <a:pt x="235" y="11"/>
                      <a:pt x="225" y="12"/>
                      <a:pt x="221" y="13"/>
                    </a:cubicBezTo>
                    <a:cubicBezTo>
                      <a:pt x="218" y="13"/>
                      <a:pt x="214" y="16"/>
                      <a:pt x="210" y="16"/>
                    </a:cubicBezTo>
                    <a:cubicBezTo>
                      <a:pt x="205" y="16"/>
                      <a:pt x="197" y="17"/>
                      <a:pt x="193" y="20"/>
                    </a:cubicBezTo>
                    <a:cubicBezTo>
                      <a:pt x="189" y="23"/>
                      <a:pt x="182" y="20"/>
                      <a:pt x="179" y="21"/>
                    </a:cubicBezTo>
                    <a:cubicBezTo>
                      <a:pt x="176" y="22"/>
                      <a:pt x="171" y="21"/>
                      <a:pt x="170" y="22"/>
                    </a:cubicBezTo>
                    <a:cubicBezTo>
                      <a:pt x="168" y="23"/>
                      <a:pt x="169" y="29"/>
                      <a:pt x="170" y="31"/>
                    </a:cubicBezTo>
                    <a:cubicBezTo>
                      <a:pt x="172" y="34"/>
                      <a:pt x="180" y="35"/>
                      <a:pt x="180" y="36"/>
                    </a:cubicBezTo>
                    <a:cubicBezTo>
                      <a:pt x="181" y="38"/>
                      <a:pt x="172" y="38"/>
                      <a:pt x="168" y="38"/>
                    </a:cubicBezTo>
                    <a:cubicBezTo>
                      <a:pt x="164" y="39"/>
                      <a:pt x="165" y="44"/>
                      <a:pt x="166" y="46"/>
                    </a:cubicBezTo>
                    <a:cubicBezTo>
                      <a:pt x="167" y="49"/>
                      <a:pt x="162" y="51"/>
                      <a:pt x="159" y="52"/>
                    </a:cubicBezTo>
                    <a:cubicBezTo>
                      <a:pt x="156" y="53"/>
                      <a:pt x="159" y="58"/>
                      <a:pt x="162" y="58"/>
                    </a:cubicBezTo>
                    <a:cubicBezTo>
                      <a:pt x="165" y="58"/>
                      <a:pt x="168" y="61"/>
                      <a:pt x="170" y="61"/>
                    </a:cubicBezTo>
                    <a:cubicBezTo>
                      <a:pt x="173" y="61"/>
                      <a:pt x="173" y="66"/>
                      <a:pt x="173" y="69"/>
                    </a:cubicBezTo>
                    <a:cubicBezTo>
                      <a:pt x="173" y="72"/>
                      <a:pt x="170" y="73"/>
                      <a:pt x="166" y="73"/>
                    </a:cubicBezTo>
                    <a:cubicBezTo>
                      <a:pt x="162" y="73"/>
                      <a:pt x="160" y="70"/>
                      <a:pt x="158" y="69"/>
                    </a:cubicBezTo>
                    <a:cubicBezTo>
                      <a:pt x="155" y="69"/>
                      <a:pt x="156" y="74"/>
                      <a:pt x="154" y="75"/>
                    </a:cubicBezTo>
                    <a:cubicBezTo>
                      <a:pt x="152" y="76"/>
                      <a:pt x="151" y="71"/>
                      <a:pt x="148" y="71"/>
                    </a:cubicBezTo>
                    <a:cubicBezTo>
                      <a:pt x="145" y="71"/>
                      <a:pt x="142" y="71"/>
                      <a:pt x="141" y="68"/>
                    </a:cubicBezTo>
                    <a:cubicBezTo>
                      <a:pt x="140" y="65"/>
                      <a:pt x="133" y="64"/>
                      <a:pt x="130" y="67"/>
                    </a:cubicBezTo>
                    <a:cubicBezTo>
                      <a:pt x="127" y="70"/>
                      <a:pt x="126" y="69"/>
                      <a:pt x="123" y="67"/>
                    </a:cubicBezTo>
                    <a:cubicBezTo>
                      <a:pt x="121" y="65"/>
                      <a:pt x="113" y="68"/>
                      <a:pt x="112" y="70"/>
                    </a:cubicBezTo>
                    <a:cubicBezTo>
                      <a:pt x="111" y="73"/>
                      <a:pt x="106" y="74"/>
                      <a:pt x="102" y="71"/>
                    </a:cubicBezTo>
                    <a:cubicBezTo>
                      <a:pt x="98" y="69"/>
                      <a:pt x="95" y="68"/>
                      <a:pt x="95" y="71"/>
                    </a:cubicBezTo>
                    <a:cubicBezTo>
                      <a:pt x="95" y="75"/>
                      <a:pt x="92" y="72"/>
                      <a:pt x="92" y="70"/>
                    </a:cubicBezTo>
                    <a:cubicBezTo>
                      <a:pt x="92" y="68"/>
                      <a:pt x="86" y="64"/>
                      <a:pt x="83" y="62"/>
                    </a:cubicBezTo>
                    <a:cubicBezTo>
                      <a:pt x="80" y="60"/>
                      <a:pt x="70" y="60"/>
                      <a:pt x="70" y="58"/>
                    </a:cubicBezTo>
                    <a:cubicBezTo>
                      <a:pt x="69" y="56"/>
                      <a:pt x="63" y="54"/>
                      <a:pt x="62" y="58"/>
                    </a:cubicBezTo>
                    <a:cubicBezTo>
                      <a:pt x="60" y="61"/>
                      <a:pt x="58" y="59"/>
                      <a:pt x="56" y="58"/>
                    </a:cubicBezTo>
                    <a:cubicBezTo>
                      <a:pt x="54" y="57"/>
                      <a:pt x="49" y="59"/>
                      <a:pt x="47" y="60"/>
                    </a:cubicBezTo>
                    <a:cubicBezTo>
                      <a:pt x="45" y="61"/>
                      <a:pt x="39" y="66"/>
                      <a:pt x="35" y="66"/>
                    </a:cubicBezTo>
                    <a:cubicBezTo>
                      <a:pt x="32" y="66"/>
                      <a:pt x="34" y="70"/>
                      <a:pt x="29" y="71"/>
                    </a:cubicBezTo>
                    <a:cubicBezTo>
                      <a:pt x="25" y="72"/>
                      <a:pt x="26" y="75"/>
                      <a:pt x="26" y="77"/>
                    </a:cubicBezTo>
                    <a:cubicBezTo>
                      <a:pt x="27" y="79"/>
                      <a:pt x="29" y="83"/>
                      <a:pt x="25" y="84"/>
                    </a:cubicBezTo>
                    <a:cubicBezTo>
                      <a:pt x="21" y="86"/>
                      <a:pt x="20" y="79"/>
                      <a:pt x="16" y="77"/>
                    </a:cubicBezTo>
                    <a:cubicBezTo>
                      <a:pt x="13" y="74"/>
                      <a:pt x="10" y="77"/>
                      <a:pt x="10" y="81"/>
                    </a:cubicBezTo>
                    <a:cubicBezTo>
                      <a:pt x="10" y="84"/>
                      <a:pt x="6" y="84"/>
                      <a:pt x="4" y="88"/>
                    </a:cubicBezTo>
                    <a:cubicBezTo>
                      <a:pt x="2" y="91"/>
                      <a:pt x="7" y="92"/>
                      <a:pt x="7" y="93"/>
                    </a:cubicBezTo>
                    <a:cubicBezTo>
                      <a:pt x="7" y="95"/>
                      <a:pt x="4" y="96"/>
                      <a:pt x="3" y="97"/>
                    </a:cubicBezTo>
                    <a:cubicBezTo>
                      <a:pt x="2" y="97"/>
                      <a:pt x="0" y="102"/>
                      <a:pt x="1" y="104"/>
                    </a:cubicBezTo>
                    <a:cubicBezTo>
                      <a:pt x="2" y="105"/>
                      <a:pt x="8" y="105"/>
                      <a:pt x="7" y="108"/>
                    </a:cubicBezTo>
                    <a:cubicBezTo>
                      <a:pt x="7" y="112"/>
                      <a:pt x="6" y="115"/>
                      <a:pt x="9" y="114"/>
                    </a:cubicBezTo>
                    <a:cubicBezTo>
                      <a:pt x="12" y="113"/>
                      <a:pt x="15" y="114"/>
                      <a:pt x="17" y="114"/>
                    </a:cubicBezTo>
                    <a:cubicBezTo>
                      <a:pt x="19" y="114"/>
                      <a:pt x="21" y="118"/>
                      <a:pt x="24" y="122"/>
                    </a:cubicBezTo>
                    <a:cubicBezTo>
                      <a:pt x="28" y="126"/>
                      <a:pt x="29" y="128"/>
                      <a:pt x="26" y="129"/>
                    </a:cubicBezTo>
                    <a:cubicBezTo>
                      <a:pt x="22" y="130"/>
                      <a:pt x="24" y="132"/>
                      <a:pt x="28" y="134"/>
                    </a:cubicBezTo>
                    <a:cubicBezTo>
                      <a:pt x="30" y="134"/>
                      <a:pt x="31" y="135"/>
                      <a:pt x="32" y="136"/>
                    </a:cubicBezTo>
                    <a:cubicBezTo>
                      <a:pt x="33" y="135"/>
                      <a:pt x="33" y="135"/>
                      <a:pt x="34" y="134"/>
                    </a:cubicBezTo>
                    <a:cubicBezTo>
                      <a:pt x="40" y="129"/>
                      <a:pt x="50" y="125"/>
                      <a:pt x="58" y="127"/>
                    </a:cubicBezTo>
                    <a:cubicBezTo>
                      <a:pt x="65" y="129"/>
                      <a:pt x="72" y="125"/>
                      <a:pt x="75" y="130"/>
                    </a:cubicBezTo>
                    <a:cubicBezTo>
                      <a:pt x="78" y="135"/>
                      <a:pt x="75" y="143"/>
                      <a:pt x="76" y="147"/>
                    </a:cubicBezTo>
                    <a:cubicBezTo>
                      <a:pt x="78" y="150"/>
                      <a:pt x="70" y="150"/>
                      <a:pt x="65" y="150"/>
                    </a:cubicBezTo>
                    <a:cubicBezTo>
                      <a:pt x="60" y="149"/>
                      <a:pt x="50" y="152"/>
                      <a:pt x="51" y="155"/>
                    </a:cubicBezTo>
                    <a:cubicBezTo>
                      <a:pt x="53" y="158"/>
                      <a:pt x="56" y="165"/>
                      <a:pt x="50" y="161"/>
                    </a:cubicBezTo>
                    <a:cubicBezTo>
                      <a:pt x="43" y="157"/>
                      <a:pt x="40" y="165"/>
                      <a:pt x="44" y="165"/>
                    </a:cubicBezTo>
                    <a:cubicBezTo>
                      <a:pt x="48" y="165"/>
                      <a:pt x="53" y="169"/>
                      <a:pt x="53" y="172"/>
                    </a:cubicBezTo>
                    <a:cubicBezTo>
                      <a:pt x="53" y="175"/>
                      <a:pt x="53" y="182"/>
                      <a:pt x="56" y="181"/>
                    </a:cubicBezTo>
                    <a:cubicBezTo>
                      <a:pt x="60" y="180"/>
                      <a:pt x="60" y="186"/>
                      <a:pt x="64" y="185"/>
                    </a:cubicBezTo>
                    <a:cubicBezTo>
                      <a:pt x="69" y="185"/>
                      <a:pt x="73" y="187"/>
                      <a:pt x="70" y="191"/>
                    </a:cubicBezTo>
                    <a:cubicBezTo>
                      <a:pt x="66" y="195"/>
                      <a:pt x="72" y="207"/>
                      <a:pt x="73" y="205"/>
                    </a:cubicBezTo>
                    <a:cubicBezTo>
                      <a:pt x="74" y="203"/>
                      <a:pt x="73" y="199"/>
                      <a:pt x="75" y="197"/>
                    </a:cubicBezTo>
                    <a:cubicBezTo>
                      <a:pt x="72" y="191"/>
                      <a:pt x="83" y="191"/>
                      <a:pt x="86" y="191"/>
                    </a:cubicBezTo>
                    <a:cubicBezTo>
                      <a:pt x="90" y="191"/>
                      <a:pt x="96" y="196"/>
                      <a:pt x="100" y="201"/>
                    </a:cubicBezTo>
                    <a:cubicBezTo>
                      <a:pt x="104" y="207"/>
                      <a:pt x="108" y="203"/>
                      <a:pt x="108" y="203"/>
                    </a:cubicBezTo>
                    <a:cubicBezTo>
                      <a:pt x="110" y="153"/>
                      <a:pt x="110" y="153"/>
                      <a:pt x="110" y="153"/>
                    </a:cubicBezTo>
                    <a:cubicBezTo>
                      <a:pt x="138" y="146"/>
                      <a:pt x="138" y="146"/>
                      <a:pt x="138" y="146"/>
                    </a:cubicBezTo>
                    <a:cubicBezTo>
                      <a:pt x="138" y="145"/>
                      <a:pt x="139" y="144"/>
                      <a:pt x="139" y="144"/>
                    </a:cubicBezTo>
                    <a:cubicBezTo>
                      <a:pt x="143" y="139"/>
                      <a:pt x="148" y="143"/>
                      <a:pt x="149" y="144"/>
                    </a:cubicBezTo>
                    <a:cubicBezTo>
                      <a:pt x="151" y="145"/>
                      <a:pt x="150" y="139"/>
                      <a:pt x="154" y="139"/>
                    </a:cubicBezTo>
                    <a:cubicBezTo>
                      <a:pt x="158" y="139"/>
                      <a:pt x="154" y="146"/>
                      <a:pt x="157" y="146"/>
                    </a:cubicBezTo>
                    <a:cubicBezTo>
                      <a:pt x="159" y="146"/>
                      <a:pt x="164" y="154"/>
                      <a:pt x="163" y="160"/>
                    </a:cubicBezTo>
                    <a:cubicBezTo>
                      <a:pt x="167" y="164"/>
                      <a:pt x="175" y="173"/>
                      <a:pt x="176" y="175"/>
                    </a:cubicBezTo>
                    <a:cubicBezTo>
                      <a:pt x="177" y="177"/>
                      <a:pt x="188" y="173"/>
                      <a:pt x="191" y="174"/>
                    </a:cubicBezTo>
                    <a:cubicBezTo>
                      <a:pt x="193" y="175"/>
                      <a:pt x="210" y="175"/>
                      <a:pt x="213" y="175"/>
                    </a:cubicBezTo>
                    <a:cubicBezTo>
                      <a:pt x="216" y="175"/>
                      <a:pt x="219" y="181"/>
                      <a:pt x="222" y="181"/>
                    </a:cubicBezTo>
                    <a:cubicBezTo>
                      <a:pt x="226" y="182"/>
                      <a:pt x="224" y="188"/>
                      <a:pt x="225" y="192"/>
                    </a:cubicBezTo>
                    <a:cubicBezTo>
                      <a:pt x="225" y="196"/>
                      <a:pt x="231" y="200"/>
                      <a:pt x="231" y="204"/>
                    </a:cubicBezTo>
                    <a:cubicBezTo>
                      <a:pt x="232" y="207"/>
                      <a:pt x="237" y="205"/>
                      <a:pt x="241" y="206"/>
                    </a:cubicBezTo>
                    <a:cubicBezTo>
                      <a:pt x="244" y="207"/>
                      <a:pt x="250" y="209"/>
                      <a:pt x="250" y="212"/>
                    </a:cubicBezTo>
                    <a:cubicBezTo>
                      <a:pt x="251" y="216"/>
                      <a:pt x="255" y="213"/>
                      <a:pt x="256" y="210"/>
                    </a:cubicBezTo>
                    <a:cubicBezTo>
                      <a:pt x="256" y="208"/>
                      <a:pt x="260" y="204"/>
                      <a:pt x="267" y="201"/>
                    </a:cubicBezTo>
                    <a:cubicBezTo>
                      <a:pt x="270" y="200"/>
                      <a:pt x="272" y="200"/>
                      <a:pt x="274" y="201"/>
                    </a:cubicBezTo>
                    <a:cubicBezTo>
                      <a:pt x="275" y="198"/>
                      <a:pt x="276" y="195"/>
                      <a:pt x="277" y="195"/>
                    </a:cubicBezTo>
                    <a:cubicBezTo>
                      <a:pt x="279" y="194"/>
                      <a:pt x="284" y="190"/>
                      <a:pt x="284" y="187"/>
                    </a:cubicBezTo>
                    <a:cubicBezTo>
                      <a:pt x="284" y="184"/>
                      <a:pt x="293" y="184"/>
                      <a:pt x="299" y="187"/>
                    </a:cubicBezTo>
                    <a:cubicBezTo>
                      <a:pt x="305" y="190"/>
                      <a:pt x="309" y="190"/>
                      <a:pt x="309" y="185"/>
                    </a:cubicBezTo>
                    <a:cubicBezTo>
                      <a:pt x="310" y="180"/>
                      <a:pt x="318" y="179"/>
                      <a:pt x="321" y="180"/>
                    </a:cubicBezTo>
                    <a:cubicBezTo>
                      <a:pt x="324" y="182"/>
                      <a:pt x="332" y="186"/>
                      <a:pt x="336" y="185"/>
                    </a:cubicBezTo>
                    <a:cubicBezTo>
                      <a:pt x="340" y="183"/>
                      <a:pt x="360" y="185"/>
                      <a:pt x="365" y="186"/>
                    </a:cubicBezTo>
                    <a:cubicBezTo>
                      <a:pt x="370" y="188"/>
                      <a:pt x="371" y="184"/>
                      <a:pt x="376" y="189"/>
                    </a:cubicBezTo>
                    <a:cubicBezTo>
                      <a:pt x="379" y="193"/>
                      <a:pt x="381" y="190"/>
                      <a:pt x="385" y="193"/>
                    </a:cubicBezTo>
                    <a:cubicBezTo>
                      <a:pt x="385" y="192"/>
                      <a:pt x="385" y="190"/>
                      <a:pt x="385" y="188"/>
                    </a:cubicBezTo>
                    <a:cubicBezTo>
                      <a:pt x="385" y="185"/>
                      <a:pt x="390" y="182"/>
                      <a:pt x="391" y="180"/>
                    </a:cubicBezTo>
                    <a:cubicBezTo>
                      <a:pt x="392" y="177"/>
                      <a:pt x="386" y="170"/>
                      <a:pt x="386" y="167"/>
                    </a:cubicBezTo>
                    <a:cubicBezTo>
                      <a:pt x="386" y="165"/>
                      <a:pt x="386" y="159"/>
                      <a:pt x="384" y="158"/>
                    </a:cubicBezTo>
                    <a:cubicBezTo>
                      <a:pt x="381" y="156"/>
                      <a:pt x="389" y="153"/>
                      <a:pt x="390" y="153"/>
                    </a:cubicBezTo>
                    <a:cubicBezTo>
                      <a:pt x="394" y="153"/>
                      <a:pt x="399" y="149"/>
                      <a:pt x="401" y="151"/>
                    </a:cubicBezTo>
                    <a:cubicBezTo>
                      <a:pt x="403" y="153"/>
                      <a:pt x="406" y="153"/>
                      <a:pt x="409" y="153"/>
                    </a:cubicBezTo>
                    <a:cubicBezTo>
                      <a:pt x="412" y="153"/>
                      <a:pt x="411" y="149"/>
                      <a:pt x="409" y="148"/>
                    </a:cubicBezTo>
                    <a:cubicBezTo>
                      <a:pt x="407" y="146"/>
                      <a:pt x="415" y="131"/>
                      <a:pt x="416" y="126"/>
                    </a:cubicBezTo>
                    <a:cubicBezTo>
                      <a:pt x="417" y="121"/>
                      <a:pt x="420" y="126"/>
                      <a:pt x="424" y="126"/>
                    </a:cubicBezTo>
                    <a:cubicBezTo>
                      <a:pt x="427" y="127"/>
                      <a:pt x="432" y="126"/>
                      <a:pt x="434" y="127"/>
                    </a:cubicBezTo>
                    <a:cubicBezTo>
                      <a:pt x="436" y="128"/>
                      <a:pt x="443" y="126"/>
                      <a:pt x="445" y="123"/>
                    </a:cubicBezTo>
                    <a:cubicBezTo>
                      <a:pt x="446" y="121"/>
                      <a:pt x="443" y="120"/>
                      <a:pt x="443" y="114"/>
                    </a:cubicBezTo>
                    <a:cubicBezTo>
                      <a:pt x="443" y="108"/>
                      <a:pt x="447" y="106"/>
                      <a:pt x="450" y="106"/>
                    </a:cubicBezTo>
                    <a:cubicBezTo>
                      <a:pt x="454" y="106"/>
                      <a:pt x="455" y="102"/>
                      <a:pt x="455" y="99"/>
                    </a:cubicBezTo>
                    <a:cubicBezTo>
                      <a:pt x="455" y="97"/>
                      <a:pt x="458" y="95"/>
                      <a:pt x="459" y="92"/>
                    </a:cubicBezTo>
                    <a:cubicBezTo>
                      <a:pt x="458" y="91"/>
                      <a:pt x="457" y="89"/>
                      <a:pt x="457" y="88"/>
                    </a:cubicBezTo>
                    <a:close/>
                    <a:moveTo>
                      <a:pt x="171" y="137"/>
                    </a:moveTo>
                    <a:cubicBezTo>
                      <a:pt x="170" y="139"/>
                      <a:pt x="157" y="135"/>
                      <a:pt x="156" y="132"/>
                    </a:cubicBezTo>
                    <a:cubicBezTo>
                      <a:pt x="155" y="130"/>
                      <a:pt x="174" y="133"/>
                      <a:pt x="171" y="137"/>
                    </a:cubicBezTo>
                    <a:close/>
                    <a:moveTo>
                      <a:pt x="361" y="136"/>
                    </a:moveTo>
                    <a:cubicBezTo>
                      <a:pt x="351" y="136"/>
                      <a:pt x="331" y="131"/>
                      <a:pt x="322" y="140"/>
                    </a:cubicBezTo>
                    <a:cubicBezTo>
                      <a:pt x="314" y="149"/>
                      <a:pt x="320" y="154"/>
                      <a:pt x="316" y="154"/>
                    </a:cubicBezTo>
                    <a:cubicBezTo>
                      <a:pt x="312" y="155"/>
                      <a:pt x="310" y="141"/>
                      <a:pt x="315" y="136"/>
                    </a:cubicBezTo>
                    <a:cubicBezTo>
                      <a:pt x="320" y="131"/>
                      <a:pt x="335" y="129"/>
                      <a:pt x="344" y="132"/>
                    </a:cubicBezTo>
                    <a:cubicBezTo>
                      <a:pt x="353" y="134"/>
                      <a:pt x="370" y="130"/>
                      <a:pt x="372" y="130"/>
                    </a:cubicBezTo>
                    <a:cubicBezTo>
                      <a:pt x="375" y="131"/>
                      <a:pt x="370" y="136"/>
                      <a:pt x="361" y="13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1" name="Freeform 156"/>
              <p:cNvSpPr>
                <a:spLocks noEditPoints="1"/>
              </p:cNvSpPr>
              <p:nvPr/>
            </p:nvSpPr>
            <p:spPr bwMode="auto">
              <a:xfrm>
                <a:off x="4778375" y="898525"/>
                <a:ext cx="3681414" cy="1411288"/>
              </a:xfrm>
              <a:custGeom>
                <a:avLst/>
                <a:gdLst/>
                <a:ahLst/>
                <a:cxnLst>
                  <a:cxn ang="0">
                    <a:pos x="814" y="12"/>
                  </a:cxn>
                  <a:cxn ang="0">
                    <a:pos x="840" y="45"/>
                  </a:cxn>
                  <a:cxn ang="0">
                    <a:pos x="912" y="61"/>
                  </a:cxn>
                  <a:cxn ang="0">
                    <a:pos x="822" y="28"/>
                  </a:cxn>
                  <a:cxn ang="0">
                    <a:pos x="1331" y="168"/>
                  </a:cxn>
                  <a:cxn ang="0">
                    <a:pos x="1358" y="198"/>
                  </a:cxn>
                  <a:cxn ang="0">
                    <a:pos x="1388" y="664"/>
                  </a:cxn>
                  <a:cxn ang="0">
                    <a:pos x="355" y="25"/>
                  </a:cxn>
                  <a:cxn ang="0">
                    <a:pos x="1886" y="330"/>
                  </a:cxn>
                  <a:cxn ang="0">
                    <a:pos x="1698" y="277"/>
                  </a:cxn>
                  <a:cxn ang="0">
                    <a:pos x="1580" y="268"/>
                  </a:cxn>
                  <a:cxn ang="0">
                    <a:pos x="1412" y="221"/>
                  </a:cxn>
                  <a:cxn ang="0">
                    <a:pos x="1319" y="241"/>
                  </a:cxn>
                  <a:cxn ang="0">
                    <a:pos x="1224" y="204"/>
                  </a:cxn>
                  <a:cxn ang="0">
                    <a:pos x="1101" y="196"/>
                  </a:cxn>
                  <a:cxn ang="0">
                    <a:pos x="989" y="193"/>
                  </a:cxn>
                  <a:cxn ang="0">
                    <a:pos x="1007" y="122"/>
                  </a:cxn>
                  <a:cxn ang="0">
                    <a:pos x="909" y="126"/>
                  </a:cxn>
                  <a:cxn ang="0">
                    <a:pos x="800" y="148"/>
                  </a:cxn>
                  <a:cxn ang="0">
                    <a:pos x="764" y="190"/>
                  </a:cxn>
                  <a:cxn ang="0">
                    <a:pos x="667" y="228"/>
                  </a:cxn>
                  <a:cxn ang="0">
                    <a:pos x="623" y="257"/>
                  </a:cxn>
                  <a:cxn ang="0">
                    <a:pos x="630" y="312"/>
                  </a:cxn>
                  <a:cxn ang="0">
                    <a:pos x="603" y="320"/>
                  </a:cxn>
                  <a:cxn ang="0">
                    <a:pos x="557" y="231"/>
                  </a:cxn>
                  <a:cxn ang="0">
                    <a:pos x="468" y="273"/>
                  </a:cxn>
                  <a:cxn ang="0">
                    <a:pos x="384" y="305"/>
                  </a:cxn>
                  <a:cxn ang="0">
                    <a:pos x="307" y="312"/>
                  </a:cxn>
                  <a:cxn ang="0">
                    <a:pos x="230" y="353"/>
                  </a:cxn>
                  <a:cxn ang="0">
                    <a:pos x="170" y="355"/>
                  </a:cxn>
                  <a:cxn ang="0">
                    <a:pos x="201" y="292"/>
                  </a:cxn>
                  <a:cxn ang="0">
                    <a:pos x="100" y="296"/>
                  </a:cxn>
                  <a:cxn ang="0">
                    <a:pos x="133" y="407"/>
                  </a:cxn>
                  <a:cxn ang="0">
                    <a:pos x="89" y="497"/>
                  </a:cxn>
                  <a:cxn ang="0">
                    <a:pos x="134" y="574"/>
                  </a:cxn>
                  <a:cxn ang="0">
                    <a:pos x="223" y="617"/>
                  </a:cxn>
                  <a:cxn ang="0">
                    <a:pos x="193" y="682"/>
                  </a:cxn>
                  <a:cxn ang="0">
                    <a:pos x="326" y="731"/>
                  </a:cxn>
                  <a:cxn ang="0">
                    <a:pos x="312" y="613"/>
                  </a:cxn>
                  <a:cxn ang="0">
                    <a:pos x="425" y="599"/>
                  </a:cxn>
                  <a:cxn ang="0">
                    <a:pos x="472" y="554"/>
                  </a:cxn>
                  <a:cxn ang="0">
                    <a:pos x="610" y="554"/>
                  </a:cxn>
                  <a:cxn ang="0">
                    <a:pos x="738" y="612"/>
                  </a:cxn>
                  <a:cxn ang="0">
                    <a:pos x="849" y="616"/>
                  </a:cxn>
                  <a:cxn ang="0">
                    <a:pos x="939" y="614"/>
                  </a:cxn>
                  <a:cxn ang="0">
                    <a:pos x="1099" y="622"/>
                  </a:cxn>
                  <a:cxn ang="0">
                    <a:pos x="1210" y="615"/>
                  </a:cxn>
                  <a:cxn ang="0">
                    <a:pos x="1251" y="689"/>
                  </a:cxn>
                  <a:cxn ang="0">
                    <a:pos x="1365" y="573"/>
                  </a:cxn>
                  <a:cxn ang="0">
                    <a:pos x="1310" y="530"/>
                  </a:cxn>
                  <a:cxn ang="0">
                    <a:pos x="1484" y="473"/>
                  </a:cxn>
                  <a:cxn ang="0">
                    <a:pos x="1584" y="440"/>
                  </a:cxn>
                  <a:cxn ang="0">
                    <a:pos x="1544" y="494"/>
                  </a:cxn>
                  <a:cxn ang="0">
                    <a:pos x="1607" y="521"/>
                  </a:cxn>
                  <a:cxn ang="0">
                    <a:pos x="1697" y="458"/>
                  </a:cxn>
                  <a:cxn ang="0">
                    <a:pos x="1766" y="373"/>
                  </a:cxn>
                  <a:cxn ang="0">
                    <a:pos x="1875" y="379"/>
                  </a:cxn>
                  <a:cxn ang="0">
                    <a:pos x="993" y="567"/>
                  </a:cxn>
                  <a:cxn ang="0">
                    <a:pos x="386" y="247"/>
                  </a:cxn>
                  <a:cxn ang="0">
                    <a:pos x="485" y="133"/>
                  </a:cxn>
                  <a:cxn ang="0">
                    <a:pos x="415" y="39"/>
                  </a:cxn>
                  <a:cxn ang="0">
                    <a:pos x="464" y="16"/>
                  </a:cxn>
                </a:cxnLst>
                <a:rect l="0" t="0" r="r" b="b"/>
                <a:pathLst>
                  <a:path w="1926" h="739">
                    <a:moveTo>
                      <a:pt x="29" y="534"/>
                    </a:moveTo>
                    <a:cubicBezTo>
                      <a:pt x="28" y="535"/>
                      <a:pt x="24" y="534"/>
                      <a:pt x="23" y="532"/>
                    </a:cubicBezTo>
                    <a:cubicBezTo>
                      <a:pt x="22" y="530"/>
                      <a:pt x="18" y="531"/>
                      <a:pt x="16" y="531"/>
                    </a:cubicBezTo>
                    <a:cubicBezTo>
                      <a:pt x="16" y="532"/>
                      <a:pt x="17" y="532"/>
                      <a:pt x="18" y="533"/>
                    </a:cubicBezTo>
                    <a:cubicBezTo>
                      <a:pt x="19" y="536"/>
                      <a:pt x="12" y="536"/>
                      <a:pt x="14" y="539"/>
                    </a:cubicBezTo>
                    <a:cubicBezTo>
                      <a:pt x="16" y="542"/>
                      <a:pt x="9" y="542"/>
                      <a:pt x="9" y="539"/>
                    </a:cubicBezTo>
                    <a:cubicBezTo>
                      <a:pt x="9" y="536"/>
                      <a:pt x="1" y="537"/>
                      <a:pt x="1" y="540"/>
                    </a:cubicBezTo>
                    <a:cubicBezTo>
                      <a:pt x="1" y="540"/>
                      <a:pt x="1" y="541"/>
                      <a:pt x="0" y="542"/>
                    </a:cubicBezTo>
                    <a:cubicBezTo>
                      <a:pt x="2" y="543"/>
                      <a:pt x="5" y="544"/>
                      <a:pt x="6" y="544"/>
                    </a:cubicBezTo>
                    <a:cubicBezTo>
                      <a:pt x="7" y="545"/>
                      <a:pt x="27" y="547"/>
                      <a:pt x="35" y="545"/>
                    </a:cubicBezTo>
                    <a:cubicBezTo>
                      <a:pt x="35" y="544"/>
                      <a:pt x="36" y="540"/>
                      <a:pt x="36" y="538"/>
                    </a:cubicBezTo>
                    <a:cubicBezTo>
                      <a:pt x="36" y="536"/>
                      <a:pt x="31" y="534"/>
                      <a:pt x="29" y="534"/>
                    </a:cubicBezTo>
                    <a:close/>
                    <a:moveTo>
                      <a:pt x="814" y="12"/>
                    </a:moveTo>
                    <a:cubicBezTo>
                      <a:pt x="815" y="7"/>
                      <a:pt x="793" y="9"/>
                      <a:pt x="799" y="14"/>
                    </a:cubicBezTo>
                    <a:cubicBezTo>
                      <a:pt x="801" y="16"/>
                      <a:pt x="812" y="17"/>
                      <a:pt x="814" y="12"/>
                    </a:cubicBezTo>
                    <a:close/>
                    <a:moveTo>
                      <a:pt x="512" y="21"/>
                    </a:moveTo>
                    <a:cubicBezTo>
                      <a:pt x="524" y="20"/>
                      <a:pt x="524" y="13"/>
                      <a:pt x="517" y="11"/>
                    </a:cubicBezTo>
                    <a:cubicBezTo>
                      <a:pt x="511" y="10"/>
                      <a:pt x="510" y="15"/>
                      <a:pt x="506" y="15"/>
                    </a:cubicBezTo>
                    <a:cubicBezTo>
                      <a:pt x="503" y="15"/>
                      <a:pt x="490" y="17"/>
                      <a:pt x="493" y="20"/>
                    </a:cubicBezTo>
                    <a:cubicBezTo>
                      <a:pt x="496" y="23"/>
                      <a:pt x="505" y="22"/>
                      <a:pt x="512" y="21"/>
                    </a:cubicBezTo>
                    <a:close/>
                    <a:moveTo>
                      <a:pt x="840" y="45"/>
                    </a:moveTo>
                    <a:cubicBezTo>
                      <a:pt x="840" y="49"/>
                      <a:pt x="829" y="53"/>
                      <a:pt x="832" y="55"/>
                    </a:cubicBezTo>
                    <a:cubicBezTo>
                      <a:pt x="835" y="58"/>
                      <a:pt x="837" y="57"/>
                      <a:pt x="841" y="58"/>
                    </a:cubicBezTo>
                    <a:cubicBezTo>
                      <a:pt x="844" y="58"/>
                      <a:pt x="846" y="67"/>
                      <a:pt x="852" y="65"/>
                    </a:cubicBezTo>
                    <a:cubicBezTo>
                      <a:pt x="858" y="64"/>
                      <a:pt x="874" y="72"/>
                      <a:pt x="884" y="72"/>
                    </a:cubicBezTo>
                    <a:cubicBezTo>
                      <a:pt x="893" y="72"/>
                      <a:pt x="894" y="64"/>
                      <a:pt x="891" y="64"/>
                    </a:cubicBezTo>
                    <a:cubicBezTo>
                      <a:pt x="888" y="63"/>
                      <a:pt x="891" y="59"/>
                      <a:pt x="896" y="51"/>
                    </a:cubicBezTo>
                    <a:cubicBezTo>
                      <a:pt x="902" y="43"/>
                      <a:pt x="880" y="38"/>
                      <a:pt x="880" y="44"/>
                    </a:cubicBezTo>
                    <a:cubicBezTo>
                      <a:pt x="880" y="50"/>
                      <a:pt x="873" y="42"/>
                      <a:pt x="871" y="39"/>
                    </a:cubicBezTo>
                    <a:cubicBezTo>
                      <a:pt x="869" y="35"/>
                      <a:pt x="840" y="42"/>
                      <a:pt x="840" y="45"/>
                    </a:cubicBezTo>
                    <a:close/>
                    <a:moveTo>
                      <a:pt x="576" y="206"/>
                    </a:moveTo>
                    <a:cubicBezTo>
                      <a:pt x="580" y="207"/>
                      <a:pt x="592" y="205"/>
                      <a:pt x="593" y="202"/>
                    </a:cubicBezTo>
                    <a:cubicBezTo>
                      <a:pt x="595" y="200"/>
                      <a:pt x="589" y="197"/>
                      <a:pt x="581" y="197"/>
                    </a:cubicBezTo>
                    <a:cubicBezTo>
                      <a:pt x="573" y="197"/>
                      <a:pt x="572" y="206"/>
                      <a:pt x="576" y="206"/>
                    </a:cubicBezTo>
                    <a:close/>
                    <a:moveTo>
                      <a:pt x="673" y="211"/>
                    </a:moveTo>
                    <a:cubicBezTo>
                      <a:pt x="679" y="214"/>
                      <a:pt x="683" y="213"/>
                      <a:pt x="682" y="208"/>
                    </a:cubicBezTo>
                    <a:cubicBezTo>
                      <a:pt x="681" y="202"/>
                      <a:pt x="669" y="209"/>
                      <a:pt x="673" y="211"/>
                    </a:cubicBezTo>
                    <a:close/>
                    <a:moveTo>
                      <a:pt x="892" y="92"/>
                    </a:moveTo>
                    <a:cubicBezTo>
                      <a:pt x="896" y="95"/>
                      <a:pt x="911" y="89"/>
                      <a:pt x="921" y="89"/>
                    </a:cubicBezTo>
                    <a:cubicBezTo>
                      <a:pt x="931" y="90"/>
                      <a:pt x="959" y="82"/>
                      <a:pt x="960" y="76"/>
                    </a:cubicBezTo>
                    <a:cubicBezTo>
                      <a:pt x="961" y="71"/>
                      <a:pt x="950" y="71"/>
                      <a:pt x="946" y="67"/>
                    </a:cubicBezTo>
                    <a:cubicBezTo>
                      <a:pt x="941" y="62"/>
                      <a:pt x="932" y="66"/>
                      <a:pt x="929" y="70"/>
                    </a:cubicBezTo>
                    <a:cubicBezTo>
                      <a:pt x="927" y="74"/>
                      <a:pt x="924" y="70"/>
                      <a:pt x="931" y="64"/>
                    </a:cubicBezTo>
                    <a:cubicBezTo>
                      <a:pt x="937" y="58"/>
                      <a:pt x="924" y="53"/>
                      <a:pt x="924" y="57"/>
                    </a:cubicBezTo>
                    <a:cubicBezTo>
                      <a:pt x="924" y="61"/>
                      <a:pt x="912" y="57"/>
                      <a:pt x="912" y="61"/>
                    </a:cubicBezTo>
                    <a:cubicBezTo>
                      <a:pt x="912" y="65"/>
                      <a:pt x="908" y="66"/>
                      <a:pt x="908" y="70"/>
                    </a:cubicBezTo>
                    <a:cubicBezTo>
                      <a:pt x="908" y="74"/>
                      <a:pt x="900" y="68"/>
                      <a:pt x="900" y="76"/>
                    </a:cubicBezTo>
                    <a:cubicBezTo>
                      <a:pt x="899" y="85"/>
                      <a:pt x="887" y="89"/>
                      <a:pt x="892" y="92"/>
                    </a:cubicBezTo>
                    <a:close/>
                    <a:moveTo>
                      <a:pt x="822" y="36"/>
                    </a:moveTo>
                    <a:cubicBezTo>
                      <a:pt x="829" y="39"/>
                      <a:pt x="826" y="40"/>
                      <a:pt x="820" y="40"/>
                    </a:cubicBezTo>
                    <a:cubicBezTo>
                      <a:pt x="813" y="40"/>
                      <a:pt x="807" y="42"/>
                      <a:pt x="812" y="44"/>
                    </a:cubicBezTo>
                    <a:cubicBezTo>
                      <a:pt x="815" y="46"/>
                      <a:pt x="815" y="49"/>
                      <a:pt x="822" y="51"/>
                    </a:cubicBezTo>
                    <a:cubicBezTo>
                      <a:pt x="829" y="53"/>
                      <a:pt x="836" y="47"/>
                      <a:pt x="835" y="43"/>
                    </a:cubicBezTo>
                    <a:cubicBezTo>
                      <a:pt x="834" y="39"/>
                      <a:pt x="859" y="35"/>
                      <a:pt x="866" y="34"/>
                    </a:cubicBezTo>
                    <a:cubicBezTo>
                      <a:pt x="873" y="32"/>
                      <a:pt x="862" y="25"/>
                      <a:pt x="869" y="24"/>
                    </a:cubicBezTo>
                    <a:cubicBezTo>
                      <a:pt x="876" y="24"/>
                      <a:pt x="873" y="20"/>
                      <a:pt x="864" y="19"/>
                    </a:cubicBezTo>
                    <a:cubicBezTo>
                      <a:pt x="855" y="18"/>
                      <a:pt x="859" y="10"/>
                      <a:pt x="856" y="7"/>
                    </a:cubicBezTo>
                    <a:cubicBezTo>
                      <a:pt x="853" y="5"/>
                      <a:pt x="851" y="11"/>
                      <a:pt x="840" y="13"/>
                    </a:cubicBezTo>
                    <a:cubicBezTo>
                      <a:pt x="828" y="15"/>
                      <a:pt x="822" y="18"/>
                      <a:pt x="827" y="21"/>
                    </a:cubicBezTo>
                    <a:cubicBezTo>
                      <a:pt x="832" y="23"/>
                      <a:pt x="827" y="29"/>
                      <a:pt x="822" y="28"/>
                    </a:cubicBezTo>
                    <a:cubicBezTo>
                      <a:pt x="817" y="28"/>
                      <a:pt x="816" y="33"/>
                      <a:pt x="822" y="36"/>
                    </a:cubicBezTo>
                    <a:close/>
                    <a:moveTo>
                      <a:pt x="1423" y="161"/>
                    </a:moveTo>
                    <a:cubicBezTo>
                      <a:pt x="1431" y="161"/>
                      <a:pt x="1435" y="169"/>
                      <a:pt x="1450" y="170"/>
                    </a:cubicBezTo>
                    <a:cubicBezTo>
                      <a:pt x="1465" y="171"/>
                      <a:pt x="1477" y="168"/>
                      <a:pt x="1477" y="165"/>
                    </a:cubicBezTo>
                    <a:cubicBezTo>
                      <a:pt x="1477" y="161"/>
                      <a:pt x="1463" y="156"/>
                      <a:pt x="1459" y="159"/>
                    </a:cubicBezTo>
                    <a:cubicBezTo>
                      <a:pt x="1454" y="162"/>
                      <a:pt x="1451" y="155"/>
                      <a:pt x="1446" y="156"/>
                    </a:cubicBezTo>
                    <a:cubicBezTo>
                      <a:pt x="1440" y="158"/>
                      <a:pt x="1433" y="158"/>
                      <a:pt x="1430" y="153"/>
                    </a:cubicBezTo>
                    <a:cubicBezTo>
                      <a:pt x="1428" y="148"/>
                      <a:pt x="1419" y="160"/>
                      <a:pt x="1423" y="161"/>
                    </a:cubicBezTo>
                    <a:close/>
                    <a:moveTo>
                      <a:pt x="1795" y="254"/>
                    </a:moveTo>
                    <a:cubicBezTo>
                      <a:pt x="1801" y="257"/>
                      <a:pt x="1805" y="250"/>
                      <a:pt x="1811" y="254"/>
                    </a:cubicBezTo>
                    <a:cubicBezTo>
                      <a:pt x="1816" y="257"/>
                      <a:pt x="1829" y="252"/>
                      <a:pt x="1834" y="251"/>
                    </a:cubicBezTo>
                    <a:cubicBezTo>
                      <a:pt x="1840" y="250"/>
                      <a:pt x="1837" y="243"/>
                      <a:pt x="1822" y="241"/>
                    </a:cubicBezTo>
                    <a:cubicBezTo>
                      <a:pt x="1807" y="239"/>
                      <a:pt x="1788" y="250"/>
                      <a:pt x="1795" y="254"/>
                    </a:cubicBezTo>
                    <a:close/>
                    <a:moveTo>
                      <a:pt x="1322" y="161"/>
                    </a:moveTo>
                    <a:cubicBezTo>
                      <a:pt x="1326" y="163"/>
                      <a:pt x="1328" y="166"/>
                      <a:pt x="1331" y="168"/>
                    </a:cubicBezTo>
                    <a:cubicBezTo>
                      <a:pt x="1333" y="171"/>
                      <a:pt x="1343" y="167"/>
                      <a:pt x="1347" y="166"/>
                    </a:cubicBezTo>
                    <a:cubicBezTo>
                      <a:pt x="1351" y="164"/>
                      <a:pt x="1352" y="172"/>
                      <a:pt x="1358" y="168"/>
                    </a:cubicBezTo>
                    <a:cubicBezTo>
                      <a:pt x="1364" y="164"/>
                      <a:pt x="1371" y="166"/>
                      <a:pt x="1378" y="166"/>
                    </a:cubicBezTo>
                    <a:cubicBezTo>
                      <a:pt x="1385" y="166"/>
                      <a:pt x="1377" y="157"/>
                      <a:pt x="1377" y="153"/>
                    </a:cubicBezTo>
                    <a:cubicBezTo>
                      <a:pt x="1377" y="149"/>
                      <a:pt x="1386" y="151"/>
                      <a:pt x="1383" y="155"/>
                    </a:cubicBezTo>
                    <a:cubicBezTo>
                      <a:pt x="1380" y="158"/>
                      <a:pt x="1387" y="166"/>
                      <a:pt x="1398" y="165"/>
                    </a:cubicBezTo>
                    <a:cubicBezTo>
                      <a:pt x="1408" y="164"/>
                      <a:pt x="1400" y="158"/>
                      <a:pt x="1406" y="155"/>
                    </a:cubicBezTo>
                    <a:cubicBezTo>
                      <a:pt x="1411" y="153"/>
                      <a:pt x="1410" y="150"/>
                      <a:pt x="1403" y="146"/>
                    </a:cubicBezTo>
                    <a:cubicBezTo>
                      <a:pt x="1395" y="141"/>
                      <a:pt x="1385" y="144"/>
                      <a:pt x="1378" y="141"/>
                    </a:cubicBezTo>
                    <a:cubicBezTo>
                      <a:pt x="1371" y="138"/>
                      <a:pt x="1363" y="138"/>
                      <a:pt x="1362" y="145"/>
                    </a:cubicBezTo>
                    <a:cubicBezTo>
                      <a:pt x="1362" y="152"/>
                      <a:pt x="1348" y="137"/>
                      <a:pt x="1341" y="135"/>
                    </a:cubicBezTo>
                    <a:cubicBezTo>
                      <a:pt x="1333" y="132"/>
                      <a:pt x="1311" y="155"/>
                      <a:pt x="1322" y="161"/>
                    </a:cubicBezTo>
                    <a:close/>
                    <a:moveTo>
                      <a:pt x="1391" y="204"/>
                    </a:moveTo>
                    <a:cubicBezTo>
                      <a:pt x="1397" y="202"/>
                      <a:pt x="1387" y="191"/>
                      <a:pt x="1377" y="190"/>
                    </a:cubicBezTo>
                    <a:cubicBezTo>
                      <a:pt x="1366" y="188"/>
                      <a:pt x="1357" y="196"/>
                      <a:pt x="1358" y="198"/>
                    </a:cubicBezTo>
                    <a:cubicBezTo>
                      <a:pt x="1361" y="203"/>
                      <a:pt x="1385" y="205"/>
                      <a:pt x="1391" y="204"/>
                    </a:cubicBezTo>
                    <a:close/>
                    <a:moveTo>
                      <a:pt x="1365" y="182"/>
                    </a:moveTo>
                    <a:cubicBezTo>
                      <a:pt x="1365" y="177"/>
                      <a:pt x="1347" y="183"/>
                      <a:pt x="1354" y="186"/>
                    </a:cubicBezTo>
                    <a:cubicBezTo>
                      <a:pt x="1358" y="187"/>
                      <a:pt x="1365" y="187"/>
                      <a:pt x="1365" y="182"/>
                    </a:cubicBezTo>
                    <a:close/>
                    <a:moveTo>
                      <a:pt x="1389" y="589"/>
                    </a:moveTo>
                    <a:cubicBezTo>
                      <a:pt x="1385" y="579"/>
                      <a:pt x="1394" y="570"/>
                      <a:pt x="1387" y="565"/>
                    </a:cubicBezTo>
                    <a:cubicBezTo>
                      <a:pt x="1381" y="560"/>
                      <a:pt x="1383" y="549"/>
                      <a:pt x="1380" y="551"/>
                    </a:cubicBezTo>
                    <a:cubicBezTo>
                      <a:pt x="1377" y="553"/>
                      <a:pt x="1380" y="562"/>
                      <a:pt x="1375" y="563"/>
                    </a:cubicBezTo>
                    <a:cubicBezTo>
                      <a:pt x="1369" y="564"/>
                      <a:pt x="1374" y="569"/>
                      <a:pt x="1372" y="575"/>
                    </a:cubicBezTo>
                    <a:cubicBezTo>
                      <a:pt x="1370" y="582"/>
                      <a:pt x="1373" y="592"/>
                      <a:pt x="1376" y="598"/>
                    </a:cubicBezTo>
                    <a:cubicBezTo>
                      <a:pt x="1379" y="604"/>
                      <a:pt x="1372" y="636"/>
                      <a:pt x="1375" y="641"/>
                    </a:cubicBezTo>
                    <a:cubicBezTo>
                      <a:pt x="1378" y="646"/>
                      <a:pt x="1371" y="670"/>
                      <a:pt x="1373" y="673"/>
                    </a:cubicBezTo>
                    <a:cubicBezTo>
                      <a:pt x="1377" y="677"/>
                      <a:pt x="1374" y="666"/>
                      <a:pt x="1380" y="665"/>
                    </a:cubicBezTo>
                    <a:cubicBezTo>
                      <a:pt x="1386" y="664"/>
                      <a:pt x="1386" y="672"/>
                      <a:pt x="1390" y="674"/>
                    </a:cubicBezTo>
                    <a:cubicBezTo>
                      <a:pt x="1394" y="675"/>
                      <a:pt x="1391" y="663"/>
                      <a:pt x="1388" y="664"/>
                    </a:cubicBezTo>
                    <a:cubicBezTo>
                      <a:pt x="1385" y="664"/>
                      <a:pt x="1382" y="656"/>
                      <a:pt x="1380" y="650"/>
                    </a:cubicBezTo>
                    <a:cubicBezTo>
                      <a:pt x="1379" y="645"/>
                      <a:pt x="1384" y="639"/>
                      <a:pt x="1384" y="632"/>
                    </a:cubicBezTo>
                    <a:cubicBezTo>
                      <a:pt x="1384" y="625"/>
                      <a:pt x="1392" y="626"/>
                      <a:pt x="1397" y="631"/>
                    </a:cubicBezTo>
                    <a:cubicBezTo>
                      <a:pt x="1402" y="636"/>
                      <a:pt x="1403" y="632"/>
                      <a:pt x="1401" y="629"/>
                    </a:cubicBezTo>
                    <a:cubicBezTo>
                      <a:pt x="1399" y="625"/>
                      <a:pt x="1392" y="598"/>
                      <a:pt x="1389" y="589"/>
                    </a:cubicBezTo>
                    <a:close/>
                    <a:moveTo>
                      <a:pt x="326" y="292"/>
                    </a:moveTo>
                    <a:cubicBezTo>
                      <a:pt x="335" y="300"/>
                      <a:pt x="343" y="288"/>
                      <a:pt x="347" y="287"/>
                    </a:cubicBezTo>
                    <a:cubicBezTo>
                      <a:pt x="351" y="287"/>
                      <a:pt x="344" y="282"/>
                      <a:pt x="337" y="280"/>
                    </a:cubicBezTo>
                    <a:cubicBezTo>
                      <a:pt x="330" y="278"/>
                      <a:pt x="319" y="285"/>
                      <a:pt x="326" y="292"/>
                    </a:cubicBezTo>
                    <a:close/>
                    <a:moveTo>
                      <a:pt x="340" y="22"/>
                    </a:moveTo>
                    <a:cubicBezTo>
                      <a:pt x="345" y="26"/>
                      <a:pt x="327" y="25"/>
                      <a:pt x="325" y="28"/>
                    </a:cubicBezTo>
                    <a:cubicBezTo>
                      <a:pt x="323" y="31"/>
                      <a:pt x="312" y="30"/>
                      <a:pt x="314" y="34"/>
                    </a:cubicBezTo>
                    <a:cubicBezTo>
                      <a:pt x="316" y="38"/>
                      <a:pt x="333" y="38"/>
                      <a:pt x="333" y="35"/>
                    </a:cubicBezTo>
                    <a:cubicBezTo>
                      <a:pt x="333" y="32"/>
                      <a:pt x="342" y="35"/>
                      <a:pt x="342" y="32"/>
                    </a:cubicBezTo>
                    <a:cubicBezTo>
                      <a:pt x="342" y="29"/>
                      <a:pt x="346" y="25"/>
                      <a:pt x="355" y="25"/>
                    </a:cubicBezTo>
                    <a:cubicBezTo>
                      <a:pt x="365" y="24"/>
                      <a:pt x="365" y="21"/>
                      <a:pt x="356" y="17"/>
                    </a:cubicBezTo>
                    <a:cubicBezTo>
                      <a:pt x="347" y="13"/>
                      <a:pt x="336" y="19"/>
                      <a:pt x="340" y="22"/>
                    </a:cubicBezTo>
                    <a:close/>
                    <a:moveTo>
                      <a:pt x="309" y="25"/>
                    </a:moveTo>
                    <a:cubicBezTo>
                      <a:pt x="317" y="18"/>
                      <a:pt x="327" y="25"/>
                      <a:pt x="328" y="22"/>
                    </a:cubicBezTo>
                    <a:cubicBezTo>
                      <a:pt x="329" y="18"/>
                      <a:pt x="314" y="17"/>
                      <a:pt x="308" y="20"/>
                    </a:cubicBezTo>
                    <a:cubicBezTo>
                      <a:pt x="302" y="23"/>
                      <a:pt x="289" y="21"/>
                      <a:pt x="291" y="25"/>
                    </a:cubicBezTo>
                    <a:cubicBezTo>
                      <a:pt x="292" y="27"/>
                      <a:pt x="301" y="32"/>
                      <a:pt x="309" y="25"/>
                    </a:cubicBezTo>
                    <a:close/>
                    <a:moveTo>
                      <a:pt x="1036" y="176"/>
                    </a:moveTo>
                    <a:cubicBezTo>
                      <a:pt x="1034" y="178"/>
                      <a:pt x="1027" y="178"/>
                      <a:pt x="1029" y="181"/>
                    </a:cubicBezTo>
                    <a:cubicBezTo>
                      <a:pt x="1032" y="185"/>
                      <a:pt x="1049" y="183"/>
                      <a:pt x="1049" y="178"/>
                    </a:cubicBezTo>
                    <a:cubicBezTo>
                      <a:pt x="1050" y="172"/>
                      <a:pt x="1037" y="173"/>
                      <a:pt x="1036" y="176"/>
                    </a:cubicBezTo>
                    <a:close/>
                    <a:moveTo>
                      <a:pt x="1923" y="348"/>
                    </a:moveTo>
                    <a:cubicBezTo>
                      <a:pt x="1920" y="347"/>
                      <a:pt x="1909" y="340"/>
                      <a:pt x="1906" y="337"/>
                    </a:cubicBezTo>
                    <a:cubicBezTo>
                      <a:pt x="1904" y="333"/>
                      <a:pt x="1891" y="331"/>
                      <a:pt x="1891" y="333"/>
                    </a:cubicBezTo>
                    <a:cubicBezTo>
                      <a:pt x="1891" y="335"/>
                      <a:pt x="1887" y="332"/>
                      <a:pt x="1886" y="330"/>
                    </a:cubicBezTo>
                    <a:cubicBezTo>
                      <a:pt x="1885" y="328"/>
                      <a:pt x="1871" y="328"/>
                      <a:pt x="1871" y="330"/>
                    </a:cubicBezTo>
                    <a:cubicBezTo>
                      <a:pt x="1871" y="332"/>
                      <a:pt x="1874" y="333"/>
                      <a:pt x="1876" y="335"/>
                    </a:cubicBezTo>
                    <a:cubicBezTo>
                      <a:pt x="1878" y="338"/>
                      <a:pt x="1873" y="339"/>
                      <a:pt x="1874" y="342"/>
                    </a:cubicBezTo>
                    <a:cubicBezTo>
                      <a:pt x="1875" y="345"/>
                      <a:pt x="1869" y="341"/>
                      <a:pt x="1867" y="339"/>
                    </a:cubicBezTo>
                    <a:cubicBezTo>
                      <a:pt x="1865" y="338"/>
                      <a:pt x="1866" y="331"/>
                      <a:pt x="1867" y="328"/>
                    </a:cubicBezTo>
                    <a:cubicBezTo>
                      <a:pt x="1867" y="324"/>
                      <a:pt x="1863" y="325"/>
                      <a:pt x="1862" y="322"/>
                    </a:cubicBezTo>
                    <a:cubicBezTo>
                      <a:pt x="1862" y="318"/>
                      <a:pt x="1847" y="312"/>
                      <a:pt x="1841" y="309"/>
                    </a:cubicBezTo>
                    <a:cubicBezTo>
                      <a:pt x="1834" y="306"/>
                      <a:pt x="1826" y="304"/>
                      <a:pt x="1824" y="301"/>
                    </a:cubicBezTo>
                    <a:cubicBezTo>
                      <a:pt x="1822" y="297"/>
                      <a:pt x="1810" y="297"/>
                      <a:pt x="1806" y="292"/>
                    </a:cubicBezTo>
                    <a:cubicBezTo>
                      <a:pt x="1802" y="288"/>
                      <a:pt x="1783" y="280"/>
                      <a:pt x="1775" y="279"/>
                    </a:cubicBezTo>
                    <a:cubicBezTo>
                      <a:pt x="1766" y="279"/>
                      <a:pt x="1768" y="274"/>
                      <a:pt x="1764" y="275"/>
                    </a:cubicBezTo>
                    <a:cubicBezTo>
                      <a:pt x="1760" y="276"/>
                      <a:pt x="1743" y="275"/>
                      <a:pt x="1738" y="274"/>
                    </a:cubicBezTo>
                    <a:cubicBezTo>
                      <a:pt x="1732" y="273"/>
                      <a:pt x="1731" y="277"/>
                      <a:pt x="1727" y="276"/>
                    </a:cubicBezTo>
                    <a:cubicBezTo>
                      <a:pt x="1724" y="274"/>
                      <a:pt x="1704" y="267"/>
                      <a:pt x="1701" y="270"/>
                    </a:cubicBezTo>
                    <a:cubicBezTo>
                      <a:pt x="1699" y="272"/>
                      <a:pt x="1700" y="276"/>
                      <a:pt x="1698" y="277"/>
                    </a:cubicBezTo>
                    <a:cubicBezTo>
                      <a:pt x="1695" y="278"/>
                      <a:pt x="1698" y="281"/>
                      <a:pt x="1703" y="286"/>
                    </a:cubicBezTo>
                    <a:cubicBezTo>
                      <a:pt x="1709" y="291"/>
                      <a:pt x="1705" y="295"/>
                      <a:pt x="1700" y="297"/>
                    </a:cubicBezTo>
                    <a:cubicBezTo>
                      <a:pt x="1695" y="299"/>
                      <a:pt x="1687" y="295"/>
                      <a:pt x="1685" y="291"/>
                    </a:cubicBezTo>
                    <a:cubicBezTo>
                      <a:pt x="1682" y="287"/>
                      <a:pt x="1676" y="289"/>
                      <a:pt x="1674" y="284"/>
                    </a:cubicBezTo>
                    <a:cubicBezTo>
                      <a:pt x="1672" y="279"/>
                      <a:pt x="1676" y="278"/>
                      <a:pt x="1679" y="281"/>
                    </a:cubicBezTo>
                    <a:cubicBezTo>
                      <a:pt x="1683" y="284"/>
                      <a:pt x="1687" y="281"/>
                      <a:pt x="1688" y="278"/>
                    </a:cubicBezTo>
                    <a:cubicBezTo>
                      <a:pt x="1688" y="274"/>
                      <a:pt x="1679" y="272"/>
                      <a:pt x="1673" y="272"/>
                    </a:cubicBezTo>
                    <a:cubicBezTo>
                      <a:pt x="1668" y="272"/>
                      <a:pt x="1665" y="279"/>
                      <a:pt x="1660" y="282"/>
                    </a:cubicBezTo>
                    <a:cubicBezTo>
                      <a:pt x="1655" y="285"/>
                      <a:pt x="1634" y="281"/>
                      <a:pt x="1632" y="279"/>
                    </a:cubicBezTo>
                    <a:cubicBezTo>
                      <a:pt x="1630" y="277"/>
                      <a:pt x="1601" y="279"/>
                      <a:pt x="1598" y="281"/>
                    </a:cubicBezTo>
                    <a:cubicBezTo>
                      <a:pt x="1595" y="283"/>
                      <a:pt x="1597" y="291"/>
                      <a:pt x="1596" y="292"/>
                    </a:cubicBezTo>
                    <a:cubicBezTo>
                      <a:pt x="1594" y="292"/>
                      <a:pt x="1593" y="283"/>
                      <a:pt x="1593" y="281"/>
                    </a:cubicBezTo>
                    <a:cubicBezTo>
                      <a:pt x="1593" y="279"/>
                      <a:pt x="1589" y="278"/>
                      <a:pt x="1584" y="278"/>
                    </a:cubicBezTo>
                    <a:cubicBezTo>
                      <a:pt x="1579" y="278"/>
                      <a:pt x="1576" y="278"/>
                      <a:pt x="1578" y="275"/>
                    </a:cubicBezTo>
                    <a:cubicBezTo>
                      <a:pt x="1580" y="273"/>
                      <a:pt x="1576" y="271"/>
                      <a:pt x="1580" y="268"/>
                    </a:cubicBezTo>
                    <a:cubicBezTo>
                      <a:pt x="1584" y="265"/>
                      <a:pt x="1573" y="257"/>
                      <a:pt x="1562" y="252"/>
                    </a:cubicBezTo>
                    <a:cubicBezTo>
                      <a:pt x="1551" y="248"/>
                      <a:pt x="1526" y="250"/>
                      <a:pt x="1519" y="252"/>
                    </a:cubicBezTo>
                    <a:cubicBezTo>
                      <a:pt x="1512" y="254"/>
                      <a:pt x="1499" y="254"/>
                      <a:pt x="1493" y="254"/>
                    </a:cubicBezTo>
                    <a:cubicBezTo>
                      <a:pt x="1486" y="254"/>
                      <a:pt x="1491" y="251"/>
                      <a:pt x="1490" y="248"/>
                    </a:cubicBezTo>
                    <a:cubicBezTo>
                      <a:pt x="1488" y="245"/>
                      <a:pt x="1477" y="242"/>
                      <a:pt x="1475" y="244"/>
                    </a:cubicBezTo>
                    <a:cubicBezTo>
                      <a:pt x="1474" y="247"/>
                      <a:pt x="1471" y="244"/>
                      <a:pt x="1471" y="242"/>
                    </a:cubicBezTo>
                    <a:cubicBezTo>
                      <a:pt x="1471" y="241"/>
                      <a:pt x="1461" y="237"/>
                      <a:pt x="1457" y="238"/>
                    </a:cubicBezTo>
                    <a:cubicBezTo>
                      <a:pt x="1453" y="239"/>
                      <a:pt x="1451" y="234"/>
                      <a:pt x="1456" y="234"/>
                    </a:cubicBezTo>
                    <a:cubicBezTo>
                      <a:pt x="1460" y="234"/>
                      <a:pt x="1468" y="235"/>
                      <a:pt x="1465" y="230"/>
                    </a:cubicBezTo>
                    <a:cubicBezTo>
                      <a:pt x="1461" y="224"/>
                      <a:pt x="1431" y="223"/>
                      <a:pt x="1429" y="224"/>
                    </a:cubicBezTo>
                    <a:cubicBezTo>
                      <a:pt x="1426" y="225"/>
                      <a:pt x="1428" y="229"/>
                      <a:pt x="1422" y="235"/>
                    </a:cubicBezTo>
                    <a:cubicBezTo>
                      <a:pt x="1415" y="241"/>
                      <a:pt x="1409" y="237"/>
                      <a:pt x="1410" y="234"/>
                    </a:cubicBezTo>
                    <a:cubicBezTo>
                      <a:pt x="1411" y="231"/>
                      <a:pt x="1419" y="231"/>
                      <a:pt x="1419" y="228"/>
                    </a:cubicBezTo>
                    <a:cubicBezTo>
                      <a:pt x="1419" y="225"/>
                      <a:pt x="1408" y="227"/>
                      <a:pt x="1406" y="224"/>
                    </a:cubicBezTo>
                    <a:cubicBezTo>
                      <a:pt x="1404" y="222"/>
                      <a:pt x="1408" y="220"/>
                      <a:pt x="1412" y="221"/>
                    </a:cubicBezTo>
                    <a:cubicBezTo>
                      <a:pt x="1416" y="223"/>
                      <a:pt x="1423" y="223"/>
                      <a:pt x="1424" y="221"/>
                    </a:cubicBezTo>
                    <a:cubicBezTo>
                      <a:pt x="1424" y="220"/>
                      <a:pt x="1420" y="219"/>
                      <a:pt x="1413" y="218"/>
                    </a:cubicBezTo>
                    <a:cubicBezTo>
                      <a:pt x="1406" y="217"/>
                      <a:pt x="1390" y="213"/>
                      <a:pt x="1382" y="214"/>
                    </a:cubicBezTo>
                    <a:cubicBezTo>
                      <a:pt x="1373" y="215"/>
                      <a:pt x="1369" y="211"/>
                      <a:pt x="1365" y="210"/>
                    </a:cubicBezTo>
                    <a:cubicBezTo>
                      <a:pt x="1360" y="210"/>
                      <a:pt x="1360" y="213"/>
                      <a:pt x="1362" y="216"/>
                    </a:cubicBezTo>
                    <a:cubicBezTo>
                      <a:pt x="1364" y="218"/>
                      <a:pt x="1358" y="220"/>
                      <a:pt x="1352" y="219"/>
                    </a:cubicBezTo>
                    <a:cubicBezTo>
                      <a:pt x="1347" y="218"/>
                      <a:pt x="1339" y="222"/>
                      <a:pt x="1342" y="226"/>
                    </a:cubicBezTo>
                    <a:cubicBezTo>
                      <a:pt x="1345" y="230"/>
                      <a:pt x="1348" y="225"/>
                      <a:pt x="1351" y="226"/>
                    </a:cubicBezTo>
                    <a:cubicBezTo>
                      <a:pt x="1353" y="228"/>
                      <a:pt x="1344" y="230"/>
                      <a:pt x="1348" y="232"/>
                    </a:cubicBezTo>
                    <a:cubicBezTo>
                      <a:pt x="1352" y="234"/>
                      <a:pt x="1351" y="238"/>
                      <a:pt x="1351" y="240"/>
                    </a:cubicBezTo>
                    <a:cubicBezTo>
                      <a:pt x="1351" y="242"/>
                      <a:pt x="1345" y="243"/>
                      <a:pt x="1342" y="240"/>
                    </a:cubicBezTo>
                    <a:cubicBezTo>
                      <a:pt x="1340" y="237"/>
                      <a:pt x="1336" y="240"/>
                      <a:pt x="1331" y="239"/>
                    </a:cubicBezTo>
                    <a:cubicBezTo>
                      <a:pt x="1327" y="239"/>
                      <a:pt x="1323" y="241"/>
                      <a:pt x="1328" y="242"/>
                    </a:cubicBezTo>
                    <a:cubicBezTo>
                      <a:pt x="1333" y="242"/>
                      <a:pt x="1335" y="246"/>
                      <a:pt x="1328" y="246"/>
                    </a:cubicBezTo>
                    <a:cubicBezTo>
                      <a:pt x="1322" y="247"/>
                      <a:pt x="1323" y="240"/>
                      <a:pt x="1319" y="241"/>
                    </a:cubicBezTo>
                    <a:cubicBezTo>
                      <a:pt x="1315" y="242"/>
                      <a:pt x="1307" y="238"/>
                      <a:pt x="1302" y="238"/>
                    </a:cubicBezTo>
                    <a:cubicBezTo>
                      <a:pt x="1297" y="238"/>
                      <a:pt x="1295" y="242"/>
                      <a:pt x="1289" y="242"/>
                    </a:cubicBezTo>
                    <a:cubicBezTo>
                      <a:pt x="1283" y="243"/>
                      <a:pt x="1274" y="239"/>
                      <a:pt x="1272" y="236"/>
                    </a:cubicBezTo>
                    <a:cubicBezTo>
                      <a:pt x="1269" y="232"/>
                      <a:pt x="1269" y="231"/>
                      <a:pt x="1266" y="235"/>
                    </a:cubicBezTo>
                    <a:cubicBezTo>
                      <a:pt x="1263" y="239"/>
                      <a:pt x="1262" y="246"/>
                      <a:pt x="1259" y="247"/>
                    </a:cubicBezTo>
                    <a:cubicBezTo>
                      <a:pt x="1256" y="247"/>
                      <a:pt x="1255" y="254"/>
                      <a:pt x="1252" y="256"/>
                    </a:cubicBezTo>
                    <a:cubicBezTo>
                      <a:pt x="1249" y="257"/>
                      <a:pt x="1249" y="253"/>
                      <a:pt x="1245" y="253"/>
                    </a:cubicBezTo>
                    <a:cubicBezTo>
                      <a:pt x="1241" y="254"/>
                      <a:pt x="1229" y="242"/>
                      <a:pt x="1228" y="238"/>
                    </a:cubicBezTo>
                    <a:cubicBezTo>
                      <a:pt x="1228" y="235"/>
                      <a:pt x="1220" y="228"/>
                      <a:pt x="1218" y="227"/>
                    </a:cubicBezTo>
                    <a:cubicBezTo>
                      <a:pt x="1216" y="225"/>
                      <a:pt x="1220" y="225"/>
                      <a:pt x="1223" y="227"/>
                    </a:cubicBezTo>
                    <a:cubicBezTo>
                      <a:pt x="1225" y="229"/>
                      <a:pt x="1228" y="229"/>
                      <a:pt x="1231" y="228"/>
                    </a:cubicBezTo>
                    <a:cubicBezTo>
                      <a:pt x="1233" y="226"/>
                      <a:pt x="1233" y="220"/>
                      <a:pt x="1229" y="220"/>
                    </a:cubicBezTo>
                    <a:cubicBezTo>
                      <a:pt x="1224" y="220"/>
                      <a:pt x="1226" y="216"/>
                      <a:pt x="1228" y="216"/>
                    </a:cubicBezTo>
                    <a:cubicBezTo>
                      <a:pt x="1230" y="215"/>
                      <a:pt x="1223" y="208"/>
                      <a:pt x="1226" y="208"/>
                    </a:cubicBezTo>
                    <a:cubicBezTo>
                      <a:pt x="1228" y="207"/>
                      <a:pt x="1227" y="204"/>
                      <a:pt x="1224" y="204"/>
                    </a:cubicBezTo>
                    <a:cubicBezTo>
                      <a:pt x="1220" y="203"/>
                      <a:pt x="1216" y="200"/>
                      <a:pt x="1216" y="198"/>
                    </a:cubicBezTo>
                    <a:cubicBezTo>
                      <a:pt x="1216" y="197"/>
                      <a:pt x="1200" y="196"/>
                      <a:pt x="1201" y="199"/>
                    </a:cubicBezTo>
                    <a:cubicBezTo>
                      <a:pt x="1202" y="201"/>
                      <a:pt x="1196" y="200"/>
                      <a:pt x="1197" y="198"/>
                    </a:cubicBezTo>
                    <a:cubicBezTo>
                      <a:pt x="1198" y="196"/>
                      <a:pt x="1191" y="197"/>
                      <a:pt x="1184" y="195"/>
                    </a:cubicBezTo>
                    <a:cubicBezTo>
                      <a:pt x="1177" y="193"/>
                      <a:pt x="1176" y="188"/>
                      <a:pt x="1174" y="187"/>
                    </a:cubicBezTo>
                    <a:cubicBezTo>
                      <a:pt x="1171" y="187"/>
                      <a:pt x="1172" y="194"/>
                      <a:pt x="1169" y="193"/>
                    </a:cubicBezTo>
                    <a:cubicBezTo>
                      <a:pt x="1165" y="191"/>
                      <a:pt x="1161" y="194"/>
                      <a:pt x="1163" y="199"/>
                    </a:cubicBezTo>
                    <a:cubicBezTo>
                      <a:pt x="1165" y="203"/>
                      <a:pt x="1163" y="204"/>
                      <a:pt x="1163" y="207"/>
                    </a:cubicBezTo>
                    <a:cubicBezTo>
                      <a:pt x="1162" y="211"/>
                      <a:pt x="1160" y="209"/>
                      <a:pt x="1156" y="208"/>
                    </a:cubicBezTo>
                    <a:cubicBezTo>
                      <a:pt x="1152" y="206"/>
                      <a:pt x="1152" y="211"/>
                      <a:pt x="1142" y="209"/>
                    </a:cubicBezTo>
                    <a:cubicBezTo>
                      <a:pt x="1133" y="207"/>
                      <a:pt x="1129" y="209"/>
                      <a:pt x="1127" y="206"/>
                    </a:cubicBezTo>
                    <a:cubicBezTo>
                      <a:pt x="1126" y="203"/>
                      <a:pt x="1123" y="203"/>
                      <a:pt x="1122" y="205"/>
                    </a:cubicBezTo>
                    <a:cubicBezTo>
                      <a:pt x="1122" y="208"/>
                      <a:pt x="1108" y="207"/>
                      <a:pt x="1107" y="203"/>
                    </a:cubicBezTo>
                    <a:cubicBezTo>
                      <a:pt x="1105" y="199"/>
                      <a:pt x="1109" y="199"/>
                      <a:pt x="1111" y="198"/>
                    </a:cubicBezTo>
                    <a:cubicBezTo>
                      <a:pt x="1113" y="197"/>
                      <a:pt x="1109" y="195"/>
                      <a:pt x="1101" y="196"/>
                    </a:cubicBezTo>
                    <a:cubicBezTo>
                      <a:pt x="1093" y="196"/>
                      <a:pt x="1088" y="192"/>
                      <a:pt x="1080" y="193"/>
                    </a:cubicBezTo>
                    <a:cubicBezTo>
                      <a:pt x="1072" y="193"/>
                      <a:pt x="1054" y="195"/>
                      <a:pt x="1052" y="196"/>
                    </a:cubicBezTo>
                    <a:cubicBezTo>
                      <a:pt x="1049" y="197"/>
                      <a:pt x="1054" y="202"/>
                      <a:pt x="1050" y="202"/>
                    </a:cubicBezTo>
                    <a:cubicBezTo>
                      <a:pt x="1047" y="203"/>
                      <a:pt x="1049" y="195"/>
                      <a:pt x="1049" y="191"/>
                    </a:cubicBezTo>
                    <a:cubicBezTo>
                      <a:pt x="1048" y="188"/>
                      <a:pt x="1042" y="187"/>
                      <a:pt x="1043" y="190"/>
                    </a:cubicBezTo>
                    <a:cubicBezTo>
                      <a:pt x="1044" y="193"/>
                      <a:pt x="1034" y="194"/>
                      <a:pt x="1031" y="192"/>
                    </a:cubicBezTo>
                    <a:cubicBezTo>
                      <a:pt x="1029" y="189"/>
                      <a:pt x="1025" y="187"/>
                      <a:pt x="1018" y="185"/>
                    </a:cubicBezTo>
                    <a:cubicBezTo>
                      <a:pt x="1012" y="183"/>
                      <a:pt x="1004" y="190"/>
                      <a:pt x="1006" y="192"/>
                    </a:cubicBezTo>
                    <a:cubicBezTo>
                      <a:pt x="1007" y="194"/>
                      <a:pt x="1012" y="193"/>
                      <a:pt x="1012" y="194"/>
                    </a:cubicBezTo>
                    <a:cubicBezTo>
                      <a:pt x="1013" y="197"/>
                      <a:pt x="999" y="196"/>
                      <a:pt x="999" y="198"/>
                    </a:cubicBezTo>
                    <a:cubicBezTo>
                      <a:pt x="999" y="200"/>
                      <a:pt x="985" y="204"/>
                      <a:pt x="981" y="204"/>
                    </a:cubicBezTo>
                    <a:cubicBezTo>
                      <a:pt x="970" y="205"/>
                      <a:pt x="968" y="205"/>
                      <a:pt x="963" y="210"/>
                    </a:cubicBezTo>
                    <a:cubicBezTo>
                      <a:pt x="958" y="214"/>
                      <a:pt x="962" y="206"/>
                      <a:pt x="966" y="202"/>
                    </a:cubicBezTo>
                    <a:cubicBezTo>
                      <a:pt x="970" y="198"/>
                      <a:pt x="974" y="200"/>
                      <a:pt x="976" y="196"/>
                    </a:cubicBezTo>
                    <a:cubicBezTo>
                      <a:pt x="979" y="193"/>
                      <a:pt x="982" y="194"/>
                      <a:pt x="989" y="193"/>
                    </a:cubicBezTo>
                    <a:cubicBezTo>
                      <a:pt x="995" y="192"/>
                      <a:pt x="995" y="188"/>
                      <a:pt x="998" y="187"/>
                    </a:cubicBezTo>
                    <a:cubicBezTo>
                      <a:pt x="1001" y="185"/>
                      <a:pt x="1008" y="182"/>
                      <a:pt x="1009" y="179"/>
                    </a:cubicBezTo>
                    <a:cubicBezTo>
                      <a:pt x="1011" y="176"/>
                      <a:pt x="1026" y="171"/>
                      <a:pt x="1029" y="172"/>
                    </a:cubicBezTo>
                    <a:cubicBezTo>
                      <a:pt x="1032" y="172"/>
                      <a:pt x="1032" y="166"/>
                      <a:pt x="1034" y="166"/>
                    </a:cubicBezTo>
                    <a:cubicBezTo>
                      <a:pt x="1036" y="166"/>
                      <a:pt x="1044" y="162"/>
                      <a:pt x="1048" y="160"/>
                    </a:cubicBezTo>
                    <a:cubicBezTo>
                      <a:pt x="1051" y="159"/>
                      <a:pt x="1053" y="156"/>
                      <a:pt x="1053" y="153"/>
                    </a:cubicBezTo>
                    <a:cubicBezTo>
                      <a:pt x="1053" y="151"/>
                      <a:pt x="1048" y="152"/>
                      <a:pt x="1048" y="150"/>
                    </a:cubicBezTo>
                    <a:cubicBezTo>
                      <a:pt x="1047" y="148"/>
                      <a:pt x="1050" y="149"/>
                      <a:pt x="1053" y="148"/>
                    </a:cubicBezTo>
                    <a:cubicBezTo>
                      <a:pt x="1057" y="146"/>
                      <a:pt x="1053" y="142"/>
                      <a:pt x="1051" y="142"/>
                    </a:cubicBezTo>
                    <a:cubicBezTo>
                      <a:pt x="1048" y="143"/>
                      <a:pt x="1052" y="140"/>
                      <a:pt x="1050" y="137"/>
                    </a:cubicBezTo>
                    <a:cubicBezTo>
                      <a:pt x="1047" y="134"/>
                      <a:pt x="1042" y="139"/>
                      <a:pt x="1042" y="136"/>
                    </a:cubicBezTo>
                    <a:cubicBezTo>
                      <a:pt x="1042" y="132"/>
                      <a:pt x="1042" y="128"/>
                      <a:pt x="1040" y="126"/>
                    </a:cubicBezTo>
                    <a:cubicBezTo>
                      <a:pt x="1038" y="124"/>
                      <a:pt x="1034" y="130"/>
                      <a:pt x="1030" y="127"/>
                    </a:cubicBezTo>
                    <a:cubicBezTo>
                      <a:pt x="1026" y="124"/>
                      <a:pt x="1014" y="122"/>
                      <a:pt x="1014" y="123"/>
                    </a:cubicBezTo>
                    <a:cubicBezTo>
                      <a:pt x="1014" y="124"/>
                      <a:pt x="1008" y="121"/>
                      <a:pt x="1007" y="122"/>
                    </a:cubicBezTo>
                    <a:cubicBezTo>
                      <a:pt x="1006" y="124"/>
                      <a:pt x="996" y="123"/>
                      <a:pt x="993" y="123"/>
                    </a:cubicBezTo>
                    <a:cubicBezTo>
                      <a:pt x="990" y="122"/>
                      <a:pt x="986" y="124"/>
                      <a:pt x="986" y="127"/>
                    </a:cubicBezTo>
                    <a:cubicBezTo>
                      <a:pt x="985" y="130"/>
                      <a:pt x="974" y="129"/>
                      <a:pt x="971" y="128"/>
                    </a:cubicBezTo>
                    <a:cubicBezTo>
                      <a:pt x="969" y="128"/>
                      <a:pt x="980" y="119"/>
                      <a:pt x="980" y="118"/>
                    </a:cubicBezTo>
                    <a:cubicBezTo>
                      <a:pt x="980" y="116"/>
                      <a:pt x="962" y="118"/>
                      <a:pt x="961" y="116"/>
                    </a:cubicBezTo>
                    <a:cubicBezTo>
                      <a:pt x="960" y="115"/>
                      <a:pt x="952" y="114"/>
                      <a:pt x="948" y="114"/>
                    </a:cubicBezTo>
                    <a:cubicBezTo>
                      <a:pt x="944" y="114"/>
                      <a:pt x="948" y="113"/>
                      <a:pt x="951" y="113"/>
                    </a:cubicBezTo>
                    <a:cubicBezTo>
                      <a:pt x="955" y="113"/>
                      <a:pt x="958" y="110"/>
                      <a:pt x="962" y="109"/>
                    </a:cubicBezTo>
                    <a:cubicBezTo>
                      <a:pt x="965" y="108"/>
                      <a:pt x="965" y="107"/>
                      <a:pt x="963" y="105"/>
                    </a:cubicBezTo>
                    <a:cubicBezTo>
                      <a:pt x="961" y="102"/>
                      <a:pt x="957" y="103"/>
                      <a:pt x="953" y="102"/>
                    </a:cubicBezTo>
                    <a:cubicBezTo>
                      <a:pt x="950" y="101"/>
                      <a:pt x="945" y="99"/>
                      <a:pt x="942" y="99"/>
                    </a:cubicBezTo>
                    <a:cubicBezTo>
                      <a:pt x="938" y="99"/>
                      <a:pt x="935" y="101"/>
                      <a:pt x="927" y="102"/>
                    </a:cubicBezTo>
                    <a:cubicBezTo>
                      <a:pt x="919" y="104"/>
                      <a:pt x="918" y="110"/>
                      <a:pt x="914" y="112"/>
                    </a:cubicBezTo>
                    <a:cubicBezTo>
                      <a:pt x="910" y="114"/>
                      <a:pt x="903" y="121"/>
                      <a:pt x="907" y="122"/>
                    </a:cubicBezTo>
                    <a:cubicBezTo>
                      <a:pt x="910" y="122"/>
                      <a:pt x="908" y="124"/>
                      <a:pt x="909" y="126"/>
                    </a:cubicBezTo>
                    <a:cubicBezTo>
                      <a:pt x="909" y="129"/>
                      <a:pt x="906" y="129"/>
                      <a:pt x="902" y="128"/>
                    </a:cubicBezTo>
                    <a:cubicBezTo>
                      <a:pt x="899" y="128"/>
                      <a:pt x="885" y="128"/>
                      <a:pt x="885" y="131"/>
                    </a:cubicBezTo>
                    <a:cubicBezTo>
                      <a:pt x="885" y="134"/>
                      <a:pt x="893" y="135"/>
                      <a:pt x="893" y="136"/>
                    </a:cubicBezTo>
                    <a:cubicBezTo>
                      <a:pt x="892" y="138"/>
                      <a:pt x="887" y="136"/>
                      <a:pt x="884" y="135"/>
                    </a:cubicBezTo>
                    <a:cubicBezTo>
                      <a:pt x="881" y="133"/>
                      <a:pt x="875" y="134"/>
                      <a:pt x="874" y="137"/>
                    </a:cubicBezTo>
                    <a:cubicBezTo>
                      <a:pt x="873" y="140"/>
                      <a:pt x="868" y="139"/>
                      <a:pt x="867" y="138"/>
                    </a:cubicBezTo>
                    <a:cubicBezTo>
                      <a:pt x="865" y="138"/>
                      <a:pt x="862" y="140"/>
                      <a:pt x="860" y="139"/>
                    </a:cubicBezTo>
                    <a:cubicBezTo>
                      <a:pt x="857" y="138"/>
                      <a:pt x="865" y="134"/>
                      <a:pt x="863" y="133"/>
                    </a:cubicBezTo>
                    <a:cubicBezTo>
                      <a:pt x="861" y="131"/>
                      <a:pt x="853" y="132"/>
                      <a:pt x="852" y="135"/>
                    </a:cubicBezTo>
                    <a:cubicBezTo>
                      <a:pt x="851" y="138"/>
                      <a:pt x="846" y="133"/>
                      <a:pt x="845" y="134"/>
                    </a:cubicBezTo>
                    <a:cubicBezTo>
                      <a:pt x="843" y="135"/>
                      <a:pt x="841" y="136"/>
                      <a:pt x="837" y="138"/>
                    </a:cubicBezTo>
                    <a:cubicBezTo>
                      <a:pt x="834" y="139"/>
                      <a:pt x="828" y="136"/>
                      <a:pt x="826" y="139"/>
                    </a:cubicBezTo>
                    <a:cubicBezTo>
                      <a:pt x="825" y="142"/>
                      <a:pt x="833" y="142"/>
                      <a:pt x="833" y="144"/>
                    </a:cubicBezTo>
                    <a:cubicBezTo>
                      <a:pt x="833" y="145"/>
                      <a:pt x="815" y="145"/>
                      <a:pt x="815" y="146"/>
                    </a:cubicBezTo>
                    <a:cubicBezTo>
                      <a:pt x="814" y="148"/>
                      <a:pt x="808" y="148"/>
                      <a:pt x="800" y="148"/>
                    </a:cubicBezTo>
                    <a:cubicBezTo>
                      <a:pt x="793" y="149"/>
                      <a:pt x="796" y="152"/>
                      <a:pt x="790" y="153"/>
                    </a:cubicBezTo>
                    <a:cubicBezTo>
                      <a:pt x="784" y="155"/>
                      <a:pt x="781" y="155"/>
                      <a:pt x="779" y="158"/>
                    </a:cubicBezTo>
                    <a:cubicBezTo>
                      <a:pt x="777" y="161"/>
                      <a:pt x="773" y="161"/>
                      <a:pt x="771" y="159"/>
                    </a:cubicBezTo>
                    <a:cubicBezTo>
                      <a:pt x="769" y="157"/>
                      <a:pt x="763" y="160"/>
                      <a:pt x="766" y="160"/>
                    </a:cubicBezTo>
                    <a:cubicBezTo>
                      <a:pt x="769" y="161"/>
                      <a:pt x="766" y="164"/>
                      <a:pt x="764" y="163"/>
                    </a:cubicBezTo>
                    <a:cubicBezTo>
                      <a:pt x="763" y="162"/>
                      <a:pt x="757" y="166"/>
                      <a:pt x="760" y="166"/>
                    </a:cubicBezTo>
                    <a:cubicBezTo>
                      <a:pt x="763" y="166"/>
                      <a:pt x="765" y="168"/>
                      <a:pt x="763" y="170"/>
                    </a:cubicBezTo>
                    <a:cubicBezTo>
                      <a:pt x="762" y="172"/>
                      <a:pt x="755" y="168"/>
                      <a:pt x="754" y="169"/>
                    </a:cubicBezTo>
                    <a:cubicBezTo>
                      <a:pt x="752" y="171"/>
                      <a:pt x="757" y="173"/>
                      <a:pt x="760" y="173"/>
                    </a:cubicBezTo>
                    <a:cubicBezTo>
                      <a:pt x="763" y="173"/>
                      <a:pt x="764" y="175"/>
                      <a:pt x="765" y="177"/>
                    </a:cubicBezTo>
                    <a:cubicBezTo>
                      <a:pt x="765" y="179"/>
                      <a:pt x="758" y="175"/>
                      <a:pt x="756" y="177"/>
                    </a:cubicBezTo>
                    <a:cubicBezTo>
                      <a:pt x="755" y="179"/>
                      <a:pt x="757" y="180"/>
                      <a:pt x="761" y="180"/>
                    </a:cubicBezTo>
                    <a:cubicBezTo>
                      <a:pt x="764" y="181"/>
                      <a:pt x="761" y="182"/>
                      <a:pt x="764" y="184"/>
                    </a:cubicBezTo>
                    <a:cubicBezTo>
                      <a:pt x="764" y="184"/>
                      <a:pt x="765" y="185"/>
                      <a:pt x="765" y="185"/>
                    </a:cubicBezTo>
                    <a:cubicBezTo>
                      <a:pt x="766" y="187"/>
                      <a:pt x="763" y="188"/>
                      <a:pt x="764" y="190"/>
                    </a:cubicBezTo>
                    <a:cubicBezTo>
                      <a:pt x="764" y="192"/>
                      <a:pt x="760" y="193"/>
                      <a:pt x="760" y="191"/>
                    </a:cubicBezTo>
                    <a:cubicBezTo>
                      <a:pt x="760" y="189"/>
                      <a:pt x="752" y="188"/>
                      <a:pt x="750" y="190"/>
                    </a:cubicBezTo>
                    <a:cubicBezTo>
                      <a:pt x="748" y="192"/>
                      <a:pt x="747" y="194"/>
                      <a:pt x="744" y="192"/>
                    </a:cubicBezTo>
                    <a:cubicBezTo>
                      <a:pt x="742" y="190"/>
                      <a:pt x="736" y="192"/>
                      <a:pt x="728" y="193"/>
                    </a:cubicBezTo>
                    <a:cubicBezTo>
                      <a:pt x="720" y="193"/>
                      <a:pt x="703" y="194"/>
                      <a:pt x="699" y="195"/>
                    </a:cubicBezTo>
                    <a:cubicBezTo>
                      <a:pt x="694" y="197"/>
                      <a:pt x="691" y="203"/>
                      <a:pt x="695" y="206"/>
                    </a:cubicBezTo>
                    <a:cubicBezTo>
                      <a:pt x="699" y="210"/>
                      <a:pt x="695" y="212"/>
                      <a:pt x="695" y="214"/>
                    </a:cubicBezTo>
                    <a:cubicBezTo>
                      <a:pt x="695" y="217"/>
                      <a:pt x="705" y="222"/>
                      <a:pt x="710" y="223"/>
                    </a:cubicBezTo>
                    <a:cubicBezTo>
                      <a:pt x="716" y="223"/>
                      <a:pt x="720" y="230"/>
                      <a:pt x="717" y="234"/>
                    </a:cubicBezTo>
                    <a:cubicBezTo>
                      <a:pt x="714" y="238"/>
                      <a:pt x="704" y="232"/>
                      <a:pt x="698" y="227"/>
                    </a:cubicBezTo>
                    <a:cubicBezTo>
                      <a:pt x="691" y="222"/>
                      <a:pt x="677" y="220"/>
                      <a:pt x="672" y="221"/>
                    </a:cubicBezTo>
                    <a:cubicBezTo>
                      <a:pt x="667" y="221"/>
                      <a:pt x="670" y="216"/>
                      <a:pt x="664" y="217"/>
                    </a:cubicBezTo>
                    <a:cubicBezTo>
                      <a:pt x="657" y="217"/>
                      <a:pt x="652" y="222"/>
                      <a:pt x="656" y="222"/>
                    </a:cubicBezTo>
                    <a:cubicBezTo>
                      <a:pt x="661" y="222"/>
                      <a:pt x="663" y="222"/>
                      <a:pt x="661" y="224"/>
                    </a:cubicBezTo>
                    <a:cubicBezTo>
                      <a:pt x="659" y="226"/>
                      <a:pt x="662" y="225"/>
                      <a:pt x="667" y="228"/>
                    </a:cubicBezTo>
                    <a:cubicBezTo>
                      <a:pt x="672" y="230"/>
                      <a:pt x="663" y="233"/>
                      <a:pt x="658" y="229"/>
                    </a:cubicBezTo>
                    <a:cubicBezTo>
                      <a:pt x="653" y="226"/>
                      <a:pt x="647" y="229"/>
                      <a:pt x="646" y="232"/>
                    </a:cubicBezTo>
                    <a:cubicBezTo>
                      <a:pt x="644" y="234"/>
                      <a:pt x="652" y="242"/>
                      <a:pt x="661" y="243"/>
                    </a:cubicBezTo>
                    <a:cubicBezTo>
                      <a:pt x="670" y="245"/>
                      <a:pt x="667" y="248"/>
                      <a:pt x="671" y="249"/>
                    </a:cubicBezTo>
                    <a:cubicBezTo>
                      <a:pt x="675" y="251"/>
                      <a:pt x="672" y="252"/>
                      <a:pt x="669" y="252"/>
                    </a:cubicBezTo>
                    <a:cubicBezTo>
                      <a:pt x="666" y="253"/>
                      <a:pt x="661" y="248"/>
                      <a:pt x="656" y="246"/>
                    </a:cubicBezTo>
                    <a:cubicBezTo>
                      <a:pt x="652" y="243"/>
                      <a:pt x="640" y="247"/>
                      <a:pt x="637" y="244"/>
                    </a:cubicBezTo>
                    <a:cubicBezTo>
                      <a:pt x="635" y="241"/>
                      <a:pt x="639" y="239"/>
                      <a:pt x="636" y="237"/>
                    </a:cubicBezTo>
                    <a:cubicBezTo>
                      <a:pt x="634" y="235"/>
                      <a:pt x="636" y="230"/>
                      <a:pt x="639" y="226"/>
                    </a:cubicBezTo>
                    <a:cubicBezTo>
                      <a:pt x="642" y="221"/>
                      <a:pt x="639" y="213"/>
                      <a:pt x="634" y="212"/>
                    </a:cubicBezTo>
                    <a:cubicBezTo>
                      <a:pt x="630" y="210"/>
                      <a:pt x="630" y="215"/>
                      <a:pt x="631" y="216"/>
                    </a:cubicBezTo>
                    <a:cubicBezTo>
                      <a:pt x="632" y="217"/>
                      <a:pt x="632" y="224"/>
                      <a:pt x="628" y="228"/>
                    </a:cubicBezTo>
                    <a:cubicBezTo>
                      <a:pt x="625" y="232"/>
                      <a:pt x="615" y="232"/>
                      <a:pt x="615" y="235"/>
                    </a:cubicBezTo>
                    <a:cubicBezTo>
                      <a:pt x="615" y="238"/>
                      <a:pt x="608" y="240"/>
                      <a:pt x="610" y="242"/>
                    </a:cubicBezTo>
                    <a:cubicBezTo>
                      <a:pt x="613" y="244"/>
                      <a:pt x="622" y="254"/>
                      <a:pt x="623" y="257"/>
                    </a:cubicBezTo>
                    <a:cubicBezTo>
                      <a:pt x="625" y="261"/>
                      <a:pt x="615" y="271"/>
                      <a:pt x="617" y="276"/>
                    </a:cubicBezTo>
                    <a:cubicBezTo>
                      <a:pt x="618" y="282"/>
                      <a:pt x="615" y="285"/>
                      <a:pt x="617" y="288"/>
                    </a:cubicBezTo>
                    <a:cubicBezTo>
                      <a:pt x="619" y="291"/>
                      <a:pt x="623" y="288"/>
                      <a:pt x="626" y="289"/>
                    </a:cubicBezTo>
                    <a:cubicBezTo>
                      <a:pt x="628" y="290"/>
                      <a:pt x="633" y="288"/>
                      <a:pt x="639" y="286"/>
                    </a:cubicBezTo>
                    <a:cubicBezTo>
                      <a:pt x="645" y="285"/>
                      <a:pt x="656" y="292"/>
                      <a:pt x="661" y="294"/>
                    </a:cubicBezTo>
                    <a:cubicBezTo>
                      <a:pt x="665" y="296"/>
                      <a:pt x="663" y="299"/>
                      <a:pt x="665" y="302"/>
                    </a:cubicBezTo>
                    <a:cubicBezTo>
                      <a:pt x="667" y="306"/>
                      <a:pt x="660" y="306"/>
                      <a:pt x="660" y="311"/>
                    </a:cubicBezTo>
                    <a:cubicBezTo>
                      <a:pt x="659" y="316"/>
                      <a:pt x="672" y="318"/>
                      <a:pt x="673" y="319"/>
                    </a:cubicBezTo>
                    <a:cubicBezTo>
                      <a:pt x="673" y="321"/>
                      <a:pt x="664" y="320"/>
                      <a:pt x="660" y="318"/>
                    </a:cubicBezTo>
                    <a:cubicBezTo>
                      <a:pt x="656" y="317"/>
                      <a:pt x="656" y="312"/>
                      <a:pt x="655" y="311"/>
                    </a:cubicBezTo>
                    <a:cubicBezTo>
                      <a:pt x="654" y="310"/>
                      <a:pt x="657" y="306"/>
                      <a:pt x="658" y="303"/>
                    </a:cubicBezTo>
                    <a:cubicBezTo>
                      <a:pt x="658" y="300"/>
                      <a:pt x="653" y="298"/>
                      <a:pt x="652" y="296"/>
                    </a:cubicBezTo>
                    <a:cubicBezTo>
                      <a:pt x="650" y="294"/>
                      <a:pt x="648" y="291"/>
                      <a:pt x="645" y="291"/>
                    </a:cubicBezTo>
                    <a:cubicBezTo>
                      <a:pt x="642" y="292"/>
                      <a:pt x="631" y="293"/>
                      <a:pt x="627" y="296"/>
                    </a:cubicBezTo>
                    <a:cubicBezTo>
                      <a:pt x="624" y="299"/>
                      <a:pt x="628" y="307"/>
                      <a:pt x="630" y="312"/>
                    </a:cubicBezTo>
                    <a:cubicBezTo>
                      <a:pt x="632" y="316"/>
                      <a:pt x="620" y="322"/>
                      <a:pt x="620" y="325"/>
                    </a:cubicBezTo>
                    <a:cubicBezTo>
                      <a:pt x="621" y="328"/>
                      <a:pt x="617" y="330"/>
                      <a:pt x="612" y="332"/>
                    </a:cubicBezTo>
                    <a:cubicBezTo>
                      <a:pt x="607" y="335"/>
                      <a:pt x="601" y="337"/>
                      <a:pt x="602" y="341"/>
                    </a:cubicBezTo>
                    <a:cubicBezTo>
                      <a:pt x="602" y="346"/>
                      <a:pt x="595" y="343"/>
                      <a:pt x="591" y="341"/>
                    </a:cubicBezTo>
                    <a:cubicBezTo>
                      <a:pt x="588" y="339"/>
                      <a:pt x="583" y="343"/>
                      <a:pt x="578" y="342"/>
                    </a:cubicBezTo>
                    <a:cubicBezTo>
                      <a:pt x="573" y="342"/>
                      <a:pt x="573" y="338"/>
                      <a:pt x="569" y="340"/>
                    </a:cubicBezTo>
                    <a:cubicBezTo>
                      <a:pt x="565" y="341"/>
                      <a:pt x="563" y="338"/>
                      <a:pt x="564" y="335"/>
                    </a:cubicBezTo>
                    <a:cubicBezTo>
                      <a:pt x="565" y="332"/>
                      <a:pt x="570" y="334"/>
                      <a:pt x="570" y="336"/>
                    </a:cubicBezTo>
                    <a:cubicBezTo>
                      <a:pt x="570" y="338"/>
                      <a:pt x="573" y="337"/>
                      <a:pt x="576" y="336"/>
                    </a:cubicBezTo>
                    <a:cubicBezTo>
                      <a:pt x="580" y="334"/>
                      <a:pt x="578" y="338"/>
                      <a:pt x="583" y="338"/>
                    </a:cubicBezTo>
                    <a:cubicBezTo>
                      <a:pt x="588" y="339"/>
                      <a:pt x="585" y="336"/>
                      <a:pt x="589" y="336"/>
                    </a:cubicBezTo>
                    <a:cubicBezTo>
                      <a:pt x="592" y="336"/>
                      <a:pt x="593" y="335"/>
                      <a:pt x="591" y="333"/>
                    </a:cubicBezTo>
                    <a:cubicBezTo>
                      <a:pt x="590" y="332"/>
                      <a:pt x="594" y="330"/>
                      <a:pt x="596" y="329"/>
                    </a:cubicBezTo>
                    <a:cubicBezTo>
                      <a:pt x="599" y="328"/>
                      <a:pt x="598" y="324"/>
                      <a:pt x="600" y="323"/>
                    </a:cubicBezTo>
                    <a:cubicBezTo>
                      <a:pt x="602" y="322"/>
                      <a:pt x="601" y="320"/>
                      <a:pt x="603" y="320"/>
                    </a:cubicBezTo>
                    <a:cubicBezTo>
                      <a:pt x="605" y="319"/>
                      <a:pt x="606" y="316"/>
                      <a:pt x="608" y="316"/>
                    </a:cubicBezTo>
                    <a:cubicBezTo>
                      <a:pt x="611" y="316"/>
                      <a:pt x="612" y="312"/>
                      <a:pt x="610" y="311"/>
                    </a:cubicBezTo>
                    <a:cubicBezTo>
                      <a:pt x="609" y="309"/>
                      <a:pt x="611" y="304"/>
                      <a:pt x="613" y="303"/>
                    </a:cubicBezTo>
                    <a:cubicBezTo>
                      <a:pt x="616" y="302"/>
                      <a:pt x="616" y="300"/>
                      <a:pt x="614" y="299"/>
                    </a:cubicBezTo>
                    <a:cubicBezTo>
                      <a:pt x="612" y="297"/>
                      <a:pt x="604" y="292"/>
                      <a:pt x="605" y="289"/>
                    </a:cubicBezTo>
                    <a:cubicBezTo>
                      <a:pt x="605" y="286"/>
                      <a:pt x="604" y="280"/>
                      <a:pt x="605" y="278"/>
                    </a:cubicBezTo>
                    <a:cubicBezTo>
                      <a:pt x="606" y="275"/>
                      <a:pt x="605" y="270"/>
                      <a:pt x="604" y="267"/>
                    </a:cubicBezTo>
                    <a:cubicBezTo>
                      <a:pt x="604" y="264"/>
                      <a:pt x="606" y="261"/>
                      <a:pt x="607" y="255"/>
                    </a:cubicBezTo>
                    <a:cubicBezTo>
                      <a:pt x="608" y="250"/>
                      <a:pt x="601" y="244"/>
                      <a:pt x="598" y="242"/>
                    </a:cubicBezTo>
                    <a:cubicBezTo>
                      <a:pt x="595" y="241"/>
                      <a:pt x="597" y="238"/>
                      <a:pt x="602" y="234"/>
                    </a:cubicBezTo>
                    <a:cubicBezTo>
                      <a:pt x="607" y="230"/>
                      <a:pt x="607" y="217"/>
                      <a:pt x="607" y="215"/>
                    </a:cubicBezTo>
                    <a:cubicBezTo>
                      <a:pt x="606" y="212"/>
                      <a:pt x="596" y="210"/>
                      <a:pt x="593" y="210"/>
                    </a:cubicBezTo>
                    <a:cubicBezTo>
                      <a:pt x="589" y="210"/>
                      <a:pt x="575" y="210"/>
                      <a:pt x="571" y="209"/>
                    </a:cubicBezTo>
                    <a:cubicBezTo>
                      <a:pt x="568" y="208"/>
                      <a:pt x="566" y="212"/>
                      <a:pt x="565" y="215"/>
                    </a:cubicBezTo>
                    <a:cubicBezTo>
                      <a:pt x="563" y="219"/>
                      <a:pt x="559" y="224"/>
                      <a:pt x="557" y="231"/>
                    </a:cubicBezTo>
                    <a:cubicBezTo>
                      <a:pt x="555" y="239"/>
                      <a:pt x="546" y="241"/>
                      <a:pt x="542" y="243"/>
                    </a:cubicBezTo>
                    <a:cubicBezTo>
                      <a:pt x="538" y="245"/>
                      <a:pt x="536" y="250"/>
                      <a:pt x="538" y="253"/>
                    </a:cubicBezTo>
                    <a:cubicBezTo>
                      <a:pt x="539" y="255"/>
                      <a:pt x="542" y="253"/>
                      <a:pt x="544" y="254"/>
                    </a:cubicBezTo>
                    <a:cubicBezTo>
                      <a:pt x="546" y="255"/>
                      <a:pt x="544" y="262"/>
                      <a:pt x="543" y="263"/>
                    </a:cubicBezTo>
                    <a:cubicBezTo>
                      <a:pt x="541" y="264"/>
                      <a:pt x="545" y="267"/>
                      <a:pt x="542" y="269"/>
                    </a:cubicBezTo>
                    <a:cubicBezTo>
                      <a:pt x="539" y="270"/>
                      <a:pt x="536" y="274"/>
                      <a:pt x="538" y="276"/>
                    </a:cubicBezTo>
                    <a:cubicBezTo>
                      <a:pt x="540" y="278"/>
                      <a:pt x="548" y="279"/>
                      <a:pt x="551" y="281"/>
                    </a:cubicBezTo>
                    <a:cubicBezTo>
                      <a:pt x="555" y="283"/>
                      <a:pt x="554" y="287"/>
                      <a:pt x="556" y="290"/>
                    </a:cubicBezTo>
                    <a:cubicBezTo>
                      <a:pt x="559" y="294"/>
                      <a:pt x="562" y="292"/>
                      <a:pt x="563" y="294"/>
                    </a:cubicBezTo>
                    <a:cubicBezTo>
                      <a:pt x="564" y="296"/>
                      <a:pt x="558" y="305"/>
                      <a:pt x="556" y="305"/>
                    </a:cubicBezTo>
                    <a:cubicBezTo>
                      <a:pt x="554" y="305"/>
                      <a:pt x="545" y="296"/>
                      <a:pt x="542" y="294"/>
                    </a:cubicBezTo>
                    <a:cubicBezTo>
                      <a:pt x="540" y="292"/>
                      <a:pt x="529" y="289"/>
                      <a:pt x="524" y="286"/>
                    </a:cubicBezTo>
                    <a:cubicBezTo>
                      <a:pt x="519" y="284"/>
                      <a:pt x="515" y="284"/>
                      <a:pt x="509" y="280"/>
                    </a:cubicBezTo>
                    <a:cubicBezTo>
                      <a:pt x="504" y="276"/>
                      <a:pt x="499" y="275"/>
                      <a:pt x="488" y="275"/>
                    </a:cubicBezTo>
                    <a:cubicBezTo>
                      <a:pt x="478" y="275"/>
                      <a:pt x="471" y="272"/>
                      <a:pt x="468" y="273"/>
                    </a:cubicBezTo>
                    <a:cubicBezTo>
                      <a:pt x="464" y="273"/>
                      <a:pt x="466" y="269"/>
                      <a:pt x="460" y="267"/>
                    </a:cubicBezTo>
                    <a:cubicBezTo>
                      <a:pt x="453" y="264"/>
                      <a:pt x="449" y="260"/>
                      <a:pt x="446" y="262"/>
                    </a:cubicBezTo>
                    <a:cubicBezTo>
                      <a:pt x="442" y="264"/>
                      <a:pt x="444" y="271"/>
                      <a:pt x="449" y="272"/>
                    </a:cubicBezTo>
                    <a:cubicBezTo>
                      <a:pt x="454" y="272"/>
                      <a:pt x="452" y="275"/>
                      <a:pt x="457" y="275"/>
                    </a:cubicBezTo>
                    <a:cubicBezTo>
                      <a:pt x="463" y="275"/>
                      <a:pt x="465" y="277"/>
                      <a:pt x="465" y="280"/>
                    </a:cubicBezTo>
                    <a:cubicBezTo>
                      <a:pt x="464" y="284"/>
                      <a:pt x="467" y="287"/>
                      <a:pt x="470" y="289"/>
                    </a:cubicBezTo>
                    <a:cubicBezTo>
                      <a:pt x="472" y="292"/>
                      <a:pt x="471" y="296"/>
                      <a:pt x="466" y="296"/>
                    </a:cubicBezTo>
                    <a:cubicBezTo>
                      <a:pt x="462" y="296"/>
                      <a:pt x="457" y="296"/>
                      <a:pt x="459" y="299"/>
                    </a:cubicBezTo>
                    <a:cubicBezTo>
                      <a:pt x="461" y="303"/>
                      <a:pt x="457" y="303"/>
                      <a:pt x="453" y="302"/>
                    </a:cubicBezTo>
                    <a:cubicBezTo>
                      <a:pt x="448" y="300"/>
                      <a:pt x="451" y="297"/>
                      <a:pt x="453" y="295"/>
                    </a:cubicBezTo>
                    <a:cubicBezTo>
                      <a:pt x="455" y="293"/>
                      <a:pt x="449" y="291"/>
                      <a:pt x="446" y="290"/>
                    </a:cubicBezTo>
                    <a:cubicBezTo>
                      <a:pt x="443" y="289"/>
                      <a:pt x="432" y="297"/>
                      <a:pt x="429" y="299"/>
                    </a:cubicBezTo>
                    <a:cubicBezTo>
                      <a:pt x="425" y="300"/>
                      <a:pt x="418" y="297"/>
                      <a:pt x="410" y="299"/>
                    </a:cubicBezTo>
                    <a:cubicBezTo>
                      <a:pt x="402" y="301"/>
                      <a:pt x="402" y="307"/>
                      <a:pt x="399" y="306"/>
                    </a:cubicBezTo>
                    <a:cubicBezTo>
                      <a:pt x="396" y="306"/>
                      <a:pt x="387" y="307"/>
                      <a:pt x="384" y="305"/>
                    </a:cubicBezTo>
                    <a:cubicBezTo>
                      <a:pt x="381" y="303"/>
                      <a:pt x="383" y="302"/>
                      <a:pt x="387" y="302"/>
                    </a:cubicBezTo>
                    <a:cubicBezTo>
                      <a:pt x="390" y="302"/>
                      <a:pt x="391" y="301"/>
                      <a:pt x="389" y="299"/>
                    </a:cubicBezTo>
                    <a:cubicBezTo>
                      <a:pt x="387" y="296"/>
                      <a:pt x="392" y="293"/>
                      <a:pt x="392" y="291"/>
                    </a:cubicBezTo>
                    <a:cubicBezTo>
                      <a:pt x="392" y="289"/>
                      <a:pt x="379" y="294"/>
                      <a:pt x="377" y="296"/>
                    </a:cubicBezTo>
                    <a:cubicBezTo>
                      <a:pt x="374" y="297"/>
                      <a:pt x="377" y="301"/>
                      <a:pt x="374" y="302"/>
                    </a:cubicBezTo>
                    <a:cubicBezTo>
                      <a:pt x="372" y="303"/>
                      <a:pt x="372" y="300"/>
                      <a:pt x="369" y="299"/>
                    </a:cubicBezTo>
                    <a:cubicBezTo>
                      <a:pt x="367" y="298"/>
                      <a:pt x="347" y="302"/>
                      <a:pt x="344" y="307"/>
                    </a:cubicBezTo>
                    <a:cubicBezTo>
                      <a:pt x="340" y="311"/>
                      <a:pt x="333" y="311"/>
                      <a:pt x="333" y="313"/>
                    </a:cubicBezTo>
                    <a:cubicBezTo>
                      <a:pt x="333" y="316"/>
                      <a:pt x="324" y="315"/>
                      <a:pt x="320" y="317"/>
                    </a:cubicBezTo>
                    <a:cubicBezTo>
                      <a:pt x="317" y="319"/>
                      <a:pt x="319" y="326"/>
                      <a:pt x="318" y="329"/>
                    </a:cubicBezTo>
                    <a:cubicBezTo>
                      <a:pt x="317" y="332"/>
                      <a:pt x="303" y="331"/>
                      <a:pt x="299" y="331"/>
                    </a:cubicBezTo>
                    <a:cubicBezTo>
                      <a:pt x="295" y="332"/>
                      <a:pt x="293" y="323"/>
                      <a:pt x="290" y="323"/>
                    </a:cubicBezTo>
                    <a:cubicBezTo>
                      <a:pt x="286" y="322"/>
                      <a:pt x="288" y="318"/>
                      <a:pt x="289" y="316"/>
                    </a:cubicBezTo>
                    <a:cubicBezTo>
                      <a:pt x="290" y="314"/>
                      <a:pt x="293" y="315"/>
                      <a:pt x="297" y="313"/>
                    </a:cubicBezTo>
                    <a:cubicBezTo>
                      <a:pt x="301" y="310"/>
                      <a:pt x="306" y="314"/>
                      <a:pt x="307" y="312"/>
                    </a:cubicBezTo>
                    <a:cubicBezTo>
                      <a:pt x="309" y="310"/>
                      <a:pt x="301" y="306"/>
                      <a:pt x="300" y="301"/>
                    </a:cubicBezTo>
                    <a:cubicBezTo>
                      <a:pt x="300" y="297"/>
                      <a:pt x="291" y="296"/>
                      <a:pt x="286" y="297"/>
                    </a:cubicBezTo>
                    <a:cubicBezTo>
                      <a:pt x="281" y="299"/>
                      <a:pt x="276" y="298"/>
                      <a:pt x="272" y="296"/>
                    </a:cubicBezTo>
                    <a:cubicBezTo>
                      <a:pt x="269" y="294"/>
                      <a:pt x="269" y="299"/>
                      <a:pt x="274" y="300"/>
                    </a:cubicBezTo>
                    <a:cubicBezTo>
                      <a:pt x="279" y="302"/>
                      <a:pt x="277" y="306"/>
                      <a:pt x="277" y="308"/>
                    </a:cubicBezTo>
                    <a:cubicBezTo>
                      <a:pt x="278" y="311"/>
                      <a:pt x="276" y="316"/>
                      <a:pt x="273" y="321"/>
                    </a:cubicBezTo>
                    <a:cubicBezTo>
                      <a:pt x="270" y="325"/>
                      <a:pt x="272" y="325"/>
                      <a:pt x="277" y="325"/>
                    </a:cubicBezTo>
                    <a:cubicBezTo>
                      <a:pt x="281" y="324"/>
                      <a:pt x="281" y="330"/>
                      <a:pt x="281" y="335"/>
                    </a:cubicBezTo>
                    <a:cubicBezTo>
                      <a:pt x="281" y="339"/>
                      <a:pt x="277" y="340"/>
                      <a:pt x="277" y="343"/>
                    </a:cubicBezTo>
                    <a:cubicBezTo>
                      <a:pt x="277" y="346"/>
                      <a:pt x="274" y="342"/>
                      <a:pt x="273" y="343"/>
                    </a:cubicBezTo>
                    <a:cubicBezTo>
                      <a:pt x="271" y="344"/>
                      <a:pt x="270" y="342"/>
                      <a:pt x="269" y="340"/>
                    </a:cubicBezTo>
                    <a:cubicBezTo>
                      <a:pt x="269" y="337"/>
                      <a:pt x="262" y="339"/>
                      <a:pt x="258" y="338"/>
                    </a:cubicBezTo>
                    <a:cubicBezTo>
                      <a:pt x="254" y="337"/>
                      <a:pt x="253" y="338"/>
                      <a:pt x="251" y="341"/>
                    </a:cubicBezTo>
                    <a:cubicBezTo>
                      <a:pt x="249" y="344"/>
                      <a:pt x="244" y="345"/>
                      <a:pt x="241" y="345"/>
                    </a:cubicBezTo>
                    <a:cubicBezTo>
                      <a:pt x="238" y="346"/>
                      <a:pt x="233" y="351"/>
                      <a:pt x="230" y="353"/>
                    </a:cubicBezTo>
                    <a:cubicBezTo>
                      <a:pt x="227" y="355"/>
                      <a:pt x="226" y="359"/>
                      <a:pt x="231" y="363"/>
                    </a:cubicBezTo>
                    <a:cubicBezTo>
                      <a:pt x="235" y="367"/>
                      <a:pt x="236" y="370"/>
                      <a:pt x="235" y="372"/>
                    </a:cubicBezTo>
                    <a:cubicBezTo>
                      <a:pt x="235" y="374"/>
                      <a:pt x="224" y="373"/>
                      <a:pt x="222" y="371"/>
                    </a:cubicBezTo>
                    <a:cubicBezTo>
                      <a:pt x="220" y="369"/>
                      <a:pt x="213" y="368"/>
                      <a:pt x="210" y="368"/>
                    </a:cubicBezTo>
                    <a:cubicBezTo>
                      <a:pt x="208" y="369"/>
                      <a:pt x="201" y="361"/>
                      <a:pt x="197" y="361"/>
                    </a:cubicBezTo>
                    <a:cubicBezTo>
                      <a:pt x="194" y="361"/>
                      <a:pt x="192" y="365"/>
                      <a:pt x="190" y="367"/>
                    </a:cubicBezTo>
                    <a:cubicBezTo>
                      <a:pt x="189" y="369"/>
                      <a:pt x="192" y="370"/>
                      <a:pt x="194" y="374"/>
                    </a:cubicBezTo>
                    <a:cubicBezTo>
                      <a:pt x="195" y="377"/>
                      <a:pt x="202" y="377"/>
                      <a:pt x="205" y="377"/>
                    </a:cubicBezTo>
                    <a:cubicBezTo>
                      <a:pt x="208" y="377"/>
                      <a:pt x="207" y="382"/>
                      <a:pt x="206" y="384"/>
                    </a:cubicBezTo>
                    <a:cubicBezTo>
                      <a:pt x="205" y="386"/>
                      <a:pt x="199" y="388"/>
                      <a:pt x="197" y="386"/>
                    </a:cubicBezTo>
                    <a:cubicBezTo>
                      <a:pt x="196" y="383"/>
                      <a:pt x="189" y="386"/>
                      <a:pt x="188" y="383"/>
                    </a:cubicBezTo>
                    <a:cubicBezTo>
                      <a:pt x="188" y="380"/>
                      <a:pt x="183" y="376"/>
                      <a:pt x="178" y="377"/>
                    </a:cubicBezTo>
                    <a:cubicBezTo>
                      <a:pt x="173" y="378"/>
                      <a:pt x="172" y="375"/>
                      <a:pt x="172" y="371"/>
                    </a:cubicBezTo>
                    <a:cubicBezTo>
                      <a:pt x="173" y="367"/>
                      <a:pt x="169" y="364"/>
                      <a:pt x="170" y="362"/>
                    </a:cubicBezTo>
                    <a:cubicBezTo>
                      <a:pt x="170" y="361"/>
                      <a:pt x="167" y="357"/>
                      <a:pt x="170" y="355"/>
                    </a:cubicBezTo>
                    <a:cubicBezTo>
                      <a:pt x="173" y="353"/>
                      <a:pt x="171" y="350"/>
                      <a:pt x="171" y="348"/>
                    </a:cubicBezTo>
                    <a:cubicBezTo>
                      <a:pt x="171" y="345"/>
                      <a:pt x="166" y="342"/>
                      <a:pt x="162" y="342"/>
                    </a:cubicBezTo>
                    <a:cubicBezTo>
                      <a:pt x="158" y="342"/>
                      <a:pt x="159" y="337"/>
                      <a:pt x="155" y="337"/>
                    </a:cubicBezTo>
                    <a:cubicBezTo>
                      <a:pt x="152" y="336"/>
                      <a:pt x="145" y="330"/>
                      <a:pt x="144" y="327"/>
                    </a:cubicBezTo>
                    <a:cubicBezTo>
                      <a:pt x="144" y="325"/>
                      <a:pt x="138" y="325"/>
                      <a:pt x="140" y="324"/>
                    </a:cubicBezTo>
                    <a:cubicBezTo>
                      <a:pt x="142" y="323"/>
                      <a:pt x="146" y="324"/>
                      <a:pt x="149" y="327"/>
                    </a:cubicBezTo>
                    <a:cubicBezTo>
                      <a:pt x="152" y="330"/>
                      <a:pt x="157" y="333"/>
                      <a:pt x="165" y="334"/>
                    </a:cubicBezTo>
                    <a:cubicBezTo>
                      <a:pt x="173" y="335"/>
                      <a:pt x="176" y="338"/>
                      <a:pt x="185" y="340"/>
                    </a:cubicBezTo>
                    <a:cubicBezTo>
                      <a:pt x="193" y="341"/>
                      <a:pt x="198" y="342"/>
                      <a:pt x="211" y="344"/>
                    </a:cubicBezTo>
                    <a:cubicBezTo>
                      <a:pt x="223" y="346"/>
                      <a:pt x="240" y="333"/>
                      <a:pt x="244" y="330"/>
                    </a:cubicBezTo>
                    <a:cubicBezTo>
                      <a:pt x="247" y="326"/>
                      <a:pt x="243" y="319"/>
                      <a:pt x="243" y="317"/>
                    </a:cubicBezTo>
                    <a:cubicBezTo>
                      <a:pt x="243" y="314"/>
                      <a:pt x="237" y="314"/>
                      <a:pt x="236" y="312"/>
                    </a:cubicBezTo>
                    <a:cubicBezTo>
                      <a:pt x="235" y="310"/>
                      <a:pt x="232" y="306"/>
                      <a:pt x="227" y="306"/>
                    </a:cubicBezTo>
                    <a:cubicBezTo>
                      <a:pt x="222" y="306"/>
                      <a:pt x="221" y="300"/>
                      <a:pt x="217" y="301"/>
                    </a:cubicBezTo>
                    <a:cubicBezTo>
                      <a:pt x="214" y="301"/>
                      <a:pt x="211" y="299"/>
                      <a:pt x="201" y="292"/>
                    </a:cubicBezTo>
                    <a:cubicBezTo>
                      <a:pt x="191" y="286"/>
                      <a:pt x="177" y="281"/>
                      <a:pt x="175" y="282"/>
                    </a:cubicBezTo>
                    <a:cubicBezTo>
                      <a:pt x="172" y="283"/>
                      <a:pt x="170" y="284"/>
                      <a:pt x="169" y="281"/>
                    </a:cubicBezTo>
                    <a:cubicBezTo>
                      <a:pt x="167" y="279"/>
                      <a:pt x="163" y="279"/>
                      <a:pt x="161" y="281"/>
                    </a:cubicBezTo>
                    <a:cubicBezTo>
                      <a:pt x="158" y="283"/>
                      <a:pt x="155" y="279"/>
                      <a:pt x="150" y="281"/>
                    </a:cubicBezTo>
                    <a:cubicBezTo>
                      <a:pt x="145" y="282"/>
                      <a:pt x="143" y="278"/>
                      <a:pt x="144" y="277"/>
                    </a:cubicBezTo>
                    <a:cubicBezTo>
                      <a:pt x="145" y="275"/>
                      <a:pt x="153" y="277"/>
                      <a:pt x="152" y="274"/>
                    </a:cubicBezTo>
                    <a:cubicBezTo>
                      <a:pt x="152" y="272"/>
                      <a:pt x="149" y="274"/>
                      <a:pt x="145" y="271"/>
                    </a:cubicBezTo>
                    <a:cubicBezTo>
                      <a:pt x="140" y="268"/>
                      <a:pt x="138" y="270"/>
                      <a:pt x="137" y="273"/>
                    </a:cubicBezTo>
                    <a:cubicBezTo>
                      <a:pt x="136" y="275"/>
                      <a:pt x="132" y="275"/>
                      <a:pt x="130" y="272"/>
                    </a:cubicBezTo>
                    <a:cubicBezTo>
                      <a:pt x="130" y="272"/>
                      <a:pt x="129" y="272"/>
                      <a:pt x="129" y="272"/>
                    </a:cubicBezTo>
                    <a:cubicBezTo>
                      <a:pt x="128" y="276"/>
                      <a:pt x="126" y="276"/>
                      <a:pt x="123" y="276"/>
                    </a:cubicBezTo>
                    <a:cubicBezTo>
                      <a:pt x="120" y="275"/>
                      <a:pt x="117" y="280"/>
                      <a:pt x="114" y="280"/>
                    </a:cubicBezTo>
                    <a:cubicBezTo>
                      <a:pt x="111" y="280"/>
                      <a:pt x="107" y="284"/>
                      <a:pt x="106" y="287"/>
                    </a:cubicBezTo>
                    <a:cubicBezTo>
                      <a:pt x="106" y="290"/>
                      <a:pt x="102" y="288"/>
                      <a:pt x="102" y="290"/>
                    </a:cubicBezTo>
                    <a:cubicBezTo>
                      <a:pt x="102" y="292"/>
                      <a:pt x="102" y="294"/>
                      <a:pt x="100" y="296"/>
                    </a:cubicBezTo>
                    <a:cubicBezTo>
                      <a:pt x="99" y="298"/>
                      <a:pt x="100" y="299"/>
                      <a:pt x="102" y="303"/>
                    </a:cubicBezTo>
                    <a:cubicBezTo>
                      <a:pt x="104" y="306"/>
                      <a:pt x="107" y="306"/>
                      <a:pt x="109" y="307"/>
                    </a:cubicBezTo>
                    <a:cubicBezTo>
                      <a:pt x="111" y="308"/>
                      <a:pt x="117" y="313"/>
                      <a:pt x="117" y="315"/>
                    </a:cubicBezTo>
                    <a:cubicBezTo>
                      <a:pt x="117" y="317"/>
                      <a:pt x="112" y="322"/>
                      <a:pt x="110" y="323"/>
                    </a:cubicBezTo>
                    <a:cubicBezTo>
                      <a:pt x="108" y="325"/>
                      <a:pt x="105" y="328"/>
                      <a:pt x="107" y="330"/>
                    </a:cubicBezTo>
                    <a:cubicBezTo>
                      <a:pt x="108" y="332"/>
                      <a:pt x="114" y="340"/>
                      <a:pt x="117" y="347"/>
                    </a:cubicBezTo>
                    <a:cubicBezTo>
                      <a:pt x="121" y="354"/>
                      <a:pt x="116" y="351"/>
                      <a:pt x="114" y="354"/>
                    </a:cubicBezTo>
                    <a:cubicBezTo>
                      <a:pt x="111" y="357"/>
                      <a:pt x="115" y="360"/>
                      <a:pt x="115" y="362"/>
                    </a:cubicBezTo>
                    <a:cubicBezTo>
                      <a:pt x="116" y="364"/>
                      <a:pt x="112" y="364"/>
                      <a:pt x="113" y="366"/>
                    </a:cubicBezTo>
                    <a:cubicBezTo>
                      <a:pt x="113" y="367"/>
                      <a:pt x="118" y="368"/>
                      <a:pt x="118" y="369"/>
                    </a:cubicBezTo>
                    <a:cubicBezTo>
                      <a:pt x="119" y="371"/>
                      <a:pt x="115" y="372"/>
                      <a:pt x="117" y="375"/>
                    </a:cubicBezTo>
                    <a:cubicBezTo>
                      <a:pt x="118" y="378"/>
                      <a:pt x="122" y="378"/>
                      <a:pt x="123" y="381"/>
                    </a:cubicBezTo>
                    <a:cubicBezTo>
                      <a:pt x="123" y="384"/>
                      <a:pt x="115" y="385"/>
                      <a:pt x="116" y="387"/>
                    </a:cubicBezTo>
                    <a:cubicBezTo>
                      <a:pt x="116" y="390"/>
                      <a:pt x="126" y="393"/>
                      <a:pt x="130" y="398"/>
                    </a:cubicBezTo>
                    <a:cubicBezTo>
                      <a:pt x="134" y="403"/>
                      <a:pt x="134" y="405"/>
                      <a:pt x="133" y="407"/>
                    </a:cubicBezTo>
                    <a:cubicBezTo>
                      <a:pt x="131" y="413"/>
                      <a:pt x="119" y="417"/>
                      <a:pt x="116" y="423"/>
                    </a:cubicBezTo>
                    <a:cubicBezTo>
                      <a:pt x="114" y="429"/>
                      <a:pt x="104" y="433"/>
                      <a:pt x="99" y="437"/>
                    </a:cubicBezTo>
                    <a:cubicBezTo>
                      <a:pt x="97" y="439"/>
                      <a:pt x="95" y="442"/>
                      <a:pt x="94" y="444"/>
                    </a:cubicBezTo>
                    <a:cubicBezTo>
                      <a:pt x="96" y="444"/>
                      <a:pt x="97" y="443"/>
                      <a:pt x="98" y="442"/>
                    </a:cubicBezTo>
                    <a:cubicBezTo>
                      <a:pt x="101" y="441"/>
                      <a:pt x="103" y="448"/>
                      <a:pt x="106" y="450"/>
                    </a:cubicBezTo>
                    <a:cubicBezTo>
                      <a:pt x="108" y="452"/>
                      <a:pt x="114" y="450"/>
                      <a:pt x="115" y="452"/>
                    </a:cubicBezTo>
                    <a:cubicBezTo>
                      <a:pt x="117" y="454"/>
                      <a:pt x="114" y="454"/>
                      <a:pt x="110" y="453"/>
                    </a:cubicBezTo>
                    <a:cubicBezTo>
                      <a:pt x="106" y="453"/>
                      <a:pt x="105" y="455"/>
                      <a:pt x="99" y="457"/>
                    </a:cubicBezTo>
                    <a:cubicBezTo>
                      <a:pt x="95" y="459"/>
                      <a:pt x="95" y="460"/>
                      <a:pt x="94" y="461"/>
                    </a:cubicBezTo>
                    <a:cubicBezTo>
                      <a:pt x="96" y="465"/>
                      <a:pt x="93" y="466"/>
                      <a:pt x="91" y="469"/>
                    </a:cubicBezTo>
                    <a:cubicBezTo>
                      <a:pt x="90" y="472"/>
                      <a:pt x="88" y="473"/>
                      <a:pt x="88" y="475"/>
                    </a:cubicBezTo>
                    <a:cubicBezTo>
                      <a:pt x="87" y="477"/>
                      <a:pt x="88" y="478"/>
                      <a:pt x="88" y="481"/>
                    </a:cubicBezTo>
                    <a:cubicBezTo>
                      <a:pt x="89" y="484"/>
                      <a:pt x="89" y="485"/>
                      <a:pt x="91" y="487"/>
                    </a:cubicBezTo>
                    <a:cubicBezTo>
                      <a:pt x="93" y="490"/>
                      <a:pt x="89" y="490"/>
                      <a:pt x="88" y="491"/>
                    </a:cubicBezTo>
                    <a:cubicBezTo>
                      <a:pt x="86" y="492"/>
                      <a:pt x="87" y="495"/>
                      <a:pt x="89" y="497"/>
                    </a:cubicBezTo>
                    <a:cubicBezTo>
                      <a:pt x="91" y="499"/>
                      <a:pt x="91" y="501"/>
                      <a:pt x="91" y="503"/>
                    </a:cubicBezTo>
                    <a:cubicBezTo>
                      <a:pt x="90" y="505"/>
                      <a:pt x="92" y="508"/>
                      <a:pt x="94" y="510"/>
                    </a:cubicBezTo>
                    <a:cubicBezTo>
                      <a:pt x="96" y="511"/>
                      <a:pt x="96" y="516"/>
                      <a:pt x="97" y="517"/>
                    </a:cubicBezTo>
                    <a:cubicBezTo>
                      <a:pt x="99" y="519"/>
                      <a:pt x="100" y="520"/>
                      <a:pt x="103" y="519"/>
                    </a:cubicBezTo>
                    <a:cubicBezTo>
                      <a:pt x="106" y="518"/>
                      <a:pt x="108" y="520"/>
                      <a:pt x="109" y="522"/>
                    </a:cubicBezTo>
                    <a:cubicBezTo>
                      <a:pt x="110" y="524"/>
                      <a:pt x="112" y="523"/>
                      <a:pt x="115" y="522"/>
                    </a:cubicBezTo>
                    <a:cubicBezTo>
                      <a:pt x="118" y="521"/>
                      <a:pt x="124" y="524"/>
                      <a:pt x="125" y="525"/>
                    </a:cubicBezTo>
                    <a:cubicBezTo>
                      <a:pt x="127" y="526"/>
                      <a:pt x="126" y="530"/>
                      <a:pt x="126" y="533"/>
                    </a:cubicBezTo>
                    <a:cubicBezTo>
                      <a:pt x="127" y="535"/>
                      <a:pt x="125" y="539"/>
                      <a:pt x="128" y="541"/>
                    </a:cubicBezTo>
                    <a:cubicBezTo>
                      <a:pt x="130" y="542"/>
                      <a:pt x="130" y="546"/>
                      <a:pt x="133" y="548"/>
                    </a:cubicBezTo>
                    <a:cubicBezTo>
                      <a:pt x="136" y="549"/>
                      <a:pt x="137" y="553"/>
                      <a:pt x="139" y="554"/>
                    </a:cubicBezTo>
                    <a:cubicBezTo>
                      <a:pt x="141" y="554"/>
                      <a:pt x="145" y="557"/>
                      <a:pt x="146" y="560"/>
                    </a:cubicBezTo>
                    <a:cubicBezTo>
                      <a:pt x="146" y="562"/>
                      <a:pt x="142" y="564"/>
                      <a:pt x="140" y="565"/>
                    </a:cubicBezTo>
                    <a:cubicBezTo>
                      <a:pt x="138" y="566"/>
                      <a:pt x="133" y="562"/>
                      <a:pt x="132" y="564"/>
                    </a:cubicBezTo>
                    <a:cubicBezTo>
                      <a:pt x="130" y="565"/>
                      <a:pt x="132" y="569"/>
                      <a:pt x="134" y="574"/>
                    </a:cubicBezTo>
                    <a:cubicBezTo>
                      <a:pt x="135" y="580"/>
                      <a:pt x="136" y="580"/>
                      <a:pt x="138" y="580"/>
                    </a:cubicBezTo>
                    <a:cubicBezTo>
                      <a:pt x="141" y="580"/>
                      <a:pt x="142" y="578"/>
                      <a:pt x="144" y="577"/>
                    </a:cubicBezTo>
                    <a:cubicBezTo>
                      <a:pt x="145" y="576"/>
                      <a:pt x="149" y="578"/>
                      <a:pt x="151" y="577"/>
                    </a:cubicBezTo>
                    <a:cubicBezTo>
                      <a:pt x="153" y="576"/>
                      <a:pt x="159" y="576"/>
                      <a:pt x="160" y="578"/>
                    </a:cubicBezTo>
                    <a:cubicBezTo>
                      <a:pt x="162" y="580"/>
                      <a:pt x="163" y="585"/>
                      <a:pt x="162" y="587"/>
                    </a:cubicBezTo>
                    <a:cubicBezTo>
                      <a:pt x="161" y="588"/>
                      <a:pt x="163" y="590"/>
                      <a:pt x="164" y="593"/>
                    </a:cubicBezTo>
                    <a:cubicBezTo>
                      <a:pt x="166" y="595"/>
                      <a:pt x="171" y="594"/>
                      <a:pt x="173" y="595"/>
                    </a:cubicBezTo>
                    <a:cubicBezTo>
                      <a:pt x="174" y="596"/>
                      <a:pt x="178" y="601"/>
                      <a:pt x="178" y="604"/>
                    </a:cubicBezTo>
                    <a:cubicBezTo>
                      <a:pt x="177" y="606"/>
                      <a:pt x="180" y="607"/>
                      <a:pt x="182" y="606"/>
                    </a:cubicBezTo>
                    <a:cubicBezTo>
                      <a:pt x="184" y="605"/>
                      <a:pt x="185" y="607"/>
                      <a:pt x="187" y="608"/>
                    </a:cubicBezTo>
                    <a:cubicBezTo>
                      <a:pt x="189" y="610"/>
                      <a:pt x="191" y="609"/>
                      <a:pt x="193" y="608"/>
                    </a:cubicBezTo>
                    <a:cubicBezTo>
                      <a:pt x="195" y="607"/>
                      <a:pt x="198" y="606"/>
                      <a:pt x="199" y="607"/>
                    </a:cubicBezTo>
                    <a:cubicBezTo>
                      <a:pt x="200" y="609"/>
                      <a:pt x="204" y="612"/>
                      <a:pt x="204" y="613"/>
                    </a:cubicBezTo>
                    <a:cubicBezTo>
                      <a:pt x="204" y="614"/>
                      <a:pt x="211" y="613"/>
                      <a:pt x="214" y="615"/>
                    </a:cubicBezTo>
                    <a:cubicBezTo>
                      <a:pt x="217" y="616"/>
                      <a:pt x="220" y="616"/>
                      <a:pt x="223" y="617"/>
                    </a:cubicBezTo>
                    <a:cubicBezTo>
                      <a:pt x="226" y="619"/>
                      <a:pt x="229" y="619"/>
                      <a:pt x="230" y="621"/>
                    </a:cubicBezTo>
                    <a:cubicBezTo>
                      <a:pt x="230" y="623"/>
                      <a:pt x="226" y="625"/>
                      <a:pt x="226" y="626"/>
                    </a:cubicBezTo>
                    <a:cubicBezTo>
                      <a:pt x="226" y="627"/>
                      <a:pt x="229" y="628"/>
                      <a:pt x="229" y="629"/>
                    </a:cubicBezTo>
                    <a:cubicBezTo>
                      <a:pt x="229" y="631"/>
                      <a:pt x="226" y="631"/>
                      <a:pt x="225" y="632"/>
                    </a:cubicBezTo>
                    <a:cubicBezTo>
                      <a:pt x="225" y="633"/>
                      <a:pt x="227" y="635"/>
                      <a:pt x="228" y="636"/>
                    </a:cubicBezTo>
                    <a:cubicBezTo>
                      <a:pt x="228" y="638"/>
                      <a:pt x="226" y="642"/>
                      <a:pt x="226" y="643"/>
                    </a:cubicBezTo>
                    <a:cubicBezTo>
                      <a:pt x="226" y="644"/>
                      <a:pt x="218" y="643"/>
                      <a:pt x="216" y="643"/>
                    </a:cubicBezTo>
                    <a:cubicBezTo>
                      <a:pt x="215" y="643"/>
                      <a:pt x="209" y="649"/>
                      <a:pt x="208" y="649"/>
                    </a:cubicBezTo>
                    <a:cubicBezTo>
                      <a:pt x="206" y="649"/>
                      <a:pt x="207" y="652"/>
                      <a:pt x="207" y="654"/>
                    </a:cubicBezTo>
                    <a:cubicBezTo>
                      <a:pt x="213" y="653"/>
                      <a:pt x="218" y="653"/>
                      <a:pt x="219" y="654"/>
                    </a:cubicBezTo>
                    <a:cubicBezTo>
                      <a:pt x="220" y="656"/>
                      <a:pt x="207" y="661"/>
                      <a:pt x="205" y="662"/>
                    </a:cubicBezTo>
                    <a:cubicBezTo>
                      <a:pt x="203" y="663"/>
                      <a:pt x="209" y="666"/>
                      <a:pt x="209" y="668"/>
                    </a:cubicBezTo>
                    <a:cubicBezTo>
                      <a:pt x="209" y="670"/>
                      <a:pt x="202" y="671"/>
                      <a:pt x="203" y="675"/>
                    </a:cubicBezTo>
                    <a:cubicBezTo>
                      <a:pt x="203" y="679"/>
                      <a:pt x="200" y="680"/>
                      <a:pt x="196" y="680"/>
                    </a:cubicBezTo>
                    <a:cubicBezTo>
                      <a:pt x="193" y="680"/>
                      <a:pt x="192" y="682"/>
                      <a:pt x="193" y="682"/>
                    </a:cubicBezTo>
                    <a:cubicBezTo>
                      <a:pt x="195" y="683"/>
                      <a:pt x="195" y="688"/>
                      <a:pt x="202" y="690"/>
                    </a:cubicBezTo>
                    <a:cubicBezTo>
                      <a:pt x="209" y="691"/>
                      <a:pt x="217" y="698"/>
                      <a:pt x="223" y="705"/>
                    </a:cubicBezTo>
                    <a:cubicBezTo>
                      <a:pt x="224" y="706"/>
                      <a:pt x="225" y="706"/>
                      <a:pt x="226" y="707"/>
                    </a:cubicBezTo>
                    <a:cubicBezTo>
                      <a:pt x="228" y="706"/>
                      <a:pt x="229" y="705"/>
                      <a:pt x="230" y="705"/>
                    </a:cubicBezTo>
                    <a:cubicBezTo>
                      <a:pt x="234" y="705"/>
                      <a:pt x="240" y="707"/>
                      <a:pt x="244" y="709"/>
                    </a:cubicBezTo>
                    <a:cubicBezTo>
                      <a:pt x="247" y="712"/>
                      <a:pt x="260" y="709"/>
                      <a:pt x="261" y="711"/>
                    </a:cubicBezTo>
                    <a:cubicBezTo>
                      <a:pt x="263" y="713"/>
                      <a:pt x="266" y="715"/>
                      <a:pt x="268" y="715"/>
                    </a:cubicBezTo>
                    <a:cubicBezTo>
                      <a:pt x="271" y="715"/>
                      <a:pt x="273" y="720"/>
                      <a:pt x="275" y="719"/>
                    </a:cubicBezTo>
                    <a:cubicBezTo>
                      <a:pt x="277" y="717"/>
                      <a:pt x="285" y="717"/>
                      <a:pt x="287" y="717"/>
                    </a:cubicBezTo>
                    <a:cubicBezTo>
                      <a:pt x="289" y="717"/>
                      <a:pt x="289" y="719"/>
                      <a:pt x="291" y="719"/>
                    </a:cubicBezTo>
                    <a:cubicBezTo>
                      <a:pt x="293" y="719"/>
                      <a:pt x="293" y="726"/>
                      <a:pt x="294" y="726"/>
                    </a:cubicBezTo>
                    <a:cubicBezTo>
                      <a:pt x="296" y="725"/>
                      <a:pt x="301" y="730"/>
                      <a:pt x="305" y="731"/>
                    </a:cubicBezTo>
                    <a:cubicBezTo>
                      <a:pt x="308" y="731"/>
                      <a:pt x="312" y="737"/>
                      <a:pt x="313" y="737"/>
                    </a:cubicBezTo>
                    <a:cubicBezTo>
                      <a:pt x="315" y="736"/>
                      <a:pt x="317" y="739"/>
                      <a:pt x="318" y="737"/>
                    </a:cubicBezTo>
                    <a:cubicBezTo>
                      <a:pt x="319" y="734"/>
                      <a:pt x="324" y="735"/>
                      <a:pt x="326" y="731"/>
                    </a:cubicBezTo>
                    <a:cubicBezTo>
                      <a:pt x="319" y="723"/>
                      <a:pt x="312" y="715"/>
                      <a:pt x="313" y="712"/>
                    </a:cubicBezTo>
                    <a:cubicBezTo>
                      <a:pt x="313" y="706"/>
                      <a:pt x="315" y="702"/>
                      <a:pt x="308" y="696"/>
                    </a:cubicBezTo>
                    <a:cubicBezTo>
                      <a:pt x="301" y="690"/>
                      <a:pt x="309" y="686"/>
                      <a:pt x="314" y="680"/>
                    </a:cubicBezTo>
                    <a:cubicBezTo>
                      <a:pt x="318" y="674"/>
                      <a:pt x="328" y="672"/>
                      <a:pt x="334" y="668"/>
                    </a:cubicBezTo>
                    <a:cubicBezTo>
                      <a:pt x="333" y="667"/>
                      <a:pt x="332" y="666"/>
                      <a:pt x="330" y="666"/>
                    </a:cubicBezTo>
                    <a:cubicBezTo>
                      <a:pt x="326" y="664"/>
                      <a:pt x="324" y="662"/>
                      <a:pt x="328" y="661"/>
                    </a:cubicBezTo>
                    <a:cubicBezTo>
                      <a:pt x="331" y="660"/>
                      <a:pt x="330" y="658"/>
                      <a:pt x="326" y="654"/>
                    </a:cubicBezTo>
                    <a:cubicBezTo>
                      <a:pt x="323" y="650"/>
                      <a:pt x="321" y="646"/>
                      <a:pt x="319" y="646"/>
                    </a:cubicBezTo>
                    <a:cubicBezTo>
                      <a:pt x="317" y="646"/>
                      <a:pt x="314" y="645"/>
                      <a:pt x="311" y="646"/>
                    </a:cubicBezTo>
                    <a:cubicBezTo>
                      <a:pt x="308" y="647"/>
                      <a:pt x="309" y="644"/>
                      <a:pt x="309" y="640"/>
                    </a:cubicBezTo>
                    <a:cubicBezTo>
                      <a:pt x="310" y="637"/>
                      <a:pt x="304" y="637"/>
                      <a:pt x="303" y="636"/>
                    </a:cubicBezTo>
                    <a:cubicBezTo>
                      <a:pt x="302" y="634"/>
                      <a:pt x="304" y="629"/>
                      <a:pt x="305" y="629"/>
                    </a:cubicBezTo>
                    <a:cubicBezTo>
                      <a:pt x="306" y="628"/>
                      <a:pt x="309" y="627"/>
                      <a:pt x="309" y="625"/>
                    </a:cubicBezTo>
                    <a:cubicBezTo>
                      <a:pt x="309" y="624"/>
                      <a:pt x="304" y="623"/>
                      <a:pt x="306" y="620"/>
                    </a:cubicBezTo>
                    <a:cubicBezTo>
                      <a:pt x="308" y="616"/>
                      <a:pt x="312" y="616"/>
                      <a:pt x="312" y="613"/>
                    </a:cubicBezTo>
                    <a:cubicBezTo>
                      <a:pt x="312" y="609"/>
                      <a:pt x="315" y="606"/>
                      <a:pt x="318" y="609"/>
                    </a:cubicBezTo>
                    <a:cubicBezTo>
                      <a:pt x="322" y="611"/>
                      <a:pt x="323" y="618"/>
                      <a:pt x="327" y="616"/>
                    </a:cubicBezTo>
                    <a:cubicBezTo>
                      <a:pt x="331" y="615"/>
                      <a:pt x="329" y="611"/>
                      <a:pt x="328" y="609"/>
                    </a:cubicBezTo>
                    <a:cubicBezTo>
                      <a:pt x="328" y="607"/>
                      <a:pt x="327" y="604"/>
                      <a:pt x="331" y="603"/>
                    </a:cubicBezTo>
                    <a:cubicBezTo>
                      <a:pt x="336" y="602"/>
                      <a:pt x="334" y="598"/>
                      <a:pt x="337" y="598"/>
                    </a:cubicBezTo>
                    <a:cubicBezTo>
                      <a:pt x="341" y="598"/>
                      <a:pt x="347" y="593"/>
                      <a:pt x="349" y="592"/>
                    </a:cubicBezTo>
                    <a:cubicBezTo>
                      <a:pt x="351" y="591"/>
                      <a:pt x="356" y="589"/>
                      <a:pt x="358" y="590"/>
                    </a:cubicBezTo>
                    <a:cubicBezTo>
                      <a:pt x="360" y="591"/>
                      <a:pt x="362" y="593"/>
                      <a:pt x="364" y="590"/>
                    </a:cubicBezTo>
                    <a:cubicBezTo>
                      <a:pt x="365" y="586"/>
                      <a:pt x="371" y="588"/>
                      <a:pt x="372" y="590"/>
                    </a:cubicBezTo>
                    <a:cubicBezTo>
                      <a:pt x="372" y="592"/>
                      <a:pt x="382" y="592"/>
                      <a:pt x="385" y="594"/>
                    </a:cubicBezTo>
                    <a:cubicBezTo>
                      <a:pt x="388" y="596"/>
                      <a:pt x="394" y="600"/>
                      <a:pt x="394" y="602"/>
                    </a:cubicBezTo>
                    <a:cubicBezTo>
                      <a:pt x="394" y="604"/>
                      <a:pt x="397" y="607"/>
                      <a:pt x="397" y="603"/>
                    </a:cubicBezTo>
                    <a:cubicBezTo>
                      <a:pt x="397" y="600"/>
                      <a:pt x="400" y="601"/>
                      <a:pt x="404" y="603"/>
                    </a:cubicBezTo>
                    <a:cubicBezTo>
                      <a:pt x="408" y="606"/>
                      <a:pt x="413" y="605"/>
                      <a:pt x="414" y="602"/>
                    </a:cubicBezTo>
                    <a:cubicBezTo>
                      <a:pt x="415" y="600"/>
                      <a:pt x="423" y="597"/>
                      <a:pt x="425" y="599"/>
                    </a:cubicBezTo>
                    <a:cubicBezTo>
                      <a:pt x="428" y="601"/>
                      <a:pt x="429" y="602"/>
                      <a:pt x="432" y="599"/>
                    </a:cubicBezTo>
                    <a:cubicBezTo>
                      <a:pt x="435" y="596"/>
                      <a:pt x="442" y="597"/>
                      <a:pt x="443" y="600"/>
                    </a:cubicBezTo>
                    <a:cubicBezTo>
                      <a:pt x="444" y="603"/>
                      <a:pt x="447" y="603"/>
                      <a:pt x="450" y="603"/>
                    </a:cubicBezTo>
                    <a:cubicBezTo>
                      <a:pt x="453" y="603"/>
                      <a:pt x="454" y="608"/>
                      <a:pt x="456" y="607"/>
                    </a:cubicBezTo>
                    <a:cubicBezTo>
                      <a:pt x="458" y="606"/>
                      <a:pt x="457" y="601"/>
                      <a:pt x="460" y="601"/>
                    </a:cubicBezTo>
                    <a:cubicBezTo>
                      <a:pt x="462" y="602"/>
                      <a:pt x="464" y="605"/>
                      <a:pt x="468" y="605"/>
                    </a:cubicBezTo>
                    <a:cubicBezTo>
                      <a:pt x="472" y="605"/>
                      <a:pt x="475" y="604"/>
                      <a:pt x="475" y="601"/>
                    </a:cubicBezTo>
                    <a:cubicBezTo>
                      <a:pt x="475" y="598"/>
                      <a:pt x="475" y="593"/>
                      <a:pt x="472" y="593"/>
                    </a:cubicBezTo>
                    <a:cubicBezTo>
                      <a:pt x="470" y="593"/>
                      <a:pt x="467" y="590"/>
                      <a:pt x="464" y="590"/>
                    </a:cubicBezTo>
                    <a:cubicBezTo>
                      <a:pt x="461" y="590"/>
                      <a:pt x="458" y="585"/>
                      <a:pt x="461" y="584"/>
                    </a:cubicBezTo>
                    <a:cubicBezTo>
                      <a:pt x="464" y="583"/>
                      <a:pt x="469" y="581"/>
                      <a:pt x="468" y="578"/>
                    </a:cubicBezTo>
                    <a:cubicBezTo>
                      <a:pt x="467" y="576"/>
                      <a:pt x="466" y="571"/>
                      <a:pt x="470" y="570"/>
                    </a:cubicBezTo>
                    <a:cubicBezTo>
                      <a:pt x="474" y="570"/>
                      <a:pt x="483" y="570"/>
                      <a:pt x="482" y="568"/>
                    </a:cubicBezTo>
                    <a:cubicBezTo>
                      <a:pt x="482" y="567"/>
                      <a:pt x="474" y="566"/>
                      <a:pt x="472" y="563"/>
                    </a:cubicBezTo>
                    <a:cubicBezTo>
                      <a:pt x="471" y="561"/>
                      <a:pt x="470" y="555"/>
                      <a:pt x="472" y="554"/>
                    </a:cubicBezTo>
                    <a:cubicBezTo>
                      <a:pt x="473" y="553"/>
                      <a:pt x="478" y="554"/>
                      <a:pt x="481" y="553"/>
                    </a:cubicBezTo>
                    <a:cubicBezTo>
                      <a:pt x="484" y="552"/>
                      <a:pt x="491" y="555"/>
                      <a:pt x="495" y="552"/>
                    </a:cubicBezTo>
                    <a:cubicBezTo>
                      <a:pt x="499" y="549"/>
                      <a:pt x="507" y="548"/>
                      <a:pt x="512" y="548"/>
                    </a:cubicBezTo>
                    <a:cubicBezTo>
                      <a:pt x="516" y="548"/>
                      <a:pt x="520" y="545"/>
                      <a:pt x="523" y="545"/>
                    </a:cubicBezTo>
                    <a:cubicBezTo>
                      <a:pt x="527" y="544"/>
                      <a:pt x="537" y="543"/>
                      <a:pt x="539" y="542"/>
                    </a:cubicBezTo>
                    <a:cubicBezTo>
                      <a:pt x="542" y="541"/>
                      <a:pt x="555" y="539"/>
                      <a:pt x="556" y="536"/>
                    </a:cubicBezTo>
                    <a:cubicBezTo>
                      <a:pt x="556" y="534"/>
                      <a:pt x="567" y="532"/>
                      <a:pt x="570" y="533"/>
                    </a:cubicBezTo>
                    <a:cubicBezTo>
                      <a:pt x="573" y="534"/>
                      <a:pt x="576" y="535"/>
                      <a:pt x="579" y="534"/>
                    </a:cubicBezTo>
                    <a:cubicBezTo>
                      <a:pt x="581" y="533"/>
                      <a:pt x="586" y="536"/>
                      <a:pt x="586" y="539"/>
                    </a:cubicBezTo>
                    <a:cubicBezTo>
                      <a:pt x="585" y="541"/>
                      <a:pt x="588" y="544"/>
                      <a:pt x="588" y="547"/>
                    </a:cubicBezTo>
                    <a:cubicBezTo>
                      <a:pt x="588" y="549"/>
                      <a:pt x="585" y="550"/>
                      <a:pt x="587" y="551"/>
                    </a:cubicBezTo>
                    <a:cubicBezTo>
                      <a:pt x="588" y="553"/>
                      <a:pt x="595" y="552"/>
                      <a:pt x="597" y="550"/>
                    </a:cubicBezTo>
                    <a:cubicBezTo>
                      <a:pt x="599" y="547"/>
                      <a:pt x="601" y="551"/>
                      <a:pt x="601" y="552"/>
                    </a:cubicBezTo>
                    <a:cubicBezTo>
                      <a:pt x="601" y="554"/>
                      <a:pt x="604" y="555"/>
                      <a:pt x="604" y="553"/>
                    </a:cubicBezTo>
                    <a:cubicBezTo>
                      <a:pt x="604" y="551"/>
                      <a:pt x="608" y="552"/>
                      <a:pt x="610" y="554"/>
                    </a:cubicBezTo>
                    <a:cubicBezTo>
                      <a:pt x="611" y="555"/>
                      <a:pt x="616" y="552"/>
                      <a:pt x="616" y="555"/>
                    </a:cubicBezTo>
                    <a:cubicBezTo>
                      <a:pt x="616" y="557"/>
                      <a:pt x="609" y="559"/>
                      <a:pt x="612" y="562"/>
                    </a:cubicBezTo>
                    <a:cubicBezTo>
                      <a:pt x="615" y="565"/>
                      <a:pt x="616" y="559"/>
                      <a:pt x="620" y="560"/>
                    </a:cubicBezTo>
                    <a:cubicBezTo>
                      <a:pt x="624" y="561"/>
                      <a:pt x="629" y="556"/>
                      <a:pt x="632" y="555"/>
                    </a:cubicBezTo>
                    <a:cubicBezTo>
                      <a:pt x="636" y="554"/>
                      <a:pt x="640" y="551"/>
                      <a:pt x="643" y="549"/>
                    </a:cubicBezTo>
                    <a:cubicBezTo>
                      <a:pt x="646" y="547"/>
                      <a:pt x="652" y="548"/>
                      <a:pt x="650" y="550"/>
                    </a:cubicBezTo>
                    <a:cubicBezTo>
                      <a:pt x="648" y="552"/>
                      <a:pt x="646" y="556"/>
                      <a:pt x="653" y="558"/>
                    </a:cubicBezTo>
                    <a:cubicBezTo>
                      <a:pt x="661" y="561"/>
                      <a:pt x="669" y="576"/>
                      <a:pt x="674" y="583"/>
                    </a:cubicBezTo>
                    <a:cubicBezTo>
                      <a:pt x="679" y="590"/>
                      <a:pt x="683" y="603"/>
                      <a:pt x="686" y="603"/>
                    </a:cubicBezTo>
                    <a:cubicBezTo>
                      <a:pt x="688" y="603"/>
                      <a:pt x="689" y="597"/>
                      <a:pt x="692" y="596"/>
                    </a:cubicBezTo>
                    <a:cubicBezTo>
                      <a:pt x="696" y="595"/>
                      <a:pt x="698" y="601"/>
                      <a:pt x="701" y="602"/>
                    </a:cubicBezTo>
                    <a:cubicBezTo>
                      <a:pt x="705" y="603"/>
                      <a:pt x="709" y="605"/>
                      <a:pt x="712" y="604"/>
                    </a:cubicBezTo>
                    <a:cubicBezTo>
                      <a:pt x="715" y="603"/>
                      <a:pt x="721" y="599"/>
                      <a:pt x="723" y="601"/>
                    </a:cubicBezTo>
                    <a:cubicBezTo>
                      <a:pt x="726" y="602"/>
                      <a:pt x="729" y="602"/>
                      <a:pt x="731" y="607"/>
                    </a:cubicBezTo>
                    <a:cubicBezTo>
                      <a:pt x="733" y="611"/>
                      <a:pt x="736" y="612"/>
                      <a:pt x="738" y="612"/>
                    </a:cubicBezTo>
                    <a:cubicBezTo>
                      <a:pt x="740" y="612"/>
                      <a:pt x="740" y="615"/>
                      <a:pt x="740" y="617"/>
                    </a:cubicBezTo>
                    <a:cubicBezTo>
                      <a:pt x="740" y="619"/>
                      <a:pt x="744" y="621"/>
                      <a:pt x="746" y="621"/>
                    </a:cubicBezTo>
                    <a:cubicBezTo>
                      <a:pt x="748" y="621"/>
                      <a:pt x="753" y="621"/>
                      <a:pt x="755" y="620"/>
                    </a:cubicBezTo>
                    <a:cubicBezTo>
                      <a:pt x="756" y="619"/>
                      <a:pt x="758" y="618"/>
                      <a:pt x="759" y="620"/>
                    </a:cubicBezTo>
                    <a:cubicBezTo>
                      <a:pt x="759" y="622"/>
                      <a:pt x="762" y="626"/>
                      <a:pt x="764" y="626"/>
                    </a:cubicBezTo>
                    <a:cubicBezTo>
                      <a:pt x="766" y="626"/>
                      <a:pt x="770" y="628"/>
                      <a:pt x="770" y="626"/>
                    </a:cubicBezTo>
                    <a:cubicBezTo>
                      <a:pt x="771" y="624"/>
                      <a:pt x="776" y="623"/>
                      <a:pt x="778" y="623"/>
                    </a:cubicBezTo>
                    <a:cubicBezTo>
                      <a:pt x="780" y="623"/>
                      <a:pt x="787" y="621"/>
                      <a:pt x="788" y="618"/>
                    </a:cubicBezTo>
                    <a:cubicBezTo>
                      <a:pt x="790" y="615"/>
                      <a:pt x="795" y="615"/>
                      <a:pt x="797" y="613"/>
                    </a:cubicBezTo>
                    <a:cubicBezTo>
                      <a:pt x="799" y="611"/>
                      <a:pt x="803" y="610"/>
                      <a:pt x="804" y="608"/>
                    </a:cubicBezTo>
                    <a:cubicBezTo>
                      <a:pt x="805" y="606"/>
                      <a:pt x="811" y="607"/>
                      <a:pt x="812" y="605"/>
                    </a:cubicBezTo>
                    <a:cubicBezTo>
                      <a:pt x="813" y="603"/>
                      <a:pt x="818" y="603"/>
                      <a:pt x="820" y="604"/>
                    </a:cubicBezTo>
                    <a:cubicBezTo>
                      <a:pt x="822" y="604"/>
                      <a:pt x="834" y="607"/>
                      <a:pt x="836" y="606"/>
                    </a:cubicBezTo>
                    <a:cubicBezTo>
                      <a:pt x="837" y="606"/>
                      <a:pt x="838" y="612"/>
                      <a:pt x="839" y="613"/>
                    </a:cubicBezTo>
                    <a:cubicBezTo>
                      <a:pt x="841" y="613"/>
                      <a:pt x="847" y="618"/>
                      <a:pt x="849" y="616"/>
                    </a:cubicBezTo>
                    <a:cubicBezTo>
                      <a:pt x="850" y="615"/>
                      <a:pt x="854" y="614"/>
                      <a:pt x="858" y="616"/>
                    </a:cubicBezTo>
                    <a:cubicBezTo>
                      <a:pt x="861" y="618"/>
                      <a:pt x="864" y="620"/>
                      <a:pt x="866" y="618"/>
                    </a:cubicBezTo>
                    <a:cubicBezTo>
                      <a:pt x="867" y="616"/>
                      <a:pt x="874" y="615"/>
                      <a:pt x="875" y="613"/>
                    </a:cubicBezTo>
                    <a:cubicBezTo>
                      <a:pt x="876" y="612"/>
                      <a:pt x="877" y="608"/>
                      <a:pt x="875" y="607"/>
                    </a:cubicBezTo>
                    <a:cubicBezTo>
                      <a:pt x="874" y="605"/>
                      <a:pt x="872" y="600"/>
                      <a:pt x="871" y="597"/>
                    </a:cubicBezTo>
                    <a:cubicBezTo>
                      <a:pt x="871" y="595"/>
                      <a:pt x="875" y="594"/>
                      <a:pt x="876" y="592"/>
                    </a:cubicBezTo>
                    <a:cubicBezTo>
                      <a:pt x="877" y="589"/>
                      <a:pt x="881" y="589"/>
                      <a:pt x="882" y="588"/>
                    </a:cubicBezTo>
                    <a:cubicBezTo>
                      <a:pt x="883" y="586"/>
                      <a:pt x="884" y="583"/>
                      <a:pt x="886" y="584"/>
                    </a:cubicBezTo>
                    <a:cubicBezTo>
                      <a:pt x="888" y="585"/>
                      <a:pt x="893" y="586"/>
                      <a:pt x="894" y="587"/>
                    </a:cubicBezTo>
                    <a:cubicBezTo>
                      <a:pt x="895" y="588"/>
                      <a:pt x="899" y="589"/>
                      <a:pt x="901" y="589"/>
                    </a:cubicBezTo>
                    <a:cubicBezTo>
                      <a:pt x="904" y="589"/>
                      <a:pt x="907" y="591"/>
                      <a:pt x="910" y="592"/>
                    </a:cubicBezTo>
                    <a:cubicBezTo>
                      <a:pt x="912" y="594"/>
                      <a:pt x="919" y="594"/>
                      <a:pt x="921" y="596"/>
                    </a:cubicBezTo>
                    <a:cubicBezTo>
                      <a:pt x="922" y="598"/>
                      <a:pt x="920" y="603"/>
                      <a:pt x="922" y="605"/>
                    </a:cubicBezTo>
                    <a:cubicBezTo>
                      <a:pt x="924" y="607"/>
                      <a:pt x="928" y="612"/>
                      <a:pt x="929" y="611"/>
                    </a:cubicBezTo>
                    <a:cubicBezTo>
                      <a:pt x="930" y="610"/>
                      <a:pt x="937" y="614"/>
                      <a:pt x="939" y="614"/>
                    </a:cubicBezTo>
                    <a:cubicBezTo>
                      <a:pt x="941" y="613"/>
                      <a:pt x="945" y="610"/>
                      <a:pt x="947" y="610"/>
                    </a:cubicBezTo>
                    <a:cubicBezTo>
                      <a:pt x="949" y="610"/>
                      <a:pt x="955" y="608"/>
                      <a:pt x="957" y="608"/>
                    </a:cubicBezTo>
                    <a:cubicBezTo>
                      <a:pt x="959" y="609"/>
                      <a:pt x="967" y="611"/>
                      <a:pt x="968" y="611"/>
                    </a:cubicBezTo>
                    <a:cubicBezTo>
                      <a:pt x="969" y="610"/>
                      <a:pt x="975" y="611"/>
                      <a:pt x="976" y="613"/>
                    </a:cubicBezTo>
                    <a:cubicBezTo>
                      <a:pt x="977" y="615"/>
                      <a:pt x="986" y="615"/>
                      <a:pt x="986" y="617"/>
                    </a:cubicBezTo>
                    <a:cubicBezTo>
                      <a:pt x="986" y="620"/>
                      <a:pt x="990" y="621"/>
                      <a:pt x="992" y="624"/>
                    </a:cubicBezTo>
                    <a:cubicBezTo>
                      <a:pt x="993" y="626"/>
                      <a:pt x="1004" y="625"/>
                      <a:pt x="1006" y="626"/>
                    </a:cubicBezTo>
                    <a:cubicBezTo>
                      <a:pt x="1008" y="628"/>
                      <a:pt x="1021" y="628"/>
                      <a:pt x="1021" y="626"/>
                    </a:cubicBezTo>
                    <a:cubicBezTo>
                      <a:pt x="1021" y="625"/>
                      <a:pt x="1033" y="624"/>
                      <a:pt x="1036" y="623"/>
                    </a:cubicBezTo>
                    <a:cubicBezTo>
                      <a:pt x="1038" y="621"/>
                      <a:pt x="1044" y="622"/>
                      <a:pt x="1045" y="619"/>
                    </a:cubicBezTo>
                    <a:cubicBezTo>
                      <a:pt x="1045" y="617"/>
                      <a:pt x="1051" y="615"/>
                      <a:pt x="1054" y="613"/>
                    </a:cubicBezTo>
                    <a:cubicBezTo>
                      <a:pt x="1056" y="611"/>
                      <a:pt x="1067" y="612"/>
                      <a:pt x="1068" y="614"/>
                    </a:cubicBezTo>
                    <a:cubicBezTo>
                      <a:pt x="1068" y="616"/>
                      <a:pt x="1075" y="617"/>
                      <a:pt x="1077" y="616"/>
                    </a:cubicBezTo>
                    <a:cubicBezTo>
                      <a:pt x="1080" y="615"/>
                      <a:pt x="1087" y="616"/>
                      <a:pt x="1088" y="619"/>
                    </a:cubicBezTo>
                    <a:cubicBezTo>
                      <a:pt x="1089" y="621"/>
                      <a:pt x="1097" y="622"/>
                      <a:pt x="1099" y="622"/>
                    </a:cubicBezTo>
                    <a:cubicBezTo>
                      <a:pt x="1101" y="621"/>
                      <a:pt x="1107" y="616"/>
                      <a:pt x="1110" y="616"/>
                    </a:cubicBezTo>
                    <a:cubicBezTo>
                      <a:pt x="1112" y="616"/>
                      <a:pt x="1115" y="613"/>
                      <a:pt x="1115" y="611"/>
                    </a:cubicBezTo>
                    <a:cubicBezTo>
                      <a:pt x="1114" y="609"/>
                      <a:pt x="1119" y="602"/>
                      <a:pt x="1120" y="599"/>
                    </a:cubicBezTo>
                    <a:cubicBezTo>
                      <a:pt x="1121" y="597"/>
                      <a:pt x="1125" y="589"/>
                      <a:pt x="1127" y="589"/>
                    </a:cubicBezTo>
                    <a:cubicBezTo>
                      <a:pt x="1129" y="588"/>
                      <a:pt x="1132" y="585"/>
                      <a:pt x="1132" y="583"/>
                    </a:cubicBezTo>
                    <a:cubicBezTo>
                      <a:pt x="1132" y="581"/>
                      <a:pt x="1131" y="575"/>
                      <a:pt x="1129" y="575"/>
                    </a:cubicBezTo>
                    <a:cubicBezTo>
                      <a:pt x="1127" y="575"/>
                      <a:pt x="1123" y="575"/>
                      <a:pt x="1128" y="569"/>
                    </a:cubicBezTo>
                    <a:cubicBezTo>
                      <a:pt x="1132" y="563"/>
                      <a:pt x="1141" y="564"/>
                      <a:pt x="1142" y="564"/>
                    </a:cubicBezTo>
                    <a:cubicBezTo>
                      <a:pt x="1143" y="564"/>
                      <a:pt x="1154" y="562"/>
                      <a:pt x="1159" y="563"/>
                    </a:cubicBezTo>
                    <a:cubicBezTo>
                      <a:pt x="1163" y="564"/>
                      <a:pt x="1166" y="562"/>
                      <a:pt x="1171" y="565"/>
                    </a:cubicBezTo>
                    <a:cubicBezTo>
                      <a:pt x="1176" y="568"/>
                      <a:pt x="1183" y="567"/>
                      <a:pt x="1185" y="569"/>
                    </a:cubicBezTo>
                    <a:cubicBezTo>
                      <a:pt x="1187" y="571"/>
                      <a:pt x="1193" y="573"/>
                      <a:pt x="1192" y="577"/>
                    </a:cubicBezTo>
                    <a:cubicBezTo>
                      <a:pt x="1191" y="581"/>
                      <a:pt x="1196" y="579"/>
                      <a:pt x="1198" y="588"/>
                    </a:cubicBezTo>
                    <a:cubicBezTo>
                      <a:pt x="1199" y="596"/>
                      <a:pt x="1203" y="597"/>
                      <a:pt x="1204" y="601"/>
                    </a:cubicBezTo>
                    <a:cubicBezTo>
                      <a:pt x="1205" y="605"/>
                      <a:pt x="1211" y="612"/>
                      <a:pt x="1210" y="615"/>
                    </a:cubicBezTo>
                    <a:cubicBezTo>
                      <a:pt x="1209" y="617"/>
                      <a:pt x="1209" y="621"/>
                      <a:pt x="1214" y="621"/>
                    </a:cubicBezTo>
                    <a:cubicBezTo>
                      <a:pt x="1220" y="621"/>
                      <a:pt x="1224" y="626"/>
                      <a:pt x="1225" y="625"/>
                    </a:cubicBezTo>
                    <a:cubicBezTo>
                      <a:pt x="1227" y="624"/>
                      <a:pt x="1233" y="627"/>
                      <a:pt x="1237" y="630"/>
                    </a:cubicBezTo>
                    <a:cubicBezTo>
                      <a:pt x="1240" y="633"/>
                      <a:pt x="1245" y="632"/>
                      <a:pt x="1245" y="635"/>
                    </a:cubicBezTo>
                    <a:cubicBezTo>
                      <a:pt x="1244" y="639"/>
                      <a:pt x="1247" y="642"/>
                      <a:pt x="1247" y="645"/>
                    </a:cubicBezTo>
                    <a:cubicBezTo>
                      <a:pt x="1247" y="648"/>
                      <a:pt x="1253" y="650"/>
                      <a:pt x="1258" y="649"/>
                    </a:cubicBezTo>
                    <a:cubicBezTo>
                      <a:pt x="1263" y="649"/>
                      <a:pt x="1266" y="651"/>
                      <a:pt x="1268" y="647"/>
                    </a:cubicBezTo>
                    <a:cubicBezTo>
                      <a:pt x="1270" y="643"/>
                      <a:pt x="1277" y="645"/>
                      <a:pt x="1279" y="643"/>
                    </a:cubicBezTo>
                    <a:cubicBezTo>
                      <a:pt x="1281" y="641"/>
                      <a:pt x="1288" y="639"/>
                      <a:pt x="1288" y="645"/>
                    </a:cubicBezTo>
                    <a:cubicBezTo>
                      <a:pt x="1288" y="651"/>
                      <a:pt x="1292" y="653"/>
                      <a:pt x="1288" y="655"/>
                    </a:cubicBezTo>
                    <a:cubicBezTo>
                      <a:pt x="1285" y="657"/>
                      <a:pt x="1283" y="665"/>
                      <a:pt x="1282" y="669"/>
                    </a:cubicBezTo>
                    <a:cubicBezTo>
                      <a:pt x="1281" y="673"/>
                      <a:pt x="1276" y="674"/>
                      <a:pt x="1276" y="678"/>
                    </a:cubicBezTo>
                    <a:cubicBezTo>
                      <a:pt x="1275" y="682"/>
                      <a:pt x="1270" y="682"/>
                      <a:pt x="1270" y="685"/>
                    </a:cubicBezTo>
                    <a:cubicBezTo>
                      <a:pt x="1270" y="688"/>
                      <a:pt x="1264" y="687"/>
                      <a:pt x="1260" y="685"/>
                    </a:cubicBezTo>
                    <a:cubicBezTo>
                      <a:pt x="1257" y="683"/>
                      <a:pt x="1254" y="689"/>
                      <a:pt x="1251" y="689"/>
                    </a:cubicBezTo>
                    <a:cubicBezTo>
                      <a:pt x="1248" y="689"/>
                      <a:pt x="1249" y="695"/>
                      <a:pt x="1249" y="697"/>
                    </a:cubicBezTo>
                    <a:cubicBezTo>
                      <a:pt x="1250" y="700"/>
                      <a:pt x="1248" y="703"/>
                      <a:pt x="1250" y="707"/>
                    </a:cubicBezTo>
                    <a:cubicBezTo>
                      <a:pt x="1251" y="709"/>
                      <a:pt x="1250" y="713"/>
                      <a:pt x="1251" y="717"/>
                    </a:cubicBezTo>
                    <a:cubicBezTo>
                      <a:pt x="1255" y="714"/>
                      <a:pt x="1259" y="712"/>
                      <a:pt x="1260" y="712"/>
                    </a:cubicBezTo>
                    <a:cubicBezTo>
                      <a:pt x="1264" y="712"/>
                      <a:pt x="1269" y="719"/>
                      <a:pt x="1273" y="720"/>
                    </a:cubicBezTo>
                    <a:cubicBezTo>
                      <a:pt x="1278" y="720"/>
                      <a:pt x="1299" y="706"/>
                      <a:pt x="1299" y="703"/>
                    </a:cubicBezTo>
                    <a:cubicBezTo>
                      <a:pt x="1299" y="701"/>
                      <a:pt x="1312" y="689"/>
                      <a:pt x="1318" y="683"/>
                    </a:cubicBezTo>
                    <a:cubicBezTo>
                      <a:pt x="1323" y="677"/>
                      <a:pt x="1331" y="668"/>
                      <a:pt x="1334" y="661"/>
                    </a:cubicBezTo>
                    <a:cubicBezTo>
                      <a:pt x="1336" y="656"/>
                      <a:pt x="1344" y="648"/>
                      <a:pt x="1346" y="645"/>
                    </a:cubicBezTo>
                    <a:cubicBezTo>
                      <a:pt x="1348" y="641"/>
                      <a:pt x="1349" y="641"/>
                      <a:pt x="1353" y="633"/>
                    </a:cubicBezTo>
                    <a:cubicBezTo>
                      <a:pt x="1357" y="625"/>
                      <a:pt x="1357" y="605"/>
                      <a:pt x="1358" y="604"/>
                    </a:cubicBezTo>
                    <a:cubicBezTo>
                      <a:pt x="1359" y="602"/>
                      <a:pt x="1358" y="599"/>
                      <a:pt x="1360" y="597"/>
                    </a:cubicBezTo>
                    <a:cubicBezTo>
                      <a:pt x="1362" y="594"/>
                      <a:pt x="1361" y="591"/>
                      <a:pt x="1364" y="589"/>
                    </a:cubicBezTo>
                    <a:cubicBezTo>
                      <a:pt x="1368" y="586"/>
                      <a:pt x="1367" y="583"/>
                      <a:pt x="1366" y="581"/>
                    </a:cubicBezTo>
                    <a:cubicBezTo>
                      <a:pt x="1365" y="579"/>
                      <a:pt x="1366" y="574"/>
                      <a:pt x="1365" y="573"/>
                    </a:cubicBezTo>
                    <a:cubicBezTo>
                      <a:pt x="1365" y="571"/>
                      <a:pt x="1365" y="570"/>
                      <a:pt x="1367" y="569"/>
                    </a:cubicBezTo>
                    <a:cubicBezTo>
                      <a:pt x="1369" y="568"/>
                      <a:pt x="1365" y="565"/>
                      <a:pt x="1363" y="564"/>
                    </a:cubicBezTo>
                    <a:cubicBezTo>
                      <a:pt x="1360" y="562"/>
                      <a:pt x="1356" y="561"/>
                      <a:pt x="1356" y="558"/>
                    </a:cubicBezTo>
                    <a:cubicBezTo>
                      <a:pt x="1355" y="555"/>
                      <a:pt x="1351" y="551"/>
                      <a:pt x="1347" y="551"/>
                    </a:cubicBezTo>
                    <a:cubicBezTo>
                      <a:pt x="1343" y="552"/>
                      <a:pt x="1336" y="549"/>
                      <a:pt x="1337" y="552"/>
                    </a:cubicBezTo>
                    <a:cubicBezTo>
                      <a:pt x="1338" y="554"/>
                      <a:pt x="1337" y="556"/>
                      <a:pt x="1335" y="556"/>
                    </a:cubicBezTo>
                    <a:cubicBezTo>
                      <a:pt x="1333" y="555"/>
                      <a:pt x="1332" y="557"/>
                      <a:pt x="1330" y="560"/>
                    </a:cubicBezTo>
                    <a:cubicBezTo>
                      <a:pt x="1328" y="563"/>
                      <a:pt x="1320" y="564"/>
                      <a:pt x="1324" y="560"/>
                    </a:cubicBezTo>
                    <a:cubicBezTo>
                      <a:pt x="1327" y="557"/>
                      <a:pt x="1323" y="557"/>
                      <a:pt x="1323" y="554"/>
                    </a:cubicBezTo>
                    <a:cubicBezTo>
                      <a:pt x="1324" y="550"/>
                      <a:pt x="1327" y="547"/>
                      <a:pt x="1323" y="549"/>
                    </a:cubicBezTo>
                    <a:cubicBezTo>
                      <a:pt x="1319" y="551"/>
                      <a:pt x="1319" y="557"/>
                      <a:pt x="1316" y="557"/>
                    </a:cubicBezTo>
                    <a:cubicBezTo>
                      <a:pt x="1313" y="558"/>
                      <a:pt x="1314" y="548"/>
                      <a:pt x="1315" y="546"/>
                    </a:cubicBezTo>
                    <a:cubicBezTo>
                      <a:pt x="1316" y="543"/>
                      <a:pt x="1309" y="546"/>
                      <a:pt x="1302" y="545"/>
                    </a:cubicBezTo>
                    <a:cubicBezTo>
                      <a:pt x="1295" y="545"/>
                      <a:pt x="1297" y="540"/>
                      <a:pt x="1302" y="537"/>
                    </a:cubicBezTo>
                    <a:cubicBezTo>
                      <a:pt x="1308" y="534"/>
                      <a:pt x="1307" y="531"/>
                      <a:pt x="1310" y="530"/>
                    </a:cubicBezTo>
                    <a:cubicBezTo>
                      <a:pt x="1313" y="529"/>
                      <a:pt x="1320" y="524"/>
                      <a:pt x="1324" y="522"/>
                    </a:cubicBezTo>
                    <a:cubicBezTo>
                      <a:pt x="1329" y="519"/>
                      <a:pt x="1330" y="516"/>
                      <a:pt x="1331" y="513"/>
                    </a:cubicBezTo>
                    <a:cubicBezTo>
                      <a:pt x="1332" y="511"/>
                      <a:pt x="1340" y="507"/>
                      <a:pt x="1347" y="501"/>
                    </a:cubicBezTo>
                    <a:cubicBezTo>
                      <a:pt x="1354" y="495"/>
                      <a:pt x="1357" y="492"/>
                      <a:pt x="1359" y="489"/>
                    </a:cubicBezTo>
                    <a:cubicBezTo>
                      <a:pt x="1361" y="485"/>
                      <a:pt x="1371" y="481"/>
                      <a:pt x="1372" y="478"/>
                    </a:cubicBezTo>
                    <a:cubicBezTo>
                      <a:pt x="1372" y="475"/>
                      <a:pt x="1384" y="469"/>
                      <a:pt x="1393" y="467"/>
                    </a:cubicBezTo>
                    <a:cubicBezTo>
                      <a:pt x="1401" y="465"/>
                      <a:pt x="1415" y="468"/>
                      <a:pt x="1417" y="470"/>
                    </a:cubicBezTo>
                    <a:cubicBezTo>
                      <a:pt x="1420" y="473"/>
                      <a:pt x="1422" y="472"/>
                      <a:pt x="1423" y="470"/>
                    </a:cubicBezTo>
                    <a:cubicBezTo>
                      <a:pt x="1425" y="468"/>
                      <a:pt x="1428" y="469"/>
                      <a:pt x="1434" y="470"/>
                    </a:cubicBezTo>
                    <a:cubicBezTo>
                      <a:pt x="1439" y="470"/>
                      <a:pt x="1441" y="467"/>
                      <a:pt x="1444" y="468"/>
                    </a:cubicBezTo>
                    <a:cubicBezTo>
                      <a:pt x="1448" y="469"/>
                      <a:pt x="1451" y="470"/>
                      <a:pt x="1454" y="466"/>
                    </a:cubicBezTo>
                    <a:cubicBezTo>
                      <a:pt x="1456" y="461"/>
                      <a:pt x="1467" y="462"/>
                      <a:pt x="1470" y="464"/>
                    </a:cubicBezTo>
                    <a:cubicBezTo>
                      <a:pt x="1472" y="466"/>
                      <a:pt x="1474" y="468"/>
                      <a:pt x="1478" y="465"/>
                    </a:cubicBezTo>
                    <a:cubicBezTo>
                      <a:pt x="1482" y="463"/>
                      <a:pt x="1482" y="469"/>
                      <a:pt x="1486" y="469"/>
                    </a:cubicBezTo>
                    <a:cubicBezTo>
                      <a:pt x="1490" y="470"/>
                      <a:pt x="1487" y="473"/>
                      <a:pt x="1484" y="473"/>
                    </a:cubicBezTo>
                    <a:cubicBezTo>
                      <a:pt x="1481" y="473"/>
                      <a:pt x="1476" y="475"/>
                      <a:pt x="1480" y="477"/>
                    </a:cubicBezTo>
                    <a:cubicBezTo>
                      <a:pt x="1484" y="479"/>
                      <a:pt x="1489" y="475"/>
                      <a:pt x="1492" y="475"/>
                    </a:cubicBezTo>
                    <a:cubicBezTo>
                      <a:pt x="1495" y="475"/>
                      <a:pt x="1499" y="476"/>
                      <a:pt x="1503" y="473"/>
                    </a:cubicBezTo>
                    <a:cubicBezTo>
                      <a:pt x="1508" y="470"/>
                      <a:pt x="1509" y="475"/>
                      <a:pt x="1511" y="473"/>
                    </a:cubicBezTo>
                    <a:cubicBezTo>
                      <a:pt x="1514" y="471"/>
                      <a:pt x="1520" y="470"/>
                      <a:pt x="1523" y="470"/>
                    </a:cubicBezTo>
                    <a:cubicBezTo>
                      <a:pt x="1526" y="470"/>
                      <a:pt x="1524" y="467"/>
                      <a:pt x="1519" y="467"/>
                    </a:cubicBezTo>
                    <a:cubicBezTo>
                      <a:pt x="1514" y="467"/>
                      <a:pt x="1514" y="464"/>
                      <a:pt x="1518" y="457"/>
                    </a:cubicBezTo>
                    <a:cubicBezTo>
                      <a:pt x="1522" y="450"/>
                      <a:pt x="1529" y="447"/>
                      <a:pt x="1534" y="442"/>
                    </a:cubicBezTo>
                    <a:cubicBezTo>
                      <a:pt x="1539" y="438"/>
                      <a:pt x="1543" y="440"/>
                      <a:pt x="1543" y="438"/>
                    </a:cubicBezTo>
                    <a:cubicBezTo>
                      <a:pt x="1543" y="435"/>
                      <a:pt x="1545" y="427"/>
                      <a:pt x="1549" y="427"/>
                    </a:cubicBezTo>
                    <a:cubicBezTo>
                      <a:pt x="1552" y="427"/>
                      <a:pt x="1561" y="429"/>
                      <a:pt x="1567" y="426"/>
                    </a:cubicBezTo>
                    <a:cubicBezTo>
                      <a:pt x="1573" y="422"/>
                      <a:pt x="1572" y="428"/>
                      <a:pt x="1575" y="429"/>
                    </a:cubicBezTo>
                    <a:cubicBezTo>
                      <a:pt x="1577" y="430"/>
                      <a:pt x="1580" y="424"/>
                      <a:pt x="1583" y="426"/>
                    </a:cubicBezTo>
                    <a:cubicBezTo>
                      <a:pt x="1585" y="427"/>
                      <a:pt x="1579" y="431"/>
                      <a:pt x="1577" y="436"/>
                    </a:cubicBezTo>
                    <a:cubicBezTo>
                      <a:pt x="1576" y="441"/>
                      <a:pt x="1581" y="439"/>
                      <a:pt x="1584" y="440"/>
                    </a:cubicBezTo>
                    <a:cubicBezTo>
                      <a:pt x="1586" y="442"/>
                      <a:pt x="1580" y="444"/>
                      <a:pt x="1581" y="445"/>
                    </a:cubicBezTo>
                    <a:cubicBezTo>
                      <a:pt x="1581" y="446"/>
                      <a:pt x="1587" y="446"/>
                      <a:pt x="1594" y="439"/>
                    </a:cubicBezTo>
                    <a:cubicBezTo>
                      <a:pt x="1602" y="432"/>
                      <a:pt x="1608" y="430"/>
                      <a:pt x="1613" y="430"/>
                    </a:cubicBezTo>
                    <a:cubicBezTo>
                      <a:pt x="1618" y="431"/>
                      <a:pt x="1615" y="426"/>
                      <a:pt x="1615" y="419"/>
                    </a:cubicBezTo>
                    <a:cubicBezTo>
                      <a:pt x="1616" y="412"/>
                      <a:pt x="1630" y="410"/>
                      <a:pt x="1635" y="412"/>
                    </a:cubicBezTo>
                    <a:cubicBezTo>
                      <a:pt x="1639" y="414"/>
                      <a:pt x="1639" y="416"/>
                      <a:pt x="1634" y="415"/>
                    </a:cubicBezTo>
                    <a:cubicBezTo>
                      <a:pt x="1630" y="414"/>
                      <a:pt x="1626" y="418"/>
                      <a:pt x="1626" y="424"/>
                    </a:cubicBezTo>
                    <a:cubicBezTo>
                      <a:pt x="1626" y="429"/>
                      <a:pt x="1622" y="431"/>
                      <a:pt x="1624" y="433"/>
                    </a:cubicBezTo>
                    <a:cubicBezTo>
                      <a:pt x="1626" y="435"/>
                      <a:pt x="1621" y="436"/>
                      <a:pt x="1621" y="438"/>
                    </a:cubicBezTo>
                    <a:cubicBezTo>
                      <a:pt x="1621" y="441"/>
                      <a:pt x="1621" y="442"/>
                      <a:pt x="1617" y="443"/>
                    </a:cubicBezTo>
                    <a:cubicBezTo>
                      <a:pt x="1614" y="444"/>
                      <a:pt x="1603" y="446"/>
                      <a:pt x="1603" y="450"/>
                    </a:cubicBezTo>
                    <a:cubicBezTo>
                      <a:pt x="1602" y="454"/>
                      <a:pt x="1596" y="455"/>
                      <a:pt x="1593" y="460"/>
                    </a:cubicBezTo>
                    <a:cubicBezTo>
                      <a:pt x="1591" y="465"/>
                      <a:pt x="1580" y="469"/>
                      <a:pt x="1573" y="479"/>
                    </a:cubicBezTo>
                    <a:cubicBezTo>
                      <a:pt x="1565" y="490"/>
                      <a:pt x="1554" y="490"/>
                      <a:pt x="1554" y="492"/>
                    </a:cubicBezTo>
                    <a:cubicBezTo>
                      <a:pt x="1554" y="494"/>
                      <a:pt x="1546" y="494"/>
                      <a:pt x="1544" y="494"/>
                    </a:cubicBezTo>
                    <a:cubicBezTo>
                      <a:pt x="1541" y="494"/>
                      <a:pt x="1546" y="501"/>
                      <a:pt x="1540" y="508"/>
                    </a:cubicBezTo>
                    <a:cubicBezTo>
                      <a:pt x="1533" y="515"/>
                      <a:pt x="1529" y="524"/>
                      <a:pt x="1529" y="534"/>
                    </a:cubicBezTo>
                    <a:cubicBezTo>
                      <a:pt x="1530" y="543"/>
                      <a:pt x="1533" y="570"/>
                      <a:pt x="1536" y="575"/>
                    </a:cubicBezTo>
                    <a:cubicBezTo>
                      <a:pt x="1538" y="580"/>
                      <a:pt x="1537" y="592"/>
                      <a:pt x="1539" y="594"/>
                    </a:cubicBezTo>
                    <a:cubicBezTo>
                      <a:pt x="1541" y="597"/>
                      <a:pt x="1541" y="601"/>
                      <a:pt x="1542" y="603"/>
                    </a:cubicBezTo>
                    <a:cubicBezTo>
                      <a:pt x="1544" y="604"/>
                      <a:pt x="1550" y="596"/>
                      <a:pt x="1554" y="592"/>
                    </a:cubicBezTo>
                    <a:cubicBezTo>
                      <a:pt x="1558" y="589"/>
                      <a:pt x="1557" y="588"/>
                      <a:pt x="1560" y="586"/>
                    </a:cubicBezTo>
                    <a:cubicBezTo>
                      <a:pt x="1562" y="584"/>
                      <a:pt x="1561" y="576"/>
                      <a:pt x="1562" y="574"/>
                    </a:cubicBezTo>
                    <a:cubicBezTo>
                      <a:pt x="1563" y="572"/>
                      <a:pt x="1568" y="571"/>
                      <a:pt x="1570" y="569"/>
                    </a:cubicBezTo>
                    <a:cubicBezTo>
                      <a:pt x="1571" y="567"/>
                      <a:pt x="1576" y="568"/>
                      <a:pt x="1578" y="568"/>
                    </a:cubicBezTo>
                    <a:cubicBezTo>
                      <a:pt x="1580" y="567"/>
                      <a:pt x="1578" y="561"/>
                      <a:pt x="1577" y="558"/>
                    </a:cubicBezTo>
                    <a:cubicBezTo>
                      <a:pt x="1576" y="555"/>
                      <a:pt x="1584" y="551"/>
                      <a:pt x="1588" y="548"/>
                    </a:cubicBezTo>
                    <a:cubicBezTo>
                      <a:pt x="1592" y="545"/>
                      <a:pt x="1597" y="550"/>
                      <a:pt x="1601" y="545"/>
                    </a:cubicBezTo>
                    <a:cubicBezTo>
                      <a:pt x="1606" y="541"/>
                      <a:pt x="1601" y="536"/>
                      <a:pt x="1599" y="534"/>
                    </a:cubicBezTo>
                    <a:cubicBezTo>
                      <a:pt x="1598" y="532"/>
                      <a:pt x="1604" y="522"/>
                      <a:pt x="1607" y="521"/>
                    </a:cubicBezTo>
                    <a:cubicBezTo>
                      <a:pt x="1611" y="520"/>
                      <a:pt x="1613" y="523"/>
                      <a:pt x="1616" y="520"/>
                    </a:cubicBezTo>
                    <a:cubicBezTo>
                      <a:pt x="1619" y="517"/>
                      <a:pt x="1613" y="512"/>
                      <a:pt x="1611" y="513"/>
                    </a:cubicBezTo>
                    <a:cubicBezTo>
                      <a:pt x="1608" y="513"/>
                      <a:pt x="1608" y="504"/>
                      <a:pt x="1613" y="500"/>
                    </a:cubicBezTo>
                    <a:cubicBezTo>
                      <a:pt x="1619" y="496"/>
                      <a:pt x="1616" y="495"/>
                      <a:pt x="1613" y="494"/>
                    </a:cubicBezTo>
                    <a:cubicBezTo>
                      <a:pt x="1609" y="493"/>
                      <a:pt x="1608" y="494"/>
                      <a:pt x="1606" y="494"/>
                    </a:cubicBezTo>
                    <a:cubicBezTo>
                      <a:pt x="1603" y="495"/>
                      <a:pt x="1600" y="489"/>
                      <a:pt x="1604" y="483"/>
                    </a:cubicBezTo>
                    <a:cubicBezTo>
                      <a:pt x="1609" y="477"/>
                      <a:pt x="1613" y="478"/>
                      <a:pt x="1614" y="473"/>
                    </a:cubicBezTo>
                    <a:cubicBezTo>
                      <a:pt x="1615" y="468"/>
                      <a:pt x="1621" y="461"/>
                      <a:pt x="1622" y="459"/>
                    </a:cubicBezTo>
                    <a:cubicBezTo>
                      <a:pt x="1624" y="456"/>
                      <a:pt x="1630" y="459"/>
                      <a:pt x="1632" y="458"/>
                    </a:cubicBezTo>
                    <a:cubicBezTo>
                      <a:pt x="1634" y="458"/>
                      <a:pt x="1634" y="463"/>
                      <a:pt x="1636" y="460"/>
                    </a:cubicBezTo>
                    <a:cubicBezTo>
                      <a:pt x="1639" y="458"/>
                      <a:pt x="1644" y="449"/>
                      <a:pt x="1648" y="449"/>
                    </a:cubicBezTo>
                    <a:cubicBezTo>
                      <a:pt x="1652" y="449"/>
                      <a:pt x="1649" y="455"/>
                      <a:pt x="1650" y="459"/>
                    </a:cubicBezTo>
                    <a:cubicBezTo>
                      <a:pt x="1651" y="463"/>
                      <a:pt x="1653" y="458"/>
                      <a:pt x="1661" y="453"/>
                    </a:cubicBezTo>
                    <a:cubicBezTo>
                      <a:pt x="1668" y="448"/>
                      <a:pt x="1684" y="449"/>
                      <a:pt x="1689" y="451"/>
                    </a:cubicBezTo>
                    <a:cubicBezTo>
                      <a:pt x="1694" y="453"/>
                      <a:pt x="1694" y="459"/>
                      <a:pt x="1697" y="458"/>
                    </a:cubicBezTo>
                    <a:cubicBezTo>
                      <a:pt x="1701" y="457"/>
                      <a:pt x="1698" y="453"/>
                      <a:pt x="1702" y="451"/>
                    </a:cubicBezTo>
                    <a:cubicBezTo>
                      <a:pt x="1706" y="450"/>
                      <a:pt x="1713" y="446"/>
                      <a:pt x="1718" y="442"/>
                    </a:cubicBezTo>
                    <a:cubicBezTo>
                      <a:pt x="1723" y="438"/>
                      <a:pt x="1722" y="441"/>
                      <a:pt x="1725" y="438"/>
                    </a:cubicBezTo>
                    <a:cubicBezTo>
                      <a:pt x="1728" y="434"/>
                      <a:pt x="1730" y="436"/>
                      <a:pt x="1731" y="433"/>
                    </a:cubicBezTo>
                    <a:cubicBezTo>
                      <a:pt x="1732" y="431"/>
                      <a:pt x="1740" y="427"/>
                      <a:pt x="1750" y="425"/>
                    </a:cubicBezTo>
                    <a:cubicBezTo>
                      <a:pt x="1761" y="423"/>
                      <a:pt x="1774" y="416"/>
                      <a:pt x="1774" y="413"/>
                    </a:cubicBezTo>
                    <a:cubicBezTo>
                      <a:pt x="1773" y="411"/>
                      <a:pt x="1778" y="410"/>
                      <a:pt x="1778" y="412"/>
                    </a:cubicBezTo>
                    <a:cubicBezTo>
                      <a:pt x="1779" y="415"/>
                      <a:pt x="1783" y="414"/>
                      <a:pt x="1788" y="415"/>
                    </a:cubicBezTo>
                    <a:cubicBezTo>
                      <a:pt x="1794" y="416"/>
                      <a:pt x="1796" y="418"/>
                      <a:pt x="1801" y="414"/>
                    </a:cubicBezTo>
                    <a:cubicBezTo>
                      <a:pt x="1805" y="410"/>
                      <a:pt x="1800" y="408"/>
                      <a:pt x="1800" y="405"/>
                    </a:cubicBezTo>
                    <a:cubicBezTo>
                      <a:pt x="1800" y="401"/>
                      <a:pt x="1793" y="398"/>
                      <a:pt x="1794" y="394"/>
                    </a:cubicBezTo>
                    <a:cubicBezTo>
                      <a:pt x="1795" y="391"/>
                      <a:pt x="1788" y="382"/>
                      <a:pt x="1786" y="383"/>
                    </a:cubicBezTo>
                    <a:cubicBezTo>
                      <a:pt x="1784" y="385"/>
                      <a:pt x="1779" y="382"/>
                      <a:pt x="1779" y="379"/>
                    </a:cubicBezTo>
                    <a:cubicBezTo>
                      <a:pt x="1779" y="377"/>
                      <a:pt x="1779" y="373"/>
                      <a:pt x="1776" y="375"/>
                    </a:cubicBezTo>
                    <a:cubicBezTo>
                      <a:pt x="1773" y="377"/>
                      <a:pt x="1767" y="376"/>
                      <a:pt x="1766" y="373"/>
                    </a:cubicBezTo>
                    <a:cubicBezTo>
                      <a:pt x="1765" y="370"/>
                      <a:pt x="1773" y="368"/>
                      <a:pt x="1778" y="370"/>
                    </a:cubicBezTo>
                    <a:cubicBezTo>
                      <a:pt x="1783" y="372"/>
                      <a:pt x="1781" y="374"/>
                      <a:pt x="1784" y="376"/>
                    </a:cubicBezTo>
                    <a:cubicBezTo>
                      <a:pt x="1786" y="377"/>
                      <a:pt x="1793" y="377"/>
                      <a:pt x="1796" y="375"/>
                    </a:cubicBezTo>
                    <a:cubicBezTo>
                      <a:pt x="1800" y="373"/>
                      <a:pt x="1810" y="370"/>
                      <a:pt x="1811" y="367"/>
                    </a:cubicBezTo>
                    <a:cubicBezTo>
                      <a:pt x="1813" y="364"/>
                      <a:pt x="1811" y="363"/>
                      <a:pt x="1815" y="361"/>
                    </a:cubicBezTo>
                    <a:cubicBezTo>
                      <a:pt x="1818" y="360"/>
                      <a:pt x="1815" y="356"/>
                      <a:pt x="1813" y="355"/>
                    </a:cubicBezTo>
                    <a:cubicBezTo>
                      <a:pt x="1810" y="353"/>
                      <a:pt x="1810" y="349"/>
                      <a:pt x="1813" y="349"/>
                    </a:cubicBezTo>
                    <a:cubicBezTo>
                      <a:pt x="1816" y="349"/>
                      <a:pt x="1816" y="346"/>
                      <a:pt x="1818" y="346"/>
                    </a:cubicBezTo>
                    <a:cubicBezTo>
                      <a:pt x="1820" y="345"/>
                      <a:pt x="1820" y="347"/>
                      <a:pt x="1824" y="345"/>
                    </a:cubicBezTo>
                    <a:cubicBezTo>
                      <a:pt x="1827" y="343"/>
                      <a:pt x="1824" y="348"/>
                      <a:pt x="1822" y="351"/>
                    </a:cubicBezTo>
                    <a:cubicBezTo>
                      <a:pt x="1820" y="354"/>
                      <a:pt x="1826" y="357"/>
                      <a:pt x="1826" y="359"/>
                    </a:cubicBezTo>
                    <a:cubicBezTo>
                      <a:pt x="1827" y="361"/>
                      <a:pt x="1834" y="361"/>
                      <a:pt x="1838" y="359"/>
                    </a:cubicBezTo>
                    <a:cubicBezTo>
                      <a:pt x="1842" y="357"/>
                      <a:pt x="1855" y="362"/>
                      <a:pt x="1855" y="365"/>
                    </a:cubicBezTo>
                    <a:cubicBezTo>
                      <a:pt x="1856" y="368"/>
                      <a:pt x="1858" y="372"/>
                      <a:pt x="1863" y="375"/>
                    </a:cubicBezTo>
                    <a:cubicBezTo>
                      <a:pt x="1869" y="377"/>
                      <a:pt x="1874" y="376"/>
                      <a:pt x="1875" y="379"/>
                    </a:cubicBezTo>
                    <a:cubicBezTo>
                      <a:pt x="1876" y="381"/>
                      <a:pt x="1878" y="383"/>
                      <a:pt x="1881" y="382"/>
                    </a:cubicBezTo>
                    <a:cubicBezTo>
                      <a:pt x="1884" y="381"/>
                      <a:pt x="1885" y="385"/>
                      <a:pt x="1887" y="383"/>
                    </a:cubicBezTo>
                    <a:cubicBezTo>
                      <a:pt x="1890" y="381"/>
                      <a:pt x="1891" y="384"/>
                      <a:pt x="1894" y="381"/>
                    </a:cubicBezTo>
                    <a:cubicBezTo>
                      <a:pt x="1896" y="379"/>
                      <a:pt x="1887" y="377"/>
                      <a:pt x="1889" y="375"/>
                    </a:cubicBezTo>
                    <a:cubicBezTo>
                      <a:pt x="1890" y="373"/>
                      <a:pt x="1892" y="377"/>
                      <a:pt x="1894" y="376"/>
                    </a:cubicBezTo>
                    <a:cubicBezTo>
                      <a:pt x="1897" y="376"/>
                      <a:pt x="1893" y="371"/>
                      <a:pt x="1895" y="371"/>
                    </a:cubicBezTo>
                    <a:cubicBezTo>
                      <a:pt x="1897" y="370"/>
                      <a:pt x="1896" y="360"/>
                      <a:pt x="1894" y="360"/>
                    </a:cubicBezTo>
                    <a:cubicBezTo>
                      <a:pt x="1892" y="359"/>
                      <a:pt x="1893" y="356"/>
                      <a:pt x="1897" y="358"/>
                    </a:cubicBezTo>
                    <a:cubicBezTo>
                      <a:pt x="1901" y="361"/>
                      <a:pt x="1907" y="361"/>
                      <a:pt x="1910" y="361"/>
                    </a:cubicBezTo>
                    <a:cubicBezTo>
                      <a:pt x="1913" y="361"/>
                      <a:pt x="1910" y="358"/>
                      <a:pt x="1907" y="358"/>
                    </a:cubicBezTo>
                    <a:cubicBezTo>
                      <a:pt x="1904" y="357"/>
                      <a:pt x="1908" y="355"/>
                      <a:pt x="1910" y="357"/>
                    </a:cubicBezTo>
                    <a:cubicBezTo>
                      <a:pt x="1912" y="359"/>
                      <a:pt x="1915" y="360"/>
                      <a:pt x="1916" y="358"/>
                    </a:cubicBezTo>
                    <a:cubicBezTo>
                      <a:pt x="1916" y="356"/>
                      <a:pt x="1918" y="351"/>
                      <a:pt x="1922" y="351"/>
                    </a:cubicBezTo>
                    <a:cubicBezTo>
                      <a:pt x="1925" y="352"/>
                      <a:pt x="1926" y="350"/>
                      <a:pt x="1923" y="348"/>
                    </a:cubicBezTo>
                    <a:close/>
                    <a:moveTo>
                      <a:pt x="993" y="567"/>
                    </a:moveTo>
                    <a:cubicBezTo>
                      <a:pt x="984" y="576"/>
                      <a:pt x="965" y="578"/>
                      <a:pt x="965" y="585"/>
                    </a:cubicBezTo>
                    <a:cubicBezTo>
                      <a:pt x="965" y="592"/>
                      <a:pt x="942" y="595"/>
                      <a:pt x="940" y="592"/>
                    </a:cubicBezTo>
                    <a:cubicBezTo>
                      <a:pt x="938" y="589"/>
                      <a:pt x="957" y="589"/>
                      <a:pt x="961" y="579"/>
                    </a:cubicBezTo>
                    <a:cubicBezTo>
                      <a:pt x="966" y="569"/>
                      <a:pt x="983" y="563"/>
                      <a:pt x="991" y="550"/>
                    </a:cubicBezTo>
                    <a:cubicBezTo>
                      <a:pt x="997" y="541"/>
                      <a:pt x="1002" y="526"/>
                      <a:pt x="1006" y="527"/>
                    </a:cubicBezTo>
                    <a:cubicBezTo>
                      <a:pt x="1009" y="528"/>
                      <a:pt x="1003" y="559"/>
                      <a:pt x="993" y="567"/>
                    </a:cubicBezTo>
                    <a:close/>
                    <a:moveTo>
                      <a:pt x="385" y="202"/>
                    </a:moveTo>
                    <a:cubicBezTo>
                      <a:pt x="385" y="206"/>
                      <a:pt x="383" y="208"/>
                      <a:pt x="377" y="208"/>
                    </a:cubicBezTo>
                    <a:cubicBezTo>
                      <a:pt x="370" y="208"/>
                      <a:pt x="380" y="212"/>
                      <a:pt x="380" y="216"/>
                    </a:cubicBezTo>
                    <a:cubicBezTo>
                      <a:pt x="381" y="219"/>
                      <a:pt x="374" y="217"/>
                      <a:pt x="374" y="222"/>
                    </a:cubicBezTo>
                    <a:cubicBezTo>
                      <a:pt x="373" y="228"/>
                      <a:pt x="361" y="222"/>
                      <a:pt x="360" y="230"/>
                    </a:cubicBezTo>
                    <a:cubicBezTo>
                      <a:pt x="358" y="237"/>
                      <a:pt x="366" y="236"/>
                      <a:pt x="371" y="236"/>
                    </a:cubicBezTo>
                    <a:cubicBezTo>
                      <a:pt x="376" y="237"/>
                      <a:pt x="369" y="242"/>
                      <a:pt x="373" y="245"/>
                    </a:cubicBezTo>
                    <a:cubicBezTo>
                      <a:pt x="377" y="248"/>
                      <a:pt x="380" y="247"/>
                      <a:pt x="377" y="241"/>
                    </a:cubicBezTo>
                    <a:cubicBezTo>
                      <a:pt x="375" y="235"/>
                      <a:pt x="391" y="243"/>
                      <a:pt x="386" y="247"/>
                    </a:cubicBezTo>
                    <a:cubicBezTo>
                      <a:pt x="381" y="252"/>
                      <a:pt x="394" y="255"/>
                      <a:pt x="401" y="255"/>
                    </a:cubicBezTo>
                    <a:cubicBezTo>
                      <a:pt x="407" y="256"/>
                      <a:pt x="429" y="260"/>
                      <a:pt x="430" y="255"/>
                    </a:cubicBezTo>
                    <a:cubicBezTo>
                      <a:pt x="430" y="252"/>
                      <a:pt x="422" y="249"/>
                      <a:pt x="415" y="242"/>
                    </a:cubicBezTo>
                    <a:cubicBezTo>
                      <a:pt x="408" y="234"/>
                      <a:pt x="403" y="222"/>
                      <a:pt x="411" y="217"/>
                    </a:cubicBezTo>
                    <a:cubicBezTo>
                      <a:pt x="419" y="212"/>
                      <a:pt x="412" y="210"/>
                      <a:pt x="420" y="204"/>
                    </a:cubicBezTo>
                    <a:cubicBezTo>
                      <a:pt x="428" y="199"/>
                      <a:pt x="423" y="193"/>
                      <a:pt x="430" y="193"/>
                    </a:cubicBezTo>
                    <a:cubicBezTo>
                      <a:pt x="436" y="192"/>
                      <a:pt x="429" y="186"/>
                      <a:pt x="436" y="185"/>
                    </a:cubicBezTo>
                    <a:cubicBezTo>
                      <a:pt x="442" y="184"/>
                      <a:pt x="444" y="177"/>
                      <a:pt x="443" y="174"/>
                    </a:cubicBezTo>
                    <a:cubicBezTo>
                      <a:pt x="442" y="171"/>
                      <a:pt x="450" y="174"/>
                      <a:pt x="453" y="170"/>
                    </a:cubicBezTo>
                    <a:cubicBezTo>
                      <a:pt x="457" y="166"/>
                      <a:pt x="466" y="169"/>
                      <a:pt x="468" y="163"/>
                    </a:cubicBezTo>
                    <a:cubicBezTo>
                      <a:pt x="471" y="158"/>
                      <a:pt x="509" y="145"/>
                      <a:pt x="531" y="140"/>
                    </a:cubicBezTo>
                    <a:cubicBezTo>
                      <a:pt x="553" y="135"/>
                      <a:pt x="568" y="126"/>
                      <a:pt x="560" y="120"/>
                    </a:cubicBezTo>
                    <a:cubicBezTo>
                      <a:pt x="552" y="114"/>
                      <a:pt x="531" y="122"/>
                      <a:pt x="525" y="126"/>
                    </a:cubicBezTo>
                    <a:cubicBezTo>
                      <a:pt x="520" y="131"/>
                      <a:pt x="512" y="128"/>
                      <a:pt x="507" y="131"/>
                    </a:cubicBezTo>
                    <a:cubicBezTo>
                      <a:pt x="502" y="134"/>
                      <a:pt x="490" y="136"/>
                      <a:pt x="485" y="133"/>
                    </a:cubicBezTo>
                    <a:cubicBezTo>
                      <a:pt x="479" y="129"/>
                      <a:pt x="472" y="137"/>
                      <a:pt x="468" y="137"/>
                    </a:cubicBezTo>
                    <a:cubicBezTo>
                      <a:pt x="464" y="136"/>
                      <a:pt x="459" y="141"/>
                      <a:pt x="454" y="141"/>
                    </a:cubicBezTo>
                    <a:cubicBezTo>
                      <a:pt x="449" y="140"/>
                      <a:pt x="440" y="144"/>
                      <a:pt x="439" y="147"/>
                    </a:cubicBezTo>
                    <a:cubicBezTo>
                      <a:pt x="439" y="150"/>
                      <a:pt x="431" y="149"/>
                      <a:pt x="431" y="152"/>
                    </a:cubicBezTo>
                    <a:cubicBezTo>
                      <a:pt x="431" y="156"/>
                      <a:pt x="424" y="159"/>
                      <a:pt x="421" y="156"/>
                    </a:cubicBezTo>
                    <a:cubicBezTo>
                      <a:pt x="418" y="153"/>
                      <a:pt x="414" y="159"/>
                      <a:pt x="418" y="163"/>
                    </a:cubicBezTo>
                    <a:cubicBezTo>
                      <a:pt x="423" y="168"/>
                      <a:pt x="410" y="168"/>
                      <a:pt x="412" y="171"/>
                    </a:cubicBezTo>
                    <a:cubicBezTo>
                      <a:pt x="414" y="173"/>
                      <a:pt x="407" y="175"/>
                      <a:pt x="409" y="178"/>
                    </a:cubicBezTo>
                    <a:cubicBezTo>
                      <a:pt x="410" y="181"/>
                      <a:pt x="404" y="182"/>
                      <a:pt x="399" y="183"/>
                    </a:cubicBezTo>
                    <a:cubicBezTo>
                      <a:pt x="394" y="184"/>
                      <a:pt x="391" y="191"/>
                      <a:pt x="398" y="191"/>
                    </a:cubicBezTo>
                    <a:cubicBezTo>
                      <a:pt x="404" y="191"/>
                      <a:pt x="394" y="192"/>
                      <a:pt x="395" y="197"/>
                    </a:cubicBezTo>
                    <a:cubicBezTo>
                      <a:pt x="395" y="202"/>
                      <a:pt x="384" y="199"/>
                      <a:pt x="385" y="202"/>
                    </a:cubicBezTo>
                    <a:close/>
                    <a:moveTo>
                      <a:pt x="430" y="29"/>
                    </a:moveTo>
                    <a:cubicBezTo>
                      <a:pt x="431" y="32"/>
                      <a:pt x="429" y="32"/>
                      <a:pt x="422" y="32"/>
                    </a:cubicBezTo>
                    <a:cubicBezTo>
                      <a:pt x="415" y="32"/>
                      <a:pt x="412" y="36"/>
                      <a:pt x="415" y="39"/>
                    </a:cubicBezTo>
                    <a:cubicBezTo>
                      <a:pt x="419" y="42"/>
                      <a:pt x="437" y="41"/>
                      <a:pt x="440" y="37"/>
                    </a:cubicBezTo>
                    <a:cubicBezTo>
                      <a:pt x="443" y="33"/>
                      <a:pt x="451" y="36"/>
                      <a:pt x="452" y="32"/>
                    </a:cubicBezTo>
                    <a:cubicBezTo>
                      <a:pt x="453" y="28"/>
                      <a:pt x="429" y="26"/>
                      <a:pt x="430" y="29"/>
                    </a:cubicBezTo>
                    <a:close/>
                    <a:moveTo>
                      <a:pt x="387" y="33"/>
                    </a:moveTo>
                    <a:cubicBezTo>
                      <a:pt x="387" y="28"/>
                      <a:pt x="370" y="34"/>
                      <a:pt x="373" y="35"/>
                    </a:cubicBezTo>
                    <a:cubicBezTo>
                      <a:pt x="376" y="36"/>
                      <a:pt x="387" y="39"/>
                      <a:pt x="387" y="33"/>
                    </a:cubicBezTo>
                    <a:close/>
                    <a:moveTo>
                      <a:pt x="429" y="11"/>
                    </a:moveTo>
                    <a:cubicBezTo>
                      <a:pt x="437" y="11"/>
                      <a:pt x="434" y="6"/>
                      <a:pt x="440" y="7"/>
                    </a:cubicBezTo>
                    <a:cubicBezTo>
                      <a:pt x="445" y="7"/>
                      <a:pt x="452" y="7"/>
                      <a:pt x="449" y="4"/>
                    </a:cubicBezTo>
                    <a:cubicBezTo>
                      <a:pt x="447" y="0"/>
                      <a:pt x="427" y="2"/>
                      <a:pt x="429" y="4"/>
                    </a:cubicBezTo>
                    <a:cubicBezTo>
                      <a:pt x="431" y="7"/>
                      <a:pt x="414" y="6"/>
                      <a:pt x="414" y="7"/>
                    </a:cubicBezTo>
                    <a:cubicBezTo>
                      <a:pt x="415" y="9"/>
                      <a:pt x="421" y="11"/>
                      <a:pt x="429" y="11"/>
                    </a:cubicBezTo>
                    <a:close/>
                    <a:moveTo>
                      <a:pt x="487" y="23"/>
                    </a:moveTo>
                    <a:cubicBezTo>
                      <a:pt x="490" y="20"/>
                      <a:pt x="483" y="20"/>
                      <a:pt x="482" y="17"/>
                    </a:cubicBezTo>
                    <a:cubicBezTo>
                      <a:pt x="482" y="14"/>
                      <a:pt x="463" y="13"/>
                      <a:pt x="464" y="16"/>
                    </a:cubicBezTo>
                    <a:cubicBezTo>
                      <a:pt x="465" y="20"/>
                      <a:pt x="451" y="23"/>
                      <a:pt x="455" y="27"/>
                    </a:cubicBezTo>
                    <a:cubicBezTo>
                      <a:pt x="463" y="33"/>
                      <a:pt x="485" y="26"/>
                      <a:pt x="487" y="23"/>
                    </a:cubicBezTo>
                    <a:close/>
                    <a:moveTo>
                      <a:pt x="434" y="17"/>
                    </a:moveTo>
                    <a:cubicBezTo>
                      <a:pt x="435" y="10"/>
                      <a:pt x="424" y="16"/>
                      <a:pt x="415" y="12"/>
                    </a:cubicBezTo>
                    <a:cubicBezTo>
                      <a:pt x="406" y="9"/>
                      <a:pt x="401" y="9"/>
                      <a:pt x="407" y="14"/>
                    </a:cubicBezTo>
                    <a:cubicBezTo>
                      <a:pt x="410" y="16"/>
                      <a:pt x="392" y="18"/>
                      <a:pt x="395" y="21"/>
                    </a:cubicBezTo>
                    <a:cubicBezTo>
                      <a:pt x="401" y="27"/>
                      <a:pt x="433" y="24"/>
                      <a:pt x="4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2" name="Freeform 158"/>
              <p:cNvSpPr>
                <a:spLocks/>
              </p:cNvSpPr>
              <p:nvPr/>
            </p:nvSpPr>
            <p:spPr bwMode="auto">
              <a:xfrm>
                <a:off x="4622800" y="3133725"/>
                <a:ext cx="395288" cy="415925"/>
              </a:xfrm>
              <a:custGeom>
                <a:avLst/>
                <a:gdLst/>
                <a:ahLst/>
                <a:cxnLst>
                  <a:cxn ang="0">
                    <a:pos x="184" y="102"/>
                  </a:cxn>
                  <a:cxn ang="0">
                    <a:pos x="184" y="95"/>
                  </a:cxn>
                  <a:cxn ang="0">
                    <a:pos x="181" y="91"/>
                  </a:cxn>
                  <a:cxn ang="0">
                    <a:pos x="186" y="81"/>
                  </a:cxn>
                  <a:cxn ang="0">
                    <a:pos x="189" y="71"/>
                  </a:cxn>
                  <a:cxn ang="0">
                    <a:pos x="194" y="54"/>
                  </a:cxn>
                  <a:cxn ang="0">
                    <a:pos x="203" y="44"/>
                  </a:cxn>
                  <a:cxn ang="0">
                    <a:pos x="203" y="33"/>
                  </a:cxn>
                  <a:cxn ang="0">
                    <a:pos x="204" y="23"/>
                  </a:cxn>
                  <a:cxn ang="0">
                    <a:pos x="185" y="13"/>
                  </a:cxn>
                  <a:cxn ang="0">
                    <a:pos x="172" y="13"/>
                  </a:cxn>
                  <a:cxn ang="0">
                    <a:pos x="164" y="4"/>
                  </a:cxn>
                  <a:cxn ang="0">
                    <a:pos x="156" y="6"/>
                  </a:cxn>
                  <a:cxn ang="0">
                    <a:pos x="134" y="6"/>
                  </a:cxn>
                  <a:cxn ang="0">
                    <a:pos x="114" y="9"/>
                  </a:cxn>
                  <a:cxn ang="0">
                    <a:pos x="89" y="13"/>
                  </a:cxn>
                  <a:cxn ang="0">
                    <a:pos x="68" y="16"/>
                  </a:cxn>
                  <a:cxn ang="0">
                    <a:pos x="66" y="35"/>
                  </a:cxn>
                  <a:cxn ang="0">
                    <a:pos x="53" y="71"/>
                  </a:cxn>
                  <a:cxn ang="0">
                    <a:pos x="43" y="102"/>
                  </a:cxn>
                  <a:cxn ang="0">
                    <a:pos x="32" y="117"/>
                  </a:cxn>
                  <a:cxn ang="0">
                    <a:pos x="18" y="117"/>
                  </a:cxn>
                  <a:cxn ang="0">
                    <a:pos x="0" y="121"/>
                  </a:cxn>
                  <a:cxn ang="0">
                    <a:pos x="4" y="135"/>
                  </a:cxn>
                  <a:cxn ang="0">
                    <a:pos x="47" y="132"/>
                  </a:cxn>
                  <a:cxn ang="0">
                    <a:pos x="53" y="150"/>
                  </a:cxn>
                  <a:cxn ang="0">
                    <a:pos x="76" y="155"/>
                  </a:cxn>
                  <a:cxn ang="0">
                    <a:pos x="89" y="145"/>
                  </a:cxn>
                  <a:cxn ang="0">
                    <a:pos x="102" y="149"/>
                  </a:cxn>
                  <a:cxn ang="0">
                    <a:pos x="103" y="174"/>
                  </a:cxn>
                  <a:cxn ang="0">
                    <a:pos x="108" y="192"/>
                  </a:cxn>
                  <a:cxn ang="0">
                    <a:pos x="124" y="188"/>
                  </a:cxn>
                  <a:cxn ang="0">
                    <a:pos x="130" y="191"/>
                  </a:cxn>
                  <a:cxn ang="0">
                    <a:pos x="140" y="193"/>
                  </a:cxn>
                  <a:cxn ang="0">
                    <a:pos x="153" y="201"/>
                  </a:cxn>
                  <a:cxn ang="0">
                    <a:pos x="162" y="198"/>
                  </a:cxn>
                  <a:cxn ang="0">
                    <a:pos x="177" y="206"/>
                  </a:cxn>
                  <a:cxn ang="0">
                    <a:pos x="189" y="216"/>
                  </a:cxn>
                  <a:cxn ang="0">
                    <a:pos x="190" y="203"/>
                  </a:cxn>
                  <a:cxn ang="0">
                    <a:pos x="175" y="196"/>
                  </a:cxn>
                  <a:cxn ang="0">
                    <a:pos x="178" y="173"/>
                  </a:cxn>
                  <a:cxn ang="0">
                    <a:pos x="182" y="160"/>
                  </a:cxn>
                  <a:cxn ang="0">
                    <a:pos x="196" y="157"/>
                  </a:cxn>
                  <a:cxn ang="0">
                    <a:pos x="189" y="144"/>
                  </a:cxn>
                </a:cxnLst>
                <a:rect l="0" t="0" r="r" b="b"/>
                <a:pathLst>
                  <a:path w="206" h="218">
                    <a:moveTo>
                      <a:pt x="189" y="144"/>
                    </a:moveTo>
                    <a:cubicBezTo>
                      <a:pt x="183" y="141"/>
                      <a:pt x="181" y="103"/>
                      <a:pt x="184" y="102"/>
                    </a:cubicBezTo>
                    <a:cubicBezTo>
                      <a:pt x="184" y="102"/>
                      <a:pt x="185" y="102"/>
                      <a:pt x="185" y="103"/>
                    </a:cubicBezTo>
                    <a:cubicBezTo>
                      <a:pt x="184" y="95"/>
                      <a:pt x="184" y="95"/>
                      <a:pt x="184" y="95"/>
                    </a:cubicBezTo>
                    <a:cubicBezTo>
                      <a:pt x="184" y="95"/>
                      <a:pt x="184" y="94"/>
                      <a:pt x="184" y="94"/>
                    </a:cubicBezTo>
                    <a:cubicBezTo>
                      <a:pt x="183" y="94"/>
                      <a:pt x="181" y="93"/>
                      <a:pt x="181" y="91"/>
                    </a:cubicBezTo>
                    <a:cubicBezTo>
                      <a:pt x="181" y="88"/>
                      <a:pt x="184" y="88"/>
                      <a:pt x="184" y="88"/>
                    </a:cubicBezTo>
                    <a:cubicBezTo>
                      <a:pt x="184" y="88"/>
                      <a:pt x="183" y="82"/>
                      <a:pt x="186" y="81"/>
                    </a:cubicBezTo>
                    <a:cubicBezTo>
                      <a:pt x="187" y="80"/>
                      <a:pt x="187" y="80"/>
                      <a:pt x="187" y="79"/>
                    </a:cubicBezTo>
                    <a:cubicBezTo>
                      <a:pt x="189" y="78"/>
                      <a:pt x="189" y="74"/>
                      <a:pt x="189" y="71"/>
                    </a:cubicBezTo>
                    <a:cubicBezTo>
                      <a:pt x="189" y="68"/>
                      <a:pt x="190" y="64"/>
                      <a:pt x="191" y="62"/>
                    </a:cubicBezTo>
                    <a:cubicBezTo>
                      <a:pt x="193" y="59"/>
                      <a:pt x="192" y="55"/>
                      <a:pt x="194" y="54"/>
                    </a:cubicBezTo>
                    <a:cubicBezTo>
                      <a:pt x="196" y="52"/>
                      <a:pt x="196" y="48"/>
                      <a:pt x="198" y="47"/>
                    </a:cubicBezTo>
                    <a:cubicBezTo>
                      <a:pt x="201" y="47"/>
                      <a:pt x="203" y="46"/>
                      <a:pt x="203" y="44"/>
                    </a:cubicBezTo>
                    <a:cubicBezTo>
                      <a:pt x="203" y="43"/>
                      <a:pt x="206" y="41"/>
                      <a:pt x="206" y="38"/>
                    </a:cubicBezTo>
                    <a:cubicBezTo>
                      <a:pt x="206" y="36"/>
                      <a:pt x="203" y="36"/>
                      <a:pt x="203" y="33"/>
                    </a:cubicBezTo>
                    <a:cubicBezTo>
                      <a:pt x="203" y="30"/>
                      <a:pt x="204" y="23"/>
                      <a:pt x="204" y="23"/>
                    </a:cubicBezTo>
                    <a:cubicBezTo>
                      <a:pt x="204" y="23"/>
                      <a:pt x="204" y="23"/>
                      <a:pt x="204" y="23"/>
                    </a:cubicBezTo>
                    <a:cubicBezTo>
                      <a:pt x="198" y="18"/>
                      <a:pt x="192" y="13"/>
                      <a:pt x="191" y="12"/>
                    </a:cubicBezTo>
                    <a:cubicBezTo>
                      <a:pt x="189" y="11"/>
                      <a:pt x="185" y="13"/>
                      <a:pt x="185" y="13"/>
                    </a:cubicBezTo>
                    <a:cubicBezTo>
                      <a:pt x="185" y="13"/>
                      <a:pt x="182" y="10"/>
                      <a:pt x="179" y="13"/>
                    </a:cubicBezTo>
                    <a:cubicBezTo>
                      <a:pt x="176" y="15"/>
                      <a:pt x="172" y="13"/>
                      <a:pt x="172" y="13"/>
                    </a:cubicBezTo>
                    <a:cubicBezTo>
                      <a:pt x="172" y="13"/>
                      <a:pt x="168" y="11"/>
                      <a:pt x="167" y="7"/>
                    </a:cubicBezTo>
                    <a:cubicBezTo>
                      <a:pt x="166" y="6"/>
                      <a:pt x="165" y="5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6" y="6"/>
                      <a:pt x="146" y="0"/>
                      <a:pt x="143" y="5"/>
                    </a:cubicBezTo>
                    <a:cubicBezTo>
                      <a:pt x="141" y="9"/>
                      <a:pt x="139" y="6"/>
                      <a:pt x="134" y="6"/>
                    </a:cubicBezTo>
                    <a:cubicBezTo>
                      <a:pt x="130" y="6"/>
                      <a:pt x="125" y="8"/>
                      <a:pt x="123" y="9"/>
                    </a:cubicBezTo>
                    <a:cubicBezTo>
                      <a:pt x="120" y="11"/>
                      <a:pt x="116" y="8"/>
                      <a:pt x="114" y="9"/>
                    </a:cubicBezTo>
                    <a:cubicBezTo>
                      <a:pt x="111" y="11"/>
                      <a:pt x="110" y="17"/>
                      <a:pt x="110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9" y="13"/>
                      <a:pt x="84" y="7"/>
                      <a:pt x="79" y="7"/>
                    </a:cubicBezTo>
                    <a:cubicBezTo>
                      <a:pt x="75" y="7"/>
                      <a:pt x="68" y="16"/>
                      <a:pt x="68" y="16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9" y="28"/>
                      <a:pt x="67" y="33"/>
                      <a:pt x="66" y="35"/>
                    </a:cubicBezTo>
                    <a:cubicBezTo>
                      <a:pt x="64" y="38"/>
                      <a:pt x="62" y="40"/>
                      <a:pt x="62" y="47"/>
                    </a:cubicBezTo>
                    <a:cubicBezTo>
                      <a:pt x="62" y="54"/>
                      <a:pt x="53" y="65"/>
                      <a:pt x="53" y="71"/>
                    </a:cubicBezTo>
                    <a:cubicBezTo>
                      <a:pt x="53" y="76"/>
                      <a:pt x="44" y="80"/>
                      <a:pt x="44" y="83"/>
                    </a:cubicBezTo>
                    <a:cubicBezTo>
                      <a:pt x="44" y="87"/>
                      <a:pt x="43" y="94"/>
                      <a:pt x="43" y="102"/>
                    </a:cubicBezTo>
                    <a:cubicBezTo>
                      <a:pt x="43" y="110"/>
                      <a:pt x="39" y="103"/>
                      <a:pt x="39" y="110"/>
                    </a:cubicBezTo>
                    <a:cubicBezTo>
                      <a:pt x="39" y="117"/>
                      <a:pt x="35" y="113"/>
                      <a:pt x="32" y="117"/>
                    </a:cubicBezTo>
                    <a:cubicBezTo>
                      <a:pt x="28" y="120"/>
                      <a:pt x="27" y="121"/>
                      <a:pt x="27" y="117"/>
                    </a:cubicBezTo>
                    <a:cubicBezTo>
                      <a:pt x="27" y="114"/>
                      <a:pt x="22" y="113"/>
                      <a:pt x="18" y="117"/>
                    </a:cubicBezTo>
                    <a:cubicBezTo>
                      <a:pt x="14" y="120"/>
                      <a:pt x="12" y="117"/>
                      <a:pt x="10" y="116"/>
                    </a:cubicBezTo>
                    <a:cubicBezTo>
                      <a:pt x="9" y="115"/>
                      <a:pt x="4" y="118"/>
                      <a:pt x="0" y="121"/>
                    </a:cubicBezTo>
                    <a:cubicBezTo>
                      <a:pt x="2" y="126"/>
                      <a:pt x="3" y="130"/>
                      <a:pt x="4" y="134"/>
                    </a:cubicBezTo>
                    <a:cubicBezTo>
                      <a:pt x="4" y="134"/>
                      <a:pt x="4" y="135"/>
                      <a:pt x="4" y="135"/>
                    </a:cubicBezTo>
                    <a:cubicBezTo>
                      <a:pt x="6" y="133"/>
                      <a:pt x="9" y="132"/>
                      <a:pt x="10" y="132"/>
                    </a:cubicBezTo>
                    <a:cubicBezTo>
                      <a:pt x="14" y="131"/>
                      <a:pt x="47" y="132"/>
                      <a:pt x="47" y="132"/>
                    </a:cubicBezTo>
                    <a:cubicBezTo>
                      <a:pt x="47" y="132"/>
                      <a:pt x="50" y="137"/>
                      <a:pt x="49" y="141"/>
                    </a:cubicBezTo>
                    <a:cubicBezTo>
                      <a:pt x="48" y="146"/>
                      <a:pt x="51" y="144"/>
                      <a:pt x="53" y="150"/>
                    </a:cubicBezTo>
                    <a:cubicBezTo>
                      <a:pt x="56" y="156"/>
                      <a:pt x="58" y="158"/>
                      <a:pt x="63" y="157"/>
                    </a:cubicBezTo>
                    <a:cubicBezTo>
                      <a:pt x="68" y="155"/>
                      <a:pt x="74" y="154"/>
                      <a:pt x="76" y="155"/>
                    </a:cubicBezTo>
                    <a:cubicBezTo>
                      <a:pt x="78" y="155"/>
                      <a:pt x="77" y="146"/>
                      <a:pt x="80" y="145"/>
                    </a:cubicBezTo>
                    <a:cubicBezTo>
                      <a:pt x="83" y="143"/>
                      <a:pt x="89" y="145"/>
                      <a:pt x="89" y="145"/>
                    </a:cubicBezTo>
                    <a:cubicBezTo>
                      <a:pt x="89" y="145"/>
                      <a:pt x="90" y="147"/>
                      <a:pt x="95" y="147"/>
                    </a:cubicBezTo>
                    <a:cubicBezTo>
                      <a:pt x="100" y="147"/>
                      <a:pt x="102" y="145"/>
                      <a:pt x="102" y="149"/>
                    </a:cubicBezTo>
                    <a:cubicBezTo>
                      <a:pt x="102" y="152"/>
                      <a:pt x="103" y="156"/>
                      <a:pt x="104" y="158"/>
                    </a:cubicBezTo>
                    <a:cubicBezTo>
                      <a:pt x="106" y="159"/>
                      <a:pt x="100" y="172"/>
                      <a:pt x="103" y="174"/>
                    </a:cubicBezTo>
                    <a:cubicBezTo>
                      <a:pt x="105" y="176"/>
                      <a:pt x="109" y="180"/>
                      <a:pt x="108" y="183"/>
                    </a:cubicBezTo>
                    <a:cubicBezTo>
                      <a:pt x="108" y="185"/>
                      <a:pt x="106" y="191"/>
                      <a:pt x="108" y="192"/>
                    </a:cubicBezTo>
                    <a:cubicBezTo>
                      <a:pt x="110" y="192"/>
                      <a:pt x="111" y="189"/>
                      <a:pt x="114" y="189"/>
                    </a:cubicBezTo>
                    <a:cubicBezTo>
                      <a:pt x="118" y="189"/>
                      <a:pt x="121" y="189"/>
                      <a:pt x="124" y="188"/>
                    </a:cubicBezTo>
                    <a:cubicBezTo>
                      <a:pt x="126" y="187"/>
                      <a:pt x="127" y="187"/>
                      <a:pt x="127" y="188"/>
                    </a:cubicBezTo>
                    <a:cubicBezTo>
                      <a:pt x="129" y="189"/>
                      <a:pt x="130" y="191"/>
                      <a:pt x="130" y="191"/>
                    </a:cubicBezTo>
                    <a:cubicBezTo>
                      <a:pt x="130" y="191"/>
                      <a:pt x="131" y="194"/>
                      <a:pt x="133" y="193"/>
                    </a:cubicBezTo>
                    <a:cubicBezTo>
                      <a:pt x="135" y="192"/>
                      <a:pt x="141" y="191"/>
                      <a:pt x="140" y="193"/>
                    </a:cubicBezTo>
                    <a:cubicBezTo>
                      <a:pt x="140" y="195"/>
                      <a:pt x="142" y="199"/>
                      <a:pt x="144" y="198"/>
                    </a:cubicBezTo>
                    <a:cubicBezTo>
                      <a:pt x="146" y="197"/>
                      <a:pt x="151" y="201"/>
                      <a:pt x="153" y="201"/>
                    </a:cubicBezTo>
                    <a:cubicBezTo>
                      <a:pt x="156" y="201"/>
                      <a:pt x="158" y="201"/>
                      <a:pt x="158" y="200"/>
                    </a:cubicBezTo>
                    <a:cubicBezTo>
                      <a:pt x="158" y="198"/>
                      <a:pt x="161" y="196"/>
                      <a:pt x="162" y="198"/>
                    </a:cubicBezTo>
                    <a:cubicBezTo>
                      <a:pt x="163" y="200"/>
                      <a:pt x="166" y="204"/>
                      <a:pt x="168" y="204"/>
                    </a:cubicBezTo>
                    <a:cubicBezTo>
                      <a:pt x="171" y="204"/>
                      <a:pt x="177" y="204"/>
                      <a:pt x="177" y="206"/>
                    </a:cubicBezTo>
                    <a:cubicBezTo>
                      <a:pt x="177" y="208"/>
                      <a:pt x="179" y="214"/>
                      <a:pt x="181" y="216"/>
                    </a:cubicBezTo>
                    <a:cubicBezTo>
                      <a:pt x="184" y="218"/>
                      <a:pt x="189" y="216"/>
                      <a:pt x="189" y="216"/>
                    </a:cubicBezTo>
                    <a:cubicBezTo>
                      <a:pt x="189" y="216"/>
                      <a:pt x="191" y="214"/>
                      <a:pt x="191" y="211"/>
                    </a:cubicBezTo>
                    <a:cubicBezTo>
                      <a:pt x="191" y="207"/>
                      <a:pt x="191" y="203"/>
                      <a:pt x="190" y="203"/>
                    </a:cubicBezTo>
                    <a:cubicBezTo>
                      <a:pt x="188" y="203"/>
                      <a:pt x="186" y="206"/>
                      <a:pt x="182" y="205"/>
                    </a:cubicBezTo>
                    <a:cubicBezTo>
                      <a:pt x="179" y="204"/>
                      <a:pt x="176" y="197"/>
                      <a:pt x="175" y="196"/>
                    </a:cubicBezTo>
                    <a:cubicBezTo>
                      <a:pt x="173" y="195"/>
                      <a:pt x="177" y="189"/>
                      <a:pt x="177" y="186"/>
                    </a:cubicBezTo>
                    <a:cubicBezTo>
                      <a:pt x="177" y="183"/>
                      <a:pt x="180" y="174"/>
                      <a:pt x="178" y="173"/>
                    </a:cubicBezTo>
                    <a:cubicBezTo>
                      <a:pt x="176" y="172"/>
                      <a:pt x="177" y="169"/>
                      <a:pt x="179" y="167"/>
                    </a:cubicBezTo>
                    <a:cubicBezTo>
                      <a:pt x="182" y="165"/>
                      <a:pt x="178" y="160"/>
                      <a:pt x="182" y="160"/>
                    </a:cubicBezTo>
                    <a:cubicBezTo>
                      <a:pt x="186" y="160"/>
                      <a:pt x="194" y="160"/>
                      <a:pt x="196" y="157"/>
                    </a:cubicBezTo>
                    <a:cubicBezTo>
                      <a:pt x="196" y="157"/>
                      <a:pt x="196" y="157"/>
                      <a:pt x="196" y="157"/>
                    </a:cubicBezTo>
                    <a:cubicBezTo>
                      <a:pt x="197" y="156"/>
                      <a:pt x="197" y="156"/>
                      <a:pt x="197" y="155"/>
                    </a:cubicBezTo>
                    <a:cubicBezTo>
                      <a:pt x="195" y="151"/>
                      <a:pt x="192" y="145"/>
                      <a:pt x="189" y="144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3" name="Freeform 159"/>
              <p:cNvSpPr>
                <a:spLocks/>
              </p:cNvSpPr>
              <p:nvPr/>
            </p:nvSpPr>
            <p:spPr bwMode="auto">
              <a:xfrm>
                <a:off x="4975225" y="3306763"/>
                <a:ext cx="34925" cy="46038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4" y="24"/>
                  </a:cxn>
                  <a:cxn ang="0">
                    <a:pos x="9" y="21"/>
                  </a:cxn>
                  <a:cxn ang="0">
                    <a:pos x="18" y="8"/>
                  </a:cxn>
                  <a:cxn ang="0">
                    <a:pos x="15" y="6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12"/>
                  </a:cxn>
                </a:cxnLst>
                <a:rect l="0" t="0" r="r" b="b"/>
                <a:pathLst>
                  <a:path w="18" h="24">
                    <a:moveTo>
                      <a:pt x="1" y="12"/>
                    </a:moveTo>
                    <a:cubicBezTo>
                      <a:pt x="2" y="14"/>
                      <a:pt x="3" y="19"/>
                      <a:pt x="4" y="24"/>
                    </a:cubicBezTo>
                    <a:cubicBezTo>
                      <a:pt x="6" y="22"/>
                      <a:pt x="8" y="21"/>
                      <a:pt x="9" y="21"/>
                    </a:cubicBezTo>
                    <a:cubicBezTo>
                      <a:pt x="11" y="20"/>
                      <a:pt x="18" y="8"/>
                      <a:pt x="18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3"/>
                      <a:pt x="14" y="0"/>
                    </a:cubicBezTo>
                    <a:cubicBezTo>
                      <a:pt x="12" y="0"/>
                      <a:pt x="9" y="0"/>
                      <a:pt x="9" y="0"/>
                    </a:cubicBezTo>
                    <a:cubicBezTo>
                      <a:pt x="9" y="0"/>
                      <a:pt x="10" y="5"/>
                      <a:pt x="3" y="4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lnTo>
                      <a:pt x="1" y="12"/>
                    </a:ln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4" name="Freeform 160"/>
              <p:cNvSpPr>
                <a:spLocks/>
              </p:cNvSpPr>
              <p:nvPr/>
            </p:nvSpPr>
            <p:spPr bwMode="auto">
              <a:xfrm>
                <a:off x="4995863" y="3484563"/>
                <a:ext cx="230188" cy="368300"/>
              </a:xfrm>
              <a:custGeom>
                <a:avLst/>
                <a:gdLst/>
                <a:ahLst/>
                <a:cxnLst>
                  <a:cxn ang="0">
                    <a:pos x="119" y="50"/>
                  </a:cxn>
                  <a:cxn ang="0">
                    <a:pos x="116" y="28"/>
                  </a:cxn>
                  <a:cxn ang="0">
                    <a:pos x="115" y="1"/>
                  </a:cxn>
                  <a:cxn ang="0">
                    <a:pos x="115" y="0"/>
                  </a:cxn>
                  <a:cxn ang="0">
                    <a:pos x="103" y="7"/>
                  </a:cxn>
                  <a:cxn ang="0">
                    <a:pos x="95" y="9"/>
                  </a:cxn>
                  <a:cxn ang="0">
                    <a:pos x="89" y="8"/>
                  </a:cxn>
                  <a:cxn ang="0">
                    <a:pos x="85" y="13"/>
                  </a:cxn>
                  <a:cxn ang="0">
                    <a:pos x="78" y="13"/>
                  </a:cxn>
                  <a:cxn ang="0">
                    <a:pos x="69" y="15"/>
                  </a:cxn>
                  <a:cxn ang="0">
                    <a:pos x="65" y="11"/>
                  </a:cxn>
                  <a:cxn ang="0">
                    <a:pos x="58" y="13"/>
                  </a:cxn>
                  <a:cxn ang="0">
                    <a:pos x="52" y="12"/>
                  </a:cxn>
                  <a:cxn ang="0">
                    <a:pos x="51" y="16"/>
                  </a:cxn>
                  <a:cxn ang="0">
                    <a:pos x="56" y="40"/>
                  </a:cxn>
                  <a:cxn ang="0">
                    <a:pos x="63" y="46"/>
                  </a:cxn>
                  <a:cxn ang="0">
                    <a:pos x="63" y="58"/>
                  </a:cxn>
                  <a:cxn ang="0">
                    <a:pos x="57" y="65"/>
                  </a:cxn>
                  <a:cxn ang="0">
                    <a:pos x="56" y="75"/>
                  </a:cxn>
                  <a:cxn ang="0">
                    <a:pos x="46" y="62"/>
                  </a:cxn>
                  <a:cxn ang="0">
                    <a:pos x="48" y="47"/>
                  </a:cxn>
                  <a:cxn ang="0">
                    <a:pos x="39" y="46"/>
                  </a:cxn>
                  <a:cxn ang="0">
                    <a:pos x="31" y="40"/>
                  </a:cxn>
                  <a:cxn ang="0">
                    <a:pos x="0" y="52"/>
                  </a:cxn>
                  <a:cxn ang="0">
                    <a:pos x="2" y="60"/>
                  </a:cxn>
                  <a:cxn ang="0">
                    <a:pos x="2" y="60"/>
                  </a:cxn>
                  <a:cxn ang="0">
                    <a:pos x="3" y="64"/>
                  </a:cxn>
                  <a:cxn ang="0">
                    <a:pos x="18" y="67"/>
                  </a:cxn>
                  <a:cxn ang="0">
                    <a:pos x="31" y="72"/>
                  </a:cxn>
                  <a:cxn ang="0">
                    <a:pos x="31" y="89"/>
                  </a:cxn>
                  <a:cxn ang="0">
                    <a:pos x="28" y="99"/>
                  </a:cxn>
                  <a:cxn ang="0">
                    <a:pos x="32" y="108"/>
                  </a:cxn>
                  <a:cxn ang="0">
                    <a:pos x="26" y="116"/>
                  </a:cxn>
                  <a:cxn ang="0">
                    <a:pos x="23" y="127"/>
                  </a:cxn>
                  <a:cxn ang="0">
                    <a:pos x="11" y="138"/>
                  </a:cxn>
                  <a:cxn ang="0">
                    <a:pos x="12" y="139"/>
                  </a:cxn>
                  <a:cxn ang="0">
                    <a:pos x="19" y="160"/>
                  </a:cxn>
                  <a:cxn ang="0">
                    <a:pos x="20" y="180"/>
                  </a:cxn>
                  <a:cxn ang="0">
                    <a:pos x="21" y="193"/>
                  </a:cxn>
                  <a:cxn ang="0">
                    <a:pos x="30" y="193"/>
                  </a:cxn>
                  <a:cxn ang="0">
                    <a:pos x="30" y="187"/>
                  </a:cxn>
                  <a:cxn ang="0">
                    <a:pos x="26" y="183"/>
                  </a:cxn>
                  <a:cxn ang="0">
                    <a:pos x="43" y="170"/>
                  </a:cxn>
                  <a:cxn ang="0">
                    <a:pos x="57" y="161"/>
                  </a:cxn>
                  <a:cxn ang="0">
                    <a:pos x="59" y="145"/>
                  </a:cxn>
                  <a:cxn ang="0">
                    <a:pos x="57" y="130"/>
                  </a:cxn>
                  <a:cxn ang="0">
                    <a:pos x="51" y="116"/>
                  </a:cxn>
                  <a:cxn ang="0">
                    <a:pos x="53" y="108"/>
                  </a:cxn>
                  <a:cxn ang="0">
                    <a:pos x="58" y="102"/>
                  </a:cxn>
                  <a:cxn ang="0">
                    <a:pos x="68" y="96"/>
                  </a:cxn>
                  <a:cxn ang="0">
                    <a:pos x="79" y="83"/>
                  </a:cxn>
                  <a:cxn ang="0">
                    <a:pos x="101" y="73"/>
                  </a:cxn>
                  <a:cxn ang="0">
                    <a:pos x="119" y="50"/>
                  </a:cxn>
                </a:cxnLst>
                <a:rect l="0" t="0" r="r" b="b"/>
                <a:pathLst>
                  <a:path w="120" h="193">
                    <a:moveTo>
                      <a:pt x="119" y="50"/>
                    </a:moveTo>
                    <a:cubicBezTo>
                      <a:pt x="118" y="47"/>
                      <a:pt x="116" y="33"/>
                      <a:pt x="116" y="28"/>
                    </a:cubicBezTo>
                    <a:cubicBezTo>
                      <a:pt x="117" y="22"/>
                      <a:pt x="115" y="8"/>
                      <a:pt x="115" y="1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0" y="3"/>
                      <a:pt x="104" y="5"/>
                      <a:pt x="103" y="7"/>
                    </a:cubicBezTo>
                    <a:cubicBezTo>
                      <a:pt x="102" y="9"/>
                      <a:pt x="98" y="6"/>
                      <a:pt x="95" y="9"/>
                    </a:cubicBezTo>
                    <a:cubicBezTo>
                      <a:pt x="93" y="11"/>
                      <a:pt x="91" y="9"/>
                      <a:pt x="89" y="8"/>
                    </a:cubicBezTo>
                    <a:cubicBezTo>
                      <a:pt x="86" y="8"/>
                      <a:pt x="85" y="11"/>
                      <a:pt x="85" y="13"/>
                    </a:cubicBezTo>
                    <a:cubicBezTo>
                      <a:pt x="85" y="15"/>
                      <a:pt x="80" y="14"/>
                      <a:pt x="78" y="13"/>
                    </a:cubicBezTo>
                    <a:cubicBezTo>
                      <a:pt x="77" y="13"/>
                      <a:pt x="71" y="15"/>
                      <a:pt x="69" y="15"/>
                    </a:cubicBezTo>
                    <a:cubicBezTo>
                      <a:pt x="66" y="15"/>
                      <a:pt x="68" y="12"/>
                      <a:pt x="65" y="11"/>
                    </a:cubicBezTo>
                    <a:cubicBezTo>
                      <a:pt x="62" y="10"/>
                      <a:pt x="60" y="13"/>
                      <a:pt x="58" y="13"/>
                    </a:cubicBezTo>
                    <a:cubicBezTo>
                      <a:pt x="57" y="13"/>
                      <a:pt x="54" y="12"/>
                      <a:pt x="52" y="12"/>
                    </a:cubicBezTo>
                    <a:cubicBezTo>
                      <a:pt x="52" y="13"/>
                      <a:pt x="52" y="15"/>
                      <a:pt x="51" y="16"/>
                    </a:cubicBezTo>
                    <a:cubicBezTo>
                      <a:pt x="49" y="21"/>
                      <a:pt x="56" y="34"/>
                      <a:pt x="56" y="40"/>
                    </a:cubicBezTo>
                    <a:cubicBezTo>
                      <a:pt x="59" y="42"/>
                      <a:pt x="62" y="44"/>
                      <a:pt x="63" y="46"/>
                    </a:cubicBezTo>
                    <a:cubicBezTo>
                      <a:pt x="66" y="50"/>
                      <a:pt x="63" y="50"/>
                      <a:pt x="63" y="58"/>
                    </a:cubicBezTo>
                    <a:cubicBezTo>
                      <a:pt x="64" y="66"/>
                      <a:pt x="60" y="62"/>
                      <a:pt x="57" y="65"/>
                    </a:cubicBezTo>
                    <a:cubicBezTo>
                      <a:pt x="54" y="68"/>
                      <a:pt x="57" y="74"/>
                      <a:pt x="56" y="75"/>
                    </a:cubicBezTo>
                    <a:cubicBezTo>
                      <a:pt x="55" y="77"/>
                      <a:pt x="46" y="64"/>
                      <a:pt x="46" y="62"/>
                    </a:cubicBezTo>
                    <a:cubicBezTo>
                      <a:pt x="45" y="60"/>
                      <a:pt x="49" y="52"/>
                      <a:pt x="48" y="47"/>
                    </a:cubicBezTo>
                    <a:cubicBezTo>
                      <a:pt x="47" y="42"/>
                      <a:pt x="41" y="45"/>
                      <a:pt x="39" y="46"/>
                    </a:cubicBezTo>
                    <a:cubicBezTo>
                      <a:pt x="37" y="46"/>
                      <a:pt x="32" y="40"/>
                      <a:pt x="31" y="40"/>
                    </a:cubicBezTo>
                    <a:cubicBezTo>
                      <a:pt x="30" y="40"/>
                      <a:pt x="0" y="52"/>
                      <a:pt x="0" y="52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13" y="64"/>
                      <a:pt x="18" y="67"/>
                    </a:cubicBezTo>
                    <a:cubicBezTo>
                      <a:pt x="22" y="70"/>
                      <a:pt x="29" y="71"/>
                      <a:pt x="31" y="72"/>
                    </a:cubicBezTo>
                    <a:cubicBezTo>
                      <a:pt x="32" y="73"/>
                      <a:pt x="31" y="84"/>
                      <a:pt x="31" y="89"/>
                    </a:cubicBezTo>
                    <a:cubicBezTo>
                      <a:pt x="32" y="95"/>
                      <a:pt x="25" y="96"/>
                      <a:pt x="28" y="99"/>
                    </a:cubicBezTo>
                    <a:cubicBezTo>
                      <a:pt x="31" y="102"/>
                      <a:pt x="30" y="107"/>
                      <a:pt x="32" y="108"/>
                    </a:cubicBezTo>
                    <a:cubicBezTo>
                      <a:pt x="34" y="108"/>
                      <a:pt x="28" y="115"/>
                      <a:pt x="26" y="116"/>
                    </a:cubicBezTo>
                    <a:cubicBezTo>
                      <a:pt x="23" y="118"/>
                      <a:pt x="26" y="123"/>
                      <a:pt x="23" y="127"/>
                    </a:cubicBezTo>
                    <a:cubicBezTo>
                      <a:pt x="21" y="130"/>
                      <a:pt x="15" y="135"/>
                      <a:pt x="11" y="138"/>
                    </a:cubicBezTo>
                    <a:cubicBezTo>
                      <a:pt x="12" y="139"/>
                      <a:pt x="12" y="139"/>
                      <a:pt x="12" y="139"/>
                    </a:cubicBezTo>
                    <a:cubicBezTo>
                      <a:pt x="13" y="141"/>
                      <a:pt x="16" y="158"/>
                      <a:pt x="19" y="160"/>
                    </a:cubicBezTo>
                    <a:cubicBezTo>
                      <a:pt x="22" y="162"/>
                      <a:pt x="20" y="179"/>
                      <a:pt x="20" y="180"/>
                    </a:cubicBezTo>
                    <a:cubicBezTo>
                      <a:pt x="20" y="182"/>
                      <a:pt x="21" y="193"/>
                      <a:pt x="21" y="193"/>
                    </a:cubicBezTo>
                    <a:cubicBezTo>
                      <a:pt x="21" y="193"/>
                      <a:pt x="26" y="193"/>
                      <a:pt x="30" y="193"/>
                    </a:cubicBezTo>
                    <a:cubicBezTo>
                      <a:pt x="30" y="190"/>
                      <a:pt x="30" y="188"/>
                      <a:pt x="30" y="187"/>
                    </a:cubicBezTo>
                    <a:cubicBezTo>
                      <a:pt x="30" y="182"/>
                      <a:pt x="27" y="186"/>
                      <a:pt x="26" y="183"/>
                    </a:cubicBezTo>
                    <a:cubicBezTo>
                      <a:pt x="24" y="179"/>
                      <a:pt x="34" y="173"/>
                      <a:pt x="43" y="170"/>
                    </a:cubicBezTo>
                    <a:cubicBezTo>
                      <a:pt x="53" y="166"/>
                      <a:pt x="56" y="164"/>
                      <a:pt x="57" y="161"/>
                    </a:cubicBezTo>
                    <a:cubicBezTo>
                      <a:pt x="58" y="158"/>
                      <a:pt x="57" y="148"/>
                      <a:pt x="59" y="145"/>
                    </a:cubicBezTo>
                    <a:cubicBezTo>
                      <a:pt x="60" y="141"/>
                      <a:pt x="58" y="139"/>
                      <a:pt x="57" y="130"/>
                    </a:cubicBezTo>
                    <a:cubicBezTo>
                      <a:pt x="55" y="122"/>
                      <a:pt x="52" y="121"/>
                      <a:pt x="51" y="116"/>
                    </a:cubicBezTo>
                    <a:cubicBezTo>
                      <a:pt x="50" y="111"/>
                      <a:pt x="50" y="108"/>
                      <a:pt x="53" y="108"/>
                    </a:cubicBezTo>
                    <a:cubicBezTo>
                      <a:pt x="56" y="107"/>
                      <a:pt x="56" y="106"/>
                      <a:pt x="58" y="102"/>
                    </a:cubicBezTo>
                    <a:cubicBezTo>
                      <a:pt x="60" y="97"/>
                      <a:pt x="63" y="99"/>
                      <a:pt x="68" y="96"/>
                    </a:cubicBezTo>
                    <a:cubicBezTo>
                      <a:pt x="72" y="92"/>
                      <a:pt x="72" y="88"/>
                      <a:pt x="79" y="83"/>
                    </a:cubicBezTo>
                    <a:cubicBezTo>
                      <a:pt x="87" y="77"/>
                      <a:pt x="94" y="77"/>
                      <a:pt x="101" y="73"/>
                    </a:cubicBezTo>
                    <a:cubicBezTo>
                      <a:pt x="108" y="69"/>
                      <a:pt x="120" y="53"/>
                      <a:pt x="119" y="5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5" name="Freeform 161"/>
              <p:cNvSpPr>
                <a:spLocks/>
              </p:cNvSpPr>
              <p:nvPr/>
            </p:nvSpPr>
            <p:spPr bwMode="auto">
              <a:xfrm>
                <a:off x="4983163" y="3275013"/>
                <a:ext cx="233363" cy="238125"/>
              </a:xfrm>
              <a:custGeom>
                <a:avLst/>
                <a:gdLst/>
                <a:ahLst/>
                <a:cxnLst>
                  <a:cxn ang="0">
                    <a:pos x="114" y="100"/>
                  </a:cxn>
                  <a:cxn ang="0">
                    <a:pos x="110" y="88"/>
                  </a:cxn>
                  <a:cxn ang="0">
                    <a:pos x="109" y="79"/>
                  </a:cxn>
                  <a:cxn ang="0">
                    <a:pos x="111" y="71"/>
                  </a:cxn>
                  <a:cxn ang="0">
                    <a:pos x="105" y="61"/>
                  </a:cxn>
                  <a:cxn ang="0">
                    <a:pos x="110" y="44"/>
                  </a:cxn>
                  <a:cxn ang="0">
                    <a:pos x="91" y="30"/>
                  </a:cxn>
                  <a:cxn ang="0">
                    <a:pos x="92" y="24"/>
                  </a:cxn>
                  <a:cxn ang="0">
                    <a:pos x="49" y="1"/>
                  </a:cxn>
                  <a:cxn ang="0">
                    <a:pos x="44" y="12"/>
                  </a:cxn>
                  <a:cxn ang="0">
                    <a:pos x="44" y="19"/>
                  </a:cxn>
                  <a:cxn ang="0">
                    <a:pos x="26" y="18"/>
                  </a:cxn>
                  <a:cxn ang="0">
                    <a:pos x="26" y="0"/>
                  </a:cxn>
                  <a:cxn ang="0">
                    <a:pos x="17" y="1"/>
                  </a:cxn>
                  <a:cxn ang="0">
                    <a:pos x="11" y="2"/>
                  </a:cxn>
                  <a:cxn ang="0">
                    <a:pos x="13" y="7"/>
                  </a:cxn>
                  <a:cxn ang="0">
                    <a:pos x="15" y="15"/>
                  </a:cxn>
                  <a:cxn ang="0">
                    <a:pos x="10" y="17"/>
                  </a:cxn>
                  <a:cxn ang="0">
                    <a:pos x="11" y="23"/>
                  </a:cxn>
                  <a:cxn ang="0">
                    <a:pos x="14" y="25"/>
                  </a:cxn>
                  <a:cxn ang="0">
                    <a:pos x="5" y="38"/>
                  </a:cxn>
                  <a:cxn ang="0">
                    <a:pos x="0" y="41"/>
                  </a:cxn>
                  <a:cxn ang="0">
                    <a:pos x="7" y="62"/>
                  </a:cxn>
                  <a:cxn ang="0">
                    <a:pos x="13" y="77"/>
                  </a:cxn>
                  <a:cxn ang="0">
                    <a:pos x="15" y="86"/>
                  </a:cxn>
                  <a:cxn ang="0">
                    <a:pos x="9" y="81"/>
                  </a:cxn>
                  <a:cxn ang="0">
                    <a:pos x="8" y="83"/>
                  </a:cxn>
                  <a:cxn ang="0">
                    <a:pos x="8" y="83"/>
                  </a:cxn>
                  <a:cxn ang="0">
                    <a:pos x="16" y="88"/>
                  </a:cxn>
                  <a:cxn ang="0">
                    <a:pos x="26" y="92"/>
                  </a:cxn>
                  <a:cxn ang="0">
                    <a:pos x="41" y="99"/>
                  </a:cxn>
                  <a:cxn ang="0">
                    <a:pos x="42" y="100"/>
                  </a:cxn>
                  <a:cxn ang="0">
                    <a:pos x="49" y="100"/>
                  </a:cxn>
                  <a:cxn ang="0">
                    <a:pos x="51" y="99"/>
                  </a:cxn>
                  <a:cxn ang="0">
                    <a:pos x="59" y="122"/>
                  </a:cxn>
                  <a:cxn ang="0">
                    <a:pos x="65" y="123"/>
                  </a:cxn>
                  <a:cxn ang="0">
                    <a:pos x="72" y="121"/>
                  </a:cxn>
                  <a:cxn ang="0">
                    <a:pos x="76" y="125"/>
                  </a:cxn>
                  <a:cxn ang="0">
                    <a:pos x="85" y="123"/>
                  </a:cxn>
                  <a:cxn ang="0">
                    <a:pos x="92" y="123"/>
                  </a:cxn>
                  <a:cxn ang="0">
                    <a:pos x="96" y="118"/>
                  </a:cxn>
                  <a:cxn ang="0">
                    <a:pos x="102" y="119"/>
                  </a:cxn>
                  <a:cxn ang="0">
                    <a:pos x="110" y="117"/>
                  </a:cxn>
                  <a:cxn ang="0">
                    <a:pos x="122" y="110"/>
                  </a:cxn>
                  <a:cxn ang="0">
                    <a:pos x="114" y="100"/>
                  </a:cxn>
                </a:cxnLst>
                <a:rect l="0" t="0" r="r" b="b"/>
                <a:pathLst>
                  <a:path w="122" h="125">
                    <a:moveTo>
                      <a:pt x="114" y="100"/>
                    </a:moveTo>
                    <a:cubicBezTo>
                      <a:pt x="114" y="93"/>
                      <a:pt x="110" y="93"/>
                      <a:pt x="110" y="88"/>
                    </a:cubicBezTo>
                    <a:cubicBezTo>
                      <a:pt x="110" y="84"/>
                      <a:pt x="111" y="80"/>
                      <a:pt x="109" y="79"/>
                    </a:cubicBezTo>
                    <a:cubicBezTo>
                      <a:pt x="107" y="79"/>
                      <a:pt x="108" y="75"/>
                      <a:pt x="111" y="71"/>
                    </a:cubicBezTo>
                    <a:cubicBezTo>
                      <a:pt x="114" y="67"/>
                      <a:pt x="106" y="66"/>
                      <a:pt x="105" y="61"/>
                    </a:cubicBezTo>
                    <a:cubicBezTo>
                      <a:pt x="105" y="59"/>
                      <a:pt x="107" y="52"/>
                      <a:pt x="110" y="44"/>
                    </a:cubicBezTo>
                    <a:cubicBezTo>
                      <a:pt x="101" y="37"/>
                      <a:pt x="91" y="30"/>
                      <a:pt x="91" y="30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6"/>
                      <a:pt x="47" y="10"/>
                      <a:pt x="44" y="12"/>
                    </a:cubicBezTo>
                    <a:cubicBezTo>
                      <a:pt x="40" y="13"/>
                      <a:pt x="48" y="18"/>
                      <a:pt x="44" y="19"/>
                    </a:cubicBezTo>
                    <a:cubicBezTo>
                      <a:pt x="41" y="19"/>
                      <a:pt x="32" y="15"/>
                      <a:pt x="26" y="18"/>
                    </a:cubicBezTo>
                    <a:cubicBezTo>
                      <a:pt x="22" y="19"/>
                      <a:pt x="23" y="9"/>
                      <a:pt x="26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4" y="2"/>
                      <a:pt x="11" y="2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5" y="12"/>
                      <a:pt x="15" y="15"/>
                    </a:cubicBezTo>
                    <a:cubicBezTo>
                      <a:pt x="15" y="16"/>
                      <a:pt x="13" y="17"/>
                      <a:pt x="10" y="17"/>
                    </a:cubicBezTo>
                    <a:cubicBezTo>
                      <a:pt x="11" y="20"/>
                      <a:pt x="11" y="23"/>
                      <a:pt x="11" y="23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7" y="37"/>
                      <a:pt x="5" y="38"/>
                    </a:cubicBezTo>
                    <a:cubicBezTo>
                      <a:pt x="4" y="38"/>
                      <a:pt x="2" y="39"/>
                      <a:pt x="0" y="41"/>
                    </a:cubicBezTo>
                    <a:cubicBezTo>
                      <a:pt x="1" y="49"/>
                      <a:pt x="3" y="59"/>
                      <a:pt x="7" y="62"/>
                    </a:cubicBezTo>
                    <a:cubicBezTo>
                      <a:pt x="12" y="68"/>
                      <a:pt x="11" y="74"/>
                      <a:pt x="13" y="77"/>
                    </a:cubicBezTo>
                    <a:cubicBezTo>
                      <a:pt x="14" y="81"/>
                      <a:pt x="19" y="85"/>
                      <a:pt x="15" y="86"/>
                    </a:cubicBezTo>
                    <a:cubicBezTo>
                      <a:pt x="13" y="87"/>
                      <a:pt x="11" y="85"/>
                      <a:pt x="9" y="81"/>
                    </a:cubicBezTo>
                    <a:cubicBezTo>
                      <a:pt x="9" y="82"/>
                      <a:pt x="9" y="82"/>
                      <a:pt x="8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11" y="86"/>
                      <a:pt x="15" y="88"/>
                      <a:pt x="16" y="88"/>
                    </a:cubicBezTo>
                    <a:cubicBezTo>
                      <a:pt x="19" y="88"/>
                      <a:pt x="24" y="92"/>
                      <a:pt x="26" y="92"/>
                    </a:cubicBezTo>
                    <a:cubicBezTo>
                      <a:pt x="29" y="93"/>
                      <a:pt x="40" y="97"/>
                      <a:pt x="41" y="99"/>
                    </a:cubicBezTo>
                    <a:cubicBezTo>
                      <a:pt x="41" y="99"/>
                      <a:pt x="41" y="99"/>
                      <a:pt x="42" y="100"/>
                    </a:cubicBezTo>
                    <a:cubicBezTo>
                      <a:pt x="44" y="100"/>
                      <a:pt x="47" y="99"/>
                      <a:pt x="49" y="100"/>
                    </a:cubicBezTo>
                    <a:cubicBezTo>
                      <a:pt x="50" y="99"/>
                      <a:pt x="50" y="99"/>
                      <a:pt x="51" y="99"/>
                    </a:cubicBezTo>
                    <a:cubicBezTo>
                      <a:pt x="55" y="99"/>
                      <a:pt x="59" y="113"/>
                      <a:pt x="59" y="122"/>
                    </a:cubicBezTo>
                    <a:cubicBezTo>
                      <a:pt x="61" y="122"/>
                      <a:pt x="64" y="123"/>
                      <a:pt x="65" y="123"/>
                    </a:cubicBezTo>
                    <a:cubicBezTo>
                      <a:pt x="67" y="123"/>
                      <a:pt x="69" y="120"/>
                      <a:pt x="72" y="121"/>
                    </a:cubicBezTo>
                    <a:cubicBezTo>
                      <a:pt x="75" y="122"/>
                      <a:pt x="73" y="125"/>
                      <a:pt x="76" y="125"/>
                    </a:cubicBezTo>
                    <a:cubicBezTo>
                      <a:pt x="78" y="125"/>
                      <a:pt x="84" y="123"/>
                      <a:pt x="85" y="123"/>
                    </a:cubicBezTo>
                    <a:cubicBezTo>
                      <a:pt x="87" y="124"/>
                      <a:pt x="92" y="125"/>
                      <a:pt x="92" y="123"/>
                    </a:cubicBezTo>
                    <a:cubicBezTo>
                      <a:pt x="92" y="121"/>
                      <a:pt x="93" y="118"/>
                      <a:pt x="96" y="118"/>
                    </a:cubicBezTo>
                    <a:cubicBezTo>
                      <a:pt x="98" y="119"/>
                      <a:pt x="100" y="121"/>
                      <a:pt x="102" y="119"/>
                    </a:cubicBezTo>
                    <a:cubicBezTo>
                      <a:pt x="105" y="116"/>
                      <a:pt x="109" y="119"/>
                      <a:pt x="110" y="117"/>
                    </a:cubicBezTo>
                    <a:cubicBezTo>
                      <a:pt x="111" y="115"/>
                      <a:pt x="117" y="113"/>
                      <a:pt x="122" y="110"/>
                    </a:cubicBezTo>
                    <a:cubicBezTo>
                      <a:pt x="122" y="104"/>
                      <a:pt x="115" y="107"/>
                      <a:pt x="114" y="10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6" name="Freeform 162"/>
              <p:cNvSpPr>
                <a:spLocks/>
              </p:cNvSpPr>
              <p:nvPr/>
            </p:nvSpPr>
            <p:spPr bwMode="auto">
              <a:xfrm>
                <a:off x="5051425" y="3463925"/>
                <a:ext cx="71437" cy="168276"/>
              </a:xfrm>
              <a:custGeom>
                <a:avLst/>
                <a:gdLst/>
                <a:ahLst/>
                <a:cxnLst>
                  <a:cxn ang="0">
                    <a:pos x="34" y="57"/>
                  </a:cxn>
                  <a:cxn ang="0">
                    <a:pos x="27" y="51"/>
                  </a:cxn>
                  <a:cxn ang="0">
                    <a:pos x="27" y="53"/>
                  </a:cxn>
                  <a:cxn ang="0">
                    <a:pos x="15" y="35"/>
                  </a:cxn>
                  <a:cxn ang="0">
                    <a:pos x="16" y="15"/>
                  </a:cxn>
                  <a:cxn ang="0">
                    <a:pos x="13" y="1"/>
                  </a:cxn>
                  <a:cxn ang="0">
                    <a:pos x="6" y="1"/>
                  </a:cxn>
                  <a:cxn ang="0">
                    <a:pos x="10" y="12"/>
                  </a:cxn>
                  <a:cxn ang="0">
                    <a:pos x="6" y="14"/>
                  </a:cxn>
                  <a:cxn ang="0">
                    <a:pos x="7" y="32"/>
                  </a:cxn>
                  <a:cxn ang="0">
                    <a:pos x="2" y="35"/>
                  </a:cxn>
                  <a:cxn ang="0">
                    <a:pos x="0" y="46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10" y="57"/>
                  </a:cxn>
                  <a:cxn ang="0">
                    <a:pos x="19" y="58"/>
                  </a:cxn>
                  <a:cxn ang="0">
                    <a:pos x="17" y="73"/>
                  </a:cxn>
                  <a:cxn ang="0">
                    <a:pos x="27" y="86"/>
                  </a:cxn>
                  <a:cxn ang="0">
                    <a:pos x="28" y="76"/>
                  </a:cxn>
                  <a:cxn ang="0">
                    <a:pos x="34" y="69"/>
                  </a:cxn>
                  <a:cxn ang="0">
                    <a:pos x="34" y="57"/>
                  </a:cxn>
                </a:cxnLst>
                <a:rect l="0" t="0" r="r" b="b"/>
                <a:pathLst>
                  <a:path w="37" h="88">
                    <a:moveTo>
                      <a:pt x="34" y="57"/>
                    </a:moveTo>
                    <a:cubicBezTo>
                      <a:pt x="33" y="55"/>
                      <a:pt x="30" y="53"/>
                      <a:pt x="27" y="51"/>
                    </a:cubicBezTo>
                    <a:cubicBezTo>
                      <a:pt x="27" y="51"/>
                      <a:pt x="27" y="52"/>
                      <a:pt x="27" y="53"/>
                    </a:cubicBezTo>
                    <a:cubicBezTo>
                      <a:pt x="24" y="57"/>
                      <a:pt x="16" y="44"/>
                      <a:pt x="15" y="35"/>
                    </a:cubicBezTo>
                    <a:cubicBezTo>
                      <a:pt x="14" y="27"/>
                      <a:pt x="19" y="23"/>
                      <a:pt x="16" y="15"/>
                    </a:cubicBezTo>
                    <a:cubicBezTo>
                      <a:pt x="13" y="9"/>
                      <a:pt x="11" y="3"/>
                      <a:pt x="13" y="1"/>
                    </a:cubicBezTo>
                    <a:cubicBezTo>
                      <a:pt x="11" y="0"/>
                      <a:pt x="8" y="1"/>
                      <a:pt x="6" y="1"/>
                    </a:cubicBezTo>
                    <a:cubicBezTo>
                      <a:pt x="7" y="4"/>
                      <a:pt x="10" y="10"/>
                      <a:pt x="10" y="12"/>
                    </a:cubicBezTo>
                    <a:cubicBezTo>
                      <a:pt x="10" y="14"/>
                      <a:pt x="7" y="11"/>
                      <a:pt x="6" y="14"/>
                    </a:cubicBezTo>
                    <a:cubicBezTo>
                      <a:pt x="5" y="17"/>
                      <a:pt x="4" y="30"/>
                      <a:pt x="7" y="32"/>
                    </a:cubicBezTo>
                    <a:cubicBezTo>
                      <a:pt x="9" y="35"/>
                      <a:pt x="2" y="33"/>
                      <a:pt x="2" y="35"/>
                    </a:cubicBezTo>
                    <a:cubicBezTo>
                      <a:pt x="2" y="38"/>
                      <a:pt x="1" y="46"/>
                      <a:pt x="0" y="46"/>
                    </a:cubicBezTo>
                    <a:cubicBezTo>
                      <a:pt x="0" y="47"/>
                      <a:pt x="1" y="49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3" y="51"/>
                      <a:pt x="8" y="57"/>
                      <a:pt x="10" y="57"/>
                    </a:cubicBezTo>
                    <a:cubicBezTo>
                      <a:pt x="12" y="56"/>
                      <a:pt x="18" y="53"/>
                      <a:pt x="19" y="58"/>
                    </a:cubicBezTo>
                    <a:cubicBezTo>
                      <a:pt x="20" y="63"/>
                      <a:pt x="16" y="71"/>
                      <a:pt x="17" y="73"/>
                    </a:cubicBezTo>
                    <a:cubicBezTo>
                      <a:pt x="17" y="75"/>
                      <a:pt x="26" y="88"/>
                      <a:pt x="27" y="86"/>
                    </a:cubicBezTo>
                    <a:cubicBezTo>
                      <a:pt x="28" y="85"/>
                      <a:pt x="25" y="79"/>
                      <a:pt x="28" y="76"/>
                    </a:cubicBezTo>
                    <a:cubicBezTo>
                      <a:pt x="31" y="73"/>
                      <a:pt x="35" y="77"/>
                      <a:pt x="34" y="69"/>
                    </a:cubicBezTo>
                    <a:cubicBezTo>
                      <a:pt x="34" y="61"/>
                      <a:pt x="37" y="61"/>
                      <a:pt x="34" y="5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7" name="Freeform 163"/>
              <p:cNvSpPr>
                <a:spLocks/>
              </p:cNvSpPr>
              <p:nvPr/>
            </p:nvSpPr>
            <p:spPr bwMode="auto">
              <a:xfrm>
                <a:off x="7878763" y="3705225"/>
                <a:ext cx="73025" cy="57150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27"/>
                  </a:cxn>
                  <a:cxn ang="0">
                    <a:pos x="1" y="5"/>
                  </a:cxn>
                </a:cxnLst>
                <a:rect l="0" t="0" r="r" b="b"/>
                <a:pathLst>
                  <a:path w="38" h="30">
                    <a:moveTo>
                      <a:pt x="1" y="5"/>
                    </a:moveTo>
                    <a:cubicBezTo>
                      <a:pt x="0" y="0"/>
                      <a:pt x="38" y="25"/>
                      <a:pt x="34" y="27"/>
                    </a:cubicBezTo>
                    <a:cubicBezTo>
                      <a:pt x="30" y="30"/>
                      <a:pt x="2" y="9"/>
                      <a:pt x="1" y="5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8" name="Freeform 164"/>
              <p:cNvSpPr>
                <a:spLocks/>
              </p:cNvSpPr>
              <p:nvPr/>
            </p:nvSpPr>
            <p:spPr bwMode="auto">
              <a:xfrm>
                <a:off x="5816600" y="2316163"/>
                <a:ext cx="166688" cy="111125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75" y="51"/>
                  </a:cxn>
                  <a:cxn ang="0">
                    <a:pos x="83" y="53"/>
                  </a:cxn>
                  <a:cxn ang="0">
                    <a:pos x="87" y="52"/>
                  </a:cxn>
                  <a:cxn ang="0">
                    <a:pos x="84" y="37"/>
                  </a:cxn>
                  <a:cxn ang="0">
                    <a:pos x="73" y="30"/>
                  </a:cxn>
                  <a:cxn ang="0">
                    <a:pos x="72" y="20"/>
                  </a:cxn>
                  <a:cxn ang="0">
                    <a:pos x="57" y="21"/>
                  </a:cxn>
                  <a:cxn ang="0">
                    <a:pos x="47" y="19"/>
                  </a:cxn>
                  <a:cxn ang="0">
                    <a:pos x="37" y="19"/>
                  </a:cxn>
                  <a:cxn ang="0">
                    <a:pos x="21" y="18"/>
                  </a:cxn>
                  <a:cxn ang="0">
                    <a:pos x="29" y="11"/>
                  </a:cxn>
                  <a:cxn ang="0">
                    <a:pos x="33" y="11"/>
                  </a:cxn>
                  <a:cxn ang="0">
                    <a:pos x="37" y="2"/>
                  </a:cxn>
                  <a:cxn ang="0">
                    <a:pos x="29" y="4"/>
                  </a:cxn>
                  <a:cxn ang="0">
                    <a:pos x="20" y="6"/>
                  </a:cxn>
                  <a:cxn ang="0">
                    <a:pos x="15" y="12"/>
                  </a:cxn>
                  <a:cxn ang="0">
                    <a:pos x="11" y="18"/>
                  </a:cxn>
                  <a:cxn ang="0">
                    <a:pos x="1" y="22"/>
                  </a:cxn>
                  <a:cxn ang="0">
                    <a:pos x="8" y="31"/>
                  </a:cxn>
                  <a:cxn ang="0">
                    <a:pos x="9" y="41"/>
                  </a:cxn>
                  <a:cxn ang="0">
                    <a:pos x="4" y="52"/>
                  </a:cxn>
                  <a:cxn ang="0">
                    <a:pos x="10" y="53"/>
                  </a:cxn>
                  <a:cxn ang="0">
                    <a:pos x="21" y="50"/>
                  </a:cxn>
                  <a:cxn ang="0">
                    <a:pos x="32" y="44"/>
                  </a:cxn>
                  <a:cxn ang="0">
                    <a:pos x="42" y="35"/>
                  </a:cxn>
                  <a:cxn ang="0">
                    <a:pos x="47" y="44"/>
                  </a:cxn>
                  <a:cxn ang="0">
                    <a:pos x="47" y="57"/>
                  </a:cxn>
                  <a:cxn ang="0">
                    <a:pos x="52" y="58"/>
                  </a:cxn>
                  <a:cxn ang="0">
                    <a:pos x="58" y="56"/>
                  </a:cxn>
                  <a:cxn ang="0">
                    <a:pos x="71" y="47"/>
                  </a:cxn>
                </a:cxnLst>
                <a:rect l="0" t="0" r="r" b="b"/>
                <a:pathLst>
                  <a:path w="87" h="58">
                    <a:moveTo>
                      <a:pt x="71" y="47"/>
                    </a:moveTo>
                    <a:cubicBezTo>
                      <a:pt x="73" y="49"/>
                      <a:pt x="73" y="51"/>
                      <a:pt x="75" y="51"/>
                    </a:cubicBezTo>
                    <a:cubicBezTo>
                      <a:pt x="77" y="50"/>
                      <a:pt x="81" y="51"/>
                      <a:pt x="83" y="53"/>
                    </a:cubicBezTo>
                    <a:cubicBezTo>
                      <a:pt x="85" y="53"/>
                      <a:pt x="87" y="52"/>
                      <a:pt x="87" y="52"/>
                    </a:cubicBezTo>
                    <a:cubicBezTo>
                      <a:pt x="87" y="52"/>
                      <a:pt x="85" y="41"/>
                      <a:pt x="84" y="37"/>
                    </a:cubicBezTo>
                    <a:cubicBezTo>
                      <a:pt x="84" y="34"/>
                      <a:pt x="73" y="30"/>
                      <a:pt x="73" y="3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59" y="22"/>
                      <a:pt x="57" y="21"/>
                    </a:cubicBezTo>
                    <a:cubicBezTo>
                      <a:pt x="55" y="20"/>
                      <a:pt x="50" y="23"/>
                      <a:pt x="47" y="19"/>
                    </a:cubicBezTo>
                    <a:cubicBezTo>
                      <a:pt x="45" y="16"/>
                      <a:pt x="41" y="22"/>
                      <a:pt x="37" y="19"/>
                    </a:cubicBezTo>
                    <a:cubicBezTo>
                      <a:pt x="33" y="16"/>
                      <a:pt x="22" y="20"/>
                      <a:pt x="21" y="18"/>
                    </a:cubicBezTo>
                    <a:cubicBezTo>
                      <a:pt x="21" y="15"/>
                      <a:pt x="26" y="11"/>
                      <a:pt x="29" y="11"/>
                    </a:cubicBezTo>
                    <a:cubicBezTo>
                      <a:pt x="30" y="11"/>
                      <a:pt x="31" y="11"/>
                      <a:pt x="33" y="11"/>
                    </a:cubicBezTo>
                    <a:cubicBezTo>
                      <a:pt x="34" y="9"/>
                      <a:pt x="37" y="3"/>
                      <a:pt x="37" y="2"/>
                    </a:cubicBezTo>
                    <a:cubicBezTo>
                      <a:pt x="36" y="0"/>
                      <a:pt x="32" y="2"/>
                      <a:pt x="29" y="4"/>
                    </a:cubicBezTo>
                    <a:cubicBezTo>
                      <a:pt x="26" y="6"/>
                      <a:pt x="21" y="3"/>
                      <a:pt x="20" y="6"/>
                    </a:cubicBezTo>
                    <a:cubicBezTo>
                      <a:pt x="19" y="9"/>
                      <a:pt x="18" y="12"/>
                      <a:pt x="15" y="12"/>
                    </a:cubicBezTo>
                    <a:cubicBezTo>
                      <a:pt x="12" y="12"/>
                      <a:pt x="14" y="17"/>
                      <a:pt x="11" y="18"/>
                    </a:cubicBezTo>
                    <a:cubicBezTo>
                      <a:pt x="8" y="19"/>
                      <a:pt x="1" y="19"/>
                      <a:pt x="1" y="22"/>
                    </a:cubicBezTo>
                    <a:cubicBezTo>
                      <a:pt x="0" y="25"/>
                      <a:pt x="8" y="27"/>
                      <a:pt x="8" y="31"/>
                    </a:cubicBezTo>
                    <a:cubicBezTo>
                      <a:pt x="7" y="34"/>
                      <a:pt x="12" y="38"/>
                      <a:pt x="9" y="41"/>
                    </a:cubicBezTo>
                    <a:cubicBezTo>
                      <a:pt x="6" y="43"/>
                      <a:pt x="4" y="46"/>
                      <a:pt x="4" y="52"/>
                    </a:cubicBezTo>
                    <a:cubicBezTo>
                      <a:pt x="7" y="54"/>
                      <a:pt x="9" y="55"/>
                      <a:pt x="10" y="53"/>
                    </a:cubicBezTo>
                    <a:cubicBezTo>
                      <a:pt x="11" y="49"/>
                      <a:pt x="21" y="53"/>
                      <a:pt x="21" y="50"/>
                    </a:cubicBezTo>
                    <a:cubicBezTo>
                      <a:pt x="21" y="47"/>
                      <a:pt x="32" y="48"/>
                      <a:pt x="32" y="44"/>
                    </a:cubicBezTo>
                    <a:cubicBezTo>
                      <a:pt x="32" y="41"/>
                      <a:pt x="38" y="34"/>
                      <a:pt x="42" y="35"/>
                    </a:cubicBezTo>
                    <a:cubicBezTo>
                      <a:pt x="46" y="35"/>
                      <a:pt x="42" y="42"/>
                      <a:pt x="47" y="44"/>
                    </a:cubicBezTo>
                    <a:cubicBezTo>
                      <a:pt x="51" y="46"/>
                      <a:pt x="44" y="54"/>
                      <a:pt x="47" y="57"/>
                    </a:cubicBezTo>
                    <a:cubicBezTo>
                      <a:pt x="48" y="58"/>
                      <a:pt x="50" y="58"/>
                      <a:pt x="52" y="58"/>
                    </a:cubicBezTo>
                    <a:cubicBezTo>
                      <a:pt x="54" y="57"/>
                      <a:pt x="56" y="56"/>
                      <a:pt x="58" y="56"/>
                    </a:cubicBezTo>
                    <a:cubicBezTo>
                      <a:pt x="63" y="52"/>
                      <a:pt x="69" y="46"/>
                      <a:pt x="71" y="4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9" name="Freeform 165"/>
              <p:cNvSpPr>
                <a:spLocks/>
              </p:cNvSpPr>
              <p:nvPr/>
            </p:nvSpPr>
            <p:spPr bwMode="auto">
              <a:xfrm>
                <a:off x="2657475" y="2693988"/>
                <a:ext cx="19050" cy="39688"/>
              </a:xfrm>
              <a:custGeom>
                <a:avLst/>
                <a:gdLst/>
                <a:ahLst/>
                <a:cxnLst>
                  <a:cxn ang="0">
                    <a:pos x="8" y="19"/>
                  </a:cxn>
                  <a:cxn ang="0">
                    <a:pos x="4" y="15"/>
                  </a:cxn>
                  <a:cxn ang="0">
                    <a:pos x="0" y="7"/>
                  </a:cxn>
                  <a:cxn ang="0">
                    <a:pos x="4" y="4"/>
                  </a:cxn>
                  <a:cxn ang="0">
                    <a:pos x="5" y="12"/>
                  </a:cxn>
                  <a:cxn ang="0">
                    <a:pos x="8" y="19"/>
                  </a:cxn>
                </a:cxnLst>
                <a:rect l="0" t="0" r="r" b="b"/>
                <a:pathLst>
                  <a:path w="10" h="21">
                    <a:moveTo>
                      <a:pt x="8" y="19"/>
                    </a:moveTo>
                    <a:cubicBezTo>
                      <a:pt x="8" y="21"/>
                      <a:pt x="4" y="17"/>
                      <a:pt x="4" y="15"/>
                    </a:cubicBezTo>
                    <a:cubicBezTo>
                      <a:pt x="4" y="12"/>
                      <a:pt x="0" y="12"/>
                      <a:pt x="0" y="7"/>
                    </a:cubicBezTo>
                    <a:cubicBezTo>
                      <a:pt x="0" y="3"/>
                      <a:pt x="2" y="0"/>
                      <a:pt x="4" y="4"/>
                    </a:cubicBezTo>
                    <a:cubicBezTo>
                      <a:pt x="7" y="8"/>
                      <a:pt x="5" y="10"/>
                      <a:pt x="5" y="12"/>
                    </a:cubicBezTo>
                    <a:cubicBezTo>
                      <a:pt x="6" y="14"/>
                      <a:pt x="10" y="17"/>
                      <a:pt x="8" y="1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0" name="Freeform 166"/>
              <p:cNvSpPr>
                <a:spLocks/>
              </p:cNvSpPr>
              <p:nvPr/>
            </p:nvSpPr>
            <p:spPr bwMode="auto">
              <a:xfrm>
                <a:off x="3013075" y="3021013"/>
                <a:ext cx="25400" cy="20638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2" y="4"/>
                  </a:cxn>
                  <a:cxn ang="0">
                    <a:pos x="11" y="2"/>
                  </a:cxn>
                  <a:cxn ang="0">
                    <a:pos x="11" y="8"/>
                  </a:cxn>
                  <a:cxn ang="0">
                    <a:pos x="3" y="10"/>
                  </a:cxn>
                </a:cxnLst>
                <a:rect l="0" t="0" r="r" b="b"/>
                <a:pathLst>
                  <a:path w="13" h="11">
                    <a:moveTo>
                      <a:pt x="3" y="10"/>
                    </a:moveTo>
                    <a:cubicBezTo>
                      <a:pt x="1" y="8"/>
                      <a:pt x="5" y="5"/>
                      <a:pt x="2" y="4"/>
                    </a:cubicBezTo>
                    <a:cubicBezTo>
                      <a:pt x="0" y="3"/>
                      <a:pt x="8" y="0"/>
                      <a:pt x="11" y="2"/>
                    </a:cubicBezTo>
                    <a:cubicBezTo>
                      <a:pt x="13" y="4"/>
                      <a:pt x="13" y="7"/>
                      <a:pt x="11" y="8"/>
                    </a:cubicBezTo>
                    <a:cubicBezTo>
                      <a:pt x="9" y="9"/>
                      <a:pt x="4" y="11"/>
                      <a:pt x="3" y="1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1" name="Freeform 167"/>
              <p:cNvSpPr>
                <a:spLocks/>
              </p:cNvSpPr>
              <p:nvPr/>
            </p:nvSpPr>
            <p:spPr bwMode="auto">
              <a:xfrm>
                <a:off x="5286375" y="2305050"/>
                <a:ext cx="71438" cy="61913"/>
              </a:xfrm>
              <a:custGeom>
                <a:avLst/>
                <a:gdLst/>
                <a:ahLst/>
                <a:cxnLst>
                  <a:cxn ang="0">
                    <a:pos x="35" y="26"/>
                  </a:cxn>
                  <a:cxn ang="0">
                    <a:pos x="28" y="17"/>
                  </a:cxn>
                  <a:cxn ang="0">
                    <a:pos x="24" y="8"/>
                  </a:cxn>
                  <a:cxn ang="0">
                    <a:pos x="21" y="2"/>
                  </a:cxn>
                  <a:cxn ang="0">
                    <a:pos x="11" y="1"/>
                  </a:cxn>
                  <a:cxn ang="0">
                    <a:pos x="0" y="3"/>
                  </a:cxn>
                  <a:cxn ang="0">
                    <a:pos x="2" y="12"/>
                  </a:cxn>
                  <a:cxn ang="0">
                    <a:pos x="11" y="16"/>
                  </a:cxn>
                  <a:cxn ang="0">
                    <a:pos x="13" y="20"/>
                  </a:cxn>
                  <a:cxn ang="0">
                    <a:pos x="14" y="20"/>
                  </a:cxn>
                  <a:cxn ang="0">
                    <a:pos x="17" y="22"/>
                  </a:cxn>
                  <a:cxn ang="0">
                    <a:pos x="22" y="25"/>
                  </a:cxn>
                  <a:cxn ang="0">
                    <a:pos x="28" y="27"/>
                  </a:cxn>
                  <a:cxn ang="0">
                    <a:pos x="30" y="33"/>
                  </a:cxn>
                  <a:cxn ang="0">
                    <a:pos x="37" y="31"/>
                  </a:cxn>
                  <a:cxn ang="0">
                    <a:pos x="35" y="26"/>
                  </a:cxn>
                </a:cxnLst>
                <a:rect l="0" t="0" r="r" b="b"/>
                <a:pathLst>
                  <a:path w="37" h="33">
                    <a:moveTo>
                      <a:pt x="35" y="26"/>
                    </a:moveTo>
                    <a:cubicBezTo>
                      <a:pt x="35" y="23"/>
                      <a:pt x="28" y="21"/>
                      <a:pt x="28" y="17"/>
                    </a:cubicBezTo>
                    <a:cubicBezTo>
                      <a:pt x="28" y="14"/>
                      <a:pt x="23" y="11"/>
                      <a:pt x="24" y="8"/>
                    </a:cubicBezTo>
                    <a:cubicBezTo>
                      <a:pt x="24" y="6"/>
                      <a:pt x="22" y="4"/>
                      <a:pt x="21" y="2"/>
                    </a:cubicBezTo>
                    <a:cubicBezTo>
                      <a:pt x="18" y="1"/>
                      <a:pt x="14" y="0"/>
                      <a:pt x="11" y="1"/>
                    </a:cubicBezTo>
                    <a:cubicBezTo>
                      <a:pt x="7" y="1"/>
                      <a:pt x="4" y="2"/>
                      <a:pt x="0" y="3"/>
                    </a:cubicBezTo>
                    <a:cubicBezTo>
                      <a:pt x="2" y="6"/>
                      <a:pt x="0" y="7"/>
                      <a:pt x="2" y="12"/>
                    </a:cubicBezTo>
                    <a:cubicBezTo>
                      <a:pt x="4" y="17"/>
                      <a:pt x="9" y="14"/>
                      <a:pt x="11" y="16"/>
                    </a:cubicBezTo>
                    <a:cubicBezTo>
                      <a:pt x="11" y="16"/>
                      <a:pt x="12" y="18"/>
                      <a:pt x="13" y="20"/>
                    </a:cubicBezTo>
                    <a:cubicBezTo>
                      <a:pt x="13" y="20"/>
                      <a:pt x="13" y="20"/>
                      <a:pt x="14" y="20"/>
                    </a:cubicBezTo>
                    <a:cubicBezTo>
                      <a:pt x="16" y="20"/>
                      <a:pt x="16" y="21"/>
                      <a:pt x="17" y="22"/>
                    </a:cubicBezTo>
                    <a:cubicBezTo>
                      <a:pt x="19" y="23"/>
                      <a:pt x="21" y="24"/>
                      <a:pt x="22" y="25"/>
                    </a:cubicBezTo>
                    <a:cubicBezTo>
                      <a:pt x="24" y="25"/>
                      <a:pt x="25" y="23"/>
                      <a:pt x="28" y="27"/>
                    </a:cubicBezTo>
                    <a:cubicBezTo>
                      <a:pt x="30" y="29"/>
                      <a:pt x="30" y="30"/>
                      <a:pt x="30" y="33"/>
                    </a:cubicBezTo>
                    <a:cubicBezTo>
                      <a:pt x="33" y="33"/>
                      <a:pt x="35" y="32"/>
                      <a:pt x="37" y="31"/>
                    </a:cubicBezTo>
                    <a:cubicBezTo>
                      <a:pt x="36" y="29"/>
                      <a:pt x="35" y="27"/>
                      <a:pt x="35" y="26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2" name="Freeform 168"/>
              <p:cNvSpPr>
                <a:spLocks noEditPoints="1"/>
              </p:cNvSpPr>
              <p:nvPr/>
            </p:nvSpPr>
            <p:spPr bwMode="auto">
              <a:xfrm>
                <a:off x="5319713" y="2290763"/>
                <a:ext cx="106363" cy="87313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43" y="2"/>
                  </a:cxn>
                  <a:cxn ang="0">
                    <a:pos x="35" y="8"/>
                  </a:cxn>
                  <a:cxn ang="0">
                    <a:pos x="30" y="8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16" y="4"/>
                  </a:cxn>
                  <a:cxn ang="0">
                    <a:pos x="20" y="9"/>
                  </a:cxn>
                  <a:cxn ang="0">
                    <a:pos x="11" y="9"/>
                  </a:cxn>
                  <a:cxn ang="0">
                    <a:pos x="3" y="6"/>
                  </a:cxn>
                  <a:cxn ang="0">
                    <a:pos x="7" y="15"/>
                  </a:cxn>
                  <a:cxn ang="0">
                    <a:pos x="11" y="24"/>
                  </a:cxn>
                  <a:cxn ang="0">
                    <a:pos x="18" y="33"/>
                  </a:cxn>
                  <a:cxn ang="0">
                    <a:pos x="20" y="38"/>
                  </a:cxn>
                  <a:cxn ang="0">
                    <a:pos x="34" y="30"/>
                  </a:cxn>
                  <a:cxn ang="0">
                    <a:pos x="36" y="40"/>
                  </a:cxn>
                  <a:cxn ang="0">
                    <a:pos x="44" y="46"/>
                  </a:cxn>
                  <a:cxn ang="0">
                    <a:pos x="46" y="39"/>
                  </a:cxn>
                  <a:cxn ang="0">
                    <a:pos x="53" y="15"/>
                  </a:cxn>
                  <a:cxn ang="0">
                    <a:pos x="5" y="32"/>
                  </a:cxn>
                  <a:cxn ang="0">
                    <a:pos x="0" y="29"/>
                  </a:cxn>
                  <a:cxn ang="0">
                    <a:pos x="3" y="35"/>
                  </a:cxn>
                  <a:cxn ang="0">
                    <a:pos x="11" y="40"/>
                  </a:cxn>
                  <a:cxn ang="0">
                    <a:pos x="13" y="40"/>
                  </a:cxn>
                  <a:cxn ang="0">
                    <a:pos x="11" y="34"/>
                  </a:cxn>
                  <a:cxn ang="0">
                    <a:pos x="5" y="32"/>
                  </a:cxn>
                </a:cxnLst>
                <a:rect l="0" t="0" r="r" b="b"/>
                <a:pathLst>
                  <a:path w="56" h="46">
                    <a:moveTo>
                      <a:pt x="53" y="15"/>
                    </a:moveTo>
                    <a:cubicBezTo>
                      <a:pt x="51" y="13"/>
                      <a:pt x="47" y="8"/>
                      <a:pt x="43" y="2"/>
                    </a:cubicBezTo>
                    <a:cubicBezTo>
                      <a:pt x="41" y="6"/>
                      <a:pt x="36" y="5"/>
                      <a:pt x="35" y="8"/>
                    </a:cubicBezTo>
                    <a:cubicBezTo>
                      <a:pt x="34" y="10"/>
                      <a:pt x="32" y="7"/>
                      <a:pt x="30" y="8"/>
                    </a:cubicBezTo>
                    <a:cubicBezTo>
                      <a:pt x="29" y="8"/>
                      <a:pt x="25" y="2"/>
                      <a:pt x="22" y="2"/>
                    </a:cubicBezTo>
                    <a:cubicBezTo>
                      <a:pt x="21" y="1"/>
                      <a:pt x="20" y="1"/>
                      <a:pt x="18" y="0"/>
                    </a:cubicBezTo>
                    <a:cubicBezTo>
                      <a:pt x="17" y="2"/>
                      <a:pt x="16" y="3"/>
                      <a:pt x="16" y="4"/>
                    </a:cubicBezTo>
                    <a:cubicBezTo>
                      <a:pt x="17" y="6"/>
                      <a:pt x="21" y="8"/>
                      <a:pt x="20" y="9"/>
                    </a:cubicBezTo>
                    <a:cubicBezTo>
                      <a:pt x="18" y="11"/>
                      <a:pt x="13" y="10"/>
                      <a:pt x="11" y="9"/>
                    </a:cubicBezTo>
                    <a:cubicBezTo>
                      <a:pt x="9" y="7"/>
                      <a:pt x="4" y="4"/>
                      <a:pt x="3" y="6"/>
                    </a:cubicBezTo>
                    <a:cubicBezTo>
                      <a:pt x="2" y="8"/>
                      <a:pt x="8" y="13"/>
                      <a:pt x="7" y="15"/>
                    </a:cubicBezTo>
                    <a:cubicBezTo>
                      <a:pt x="6" y="18"/>
                      <a:pt x="11" y="21"/>
                      <a:pt x="11" y="24"/>
                    </a:cubicBezTo>
                    <a:cubicBezTo>
                      <a:pt x="11" y="28"/>
                      <a:pt x="18" y="30"/>
                      <a:pt x="18" y="33"/>
                    </a:cubicBezTo>
                    <a:cubicBezTo>
                      <a:pt x="18" y="34"/>
                      <a:pt x="19" y="36"/>
                      <a:pt x="20" y="38"/>
                    </a:cubicBezTo>
                    <a:cubicBezTo>
                      <a:pt x="26" y="36"/>
                      <a:pt x="30" y="32"/>
                      <a:pt x="34" y="30"/>
                    </a:cubicBezTo>
                    <a:cubicBezTo>
                      <a:pt x="39" y="27"/>
                      <a:pt x="37" y="38"/>
                      <a:pt x="36" y="40"/>
                    </a:cubicBezTo>
                    <a:cubicBezTo>
                      <a:pt x="35" y="41"/>
                      <a:pt x="40" y="44"/>
                      <a:pt x="44" y="46"/>
                    </a:cubicBezTo>
                    <a:cubicBezTo>
                      <a:pt x="44" y="43"/>
                      <a:pt x="44" y="41"/>
                      <a:pt x="46" y="39"/>
                    </a:cubicBezTo>
                    <a:cubicBezTo>
                      <a:pt x="52" y="32"/>
                      <a:pt x="56" y="21"/>
                      <a:pt x="53" y="15"/>
                    </a:cubicBezTo>
                    <a:close/>
                    <a:moveTo>
                      <a:pt x="5" y="32"/>
                    </a:moveTo>
                    <a:cubicBezTo>
                      <a:pt x="4" y="31"/>
                      <a:pt x="2" y="30"/>
                      <a:pt x="0" y="29"/>
                    </a:cubicBezTo>
                    <a:cubicBezTo>
                      <a:pt x="0" y="31"/>
                      <a:pt x="0" y="34"/>
                      <a:pt x="3" y="35"/>
                    </a:cubicBezTo>
                    <a:cubicBezTo>
                      <a:pt x="8" y="37"/>
                      <a:pt x="1" y="38"/>
                      <a:pt x="11" y="40"/>
                    </a:cubicBezTo>
                    <a:cubicBezTo>
                      <a:pt x="12" y="40"/>
                      <a:pt x="12" y="40"/>
                      <a:pt x="13" y="40"/>
                    </a:cubicBezTo>
                    <a:cubicBezTo>
                      <a:pt x="13" y="37"/>
                      <a:pt x="13" y="36"/>
                      <a:pt x="11" y="34"/>
                    </a:cubicBezTo>
                    <a:cubicBezTo>
                      <a:pt x="8" y="30"/>
                      <a:pt x="7" y="32"/>
                      <a:pt x="5" y="32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3" name="Freeform 169"/>
              <p:cNvSpPr>
                <a:spLocks/>
              </p:cNvSpPr>
              <p:nvPr/>
            </p:nvSpPr>
            <p:spPr bwMode="auto">
              <a:xfrm>
                <a:off x="5661025" y="2381250"/>
                <a:ext cx="309563" cy="220663"/>
              </a:xfrm>
              <a:custGeom>
                <a:avLst/>
                <a:gdLst/>
                <a:ahLst/>
                <a:cxnLst>
                  <a:cxn ang="0">
                    <a:pos x="156" y="17"/>
                  </a:cxn>
                  <a:cxn ang="0">
                    <a:pos x="152" y="13"/>
                  </a:cxn>
                  <a:cxn ang="0">
                    <a:pos x="139" y="22"/>
                  </a:cxn>
                  <a:cxn ang="0">
                    <a:pos x="134" y="24"/>
                  </a:cxn>
                  <a:cxn ang="0">
                    <a:pos x="128" y="23"/>
                  </a:cxn>
                  <a:cxn ang="0">
                    <a:pos x="128" y="10"/>
                  </a:cxn>
                  <a:cxn ang="0">
                    <a:pos x="123" y="1"/>
                  </a:cxn>
                  <a:cxn ang="0">
                    <a:pos x="113" y="10"/>
                  </a:cxn>
                  <a:cxn ang="0">
                    <a:pos x="102" y="16"/>
                  </a:cxn>
                  <a:cxn ang="0">
                    <a:pos x="91" y="19"/>
                  </a:cxn>
                  <a:cxn ang="0">
                    <a:pos x="81" y="16"/>
                  </a:cxn>
                  <a:cxn ang="0">
                    <a:pos x="72" y="13"/>
                  </a:cxn>
                  <a:cxn ang="0">
                    <a:pos x="62" y="11"/>
                  </a:cxn>
                  <a:cxn ang="0">
                    <a:pos x="53" y="17"/>
                  </a:cxn>
                  <a:cxn ang="0">
                    <a:pos x="47" y="28"/>
                  </a:cxn>
                  <a:cxn ang="0">
                    <a:pos x="31" y="37"/>
                  </a:cxn>
                  <a:cxn ang="0">
                    <a:pos x="21" y="41"/>
                  </a:cxn>
                  <a:cxn ang="0">
                    <a:pos x="13" y="38"/>
                  </a:cxn>
                  <a:cxn ang="0">
                    <a:pos x="8" y="44"/>
                  </a:cxn>
                  <a:cxn ang="0">
                    <a:pos x="3" y="53"/>
                  </a:cxn>
                  <a:cxn ang="0">
                    <a:pos x="2" y="62"/>
                  </a:cxn>
                  <a:cxn ang="0">
                    <a:pos x="2" y="74"/>
                  </a:cxn>
                  <a:cxn ang="0">
                    <a:pos x="4" y="87"/>
                  </a:cxn>
                  <a:cxn ang="0">
                    <a:pos x="15" y="93"/>
                  </a:cxn>
                  <a:cxn ang="0">
                    <a:pos x="3" y="109"/>
                  </a:cxn>
                  <a:cxn ang="0">
                    <a:pos x="6" y="113"/>
                  </a:cxn>
                  <a:cxn ang="0">
                    <a:pos x="23" y="115"/>
                  </a:cxn>
                  <a:cxn ang="0">
                    <a:pos x="68" y="109"/>
                  </a:cxn>
                  <a:cxn ang="0">
                    <a:pos x="67" y="98"/>
                  </a:cxn>
                  <a:cxn ang="0">
                    <a:pos x="76" y="93"/>
                  </a:cxn>
                  <a:cxn ang="0">
                    <a:pos x="84" y="91"/>
                  </a:cxn>
                  <a:cxn ang="0">
                    <a:pos x="96" y="87"/>
                  </a:cxn>
                  <a:cxn ang="0">
                    <a:pos x="101" y="82"/>
                  </a:cxn>
                  <a:cxn ang="0">
                    <a:pos x="105" y="70"/>
                  </a:cxn>
                  <a:cxn ang="0">
                    <a:pos x="113" y="65"/>
                  </a:cxn>
                  <a:cxn ang="0">
                    <a:pos x="109" y="58"/>
                  </a:cxn>
                  <a:cxn ang="0">
                    <a:pos x="122" y="58"/>
                  </a:cxn>
                  <a:cxn ang="0">
                    <a:pos x="123" y="49"/>
                  </a:cxn>
                  <a:cxn ang="0">
                    <a:pos x="128" y="41"/>
                  </a:cxn>
                  <a:cxn ang="0">
                    <a:pos x="126" y="34"/>
                  </a:cxn>
                  <a:cxn ang="0">
                    <a:pos x="128" y="29"/>
                  </a:cxn>
                  <a:cxn ang="0">
                    <a:pos x="129" y="28"/>
                  </a:cxn>
                  <a:cxn ang="0">
                    <a:pos x="135" y="26"/>
                  </a:cxn>
                  <a:cxn ang="0">
                    <a:pos x="150" y="21"/>
                  </a:cxn>
                  <a:cxn ang="0">
                    <a:pos x="162" y="18"/>
                  </a:cxn>
                  <a:cxn ang="0">
                    <a:pos x="156" y="17"/>
                  </a:cxn>
                </a:cxnLst>
                <a:rect l="0" t="0" r="r" b="b"/>
                <a:pathLst>
                  <a:path w="162" h="116">
                    <a:moveTo>
                      <a:pt x="156" y="17"/>
                    </a:moveTo>
                    <a:cubicBezTo>
                      <a:pt x="154" y="17"/>
                      <a:pt x="154" y="15"/>
                      <a:pt x="152" y="13"/>
                    </a:cubicBezTo>
                    <a:cubicBezTo>
                      <a:pt x="150" y="12"/>
                      <a:pt x="144" y="18"/>
                      <a:pt x="139" y="22"/>
                    </a:cubicBezTo>
                    <a:cubicBezTo>
                      <a:pt x="137" y="22"/>
                      <a:pt x="135" y="23"/>
                      <a:pt x="134" y="24"/>
                    </a:cubicBezTo>
                    <a:cubicBezTo>
                      <a:pt x="131" y="24"/>
                      <a:pt x="129" y="24"/>
                      <a:pt x="128" y="23"/>
                    </a:cubicBezTo>
                    <a:cubicBezTo>
                      <a:pt x="125" y="20"/>
                      <a:pt x="132" y="12"/>
                      <a:pt x="128" y="10"/>
                    </a:cubicBezTo>
                    <a:cubicBezTo>
                      <a:pt x="123" y="8"/>
                      <a:pt x="127" y="1"/>
                      <a:pt x="123" y="1"/>
                    </a:cubicBezTo>
                    <a:cubicBezTo>
                      <a:pt x="119" y="0"/>
                      <a:pt x="113" y="7"/>
                      <a:pt x="113" y="10"/>
                    </a:cubicBezTo>
                    <a:cubicBezTo>
                      <a:pt x="113" y="14"/>
                      <a:pt x="102" y="13"/>
                      <a:pt x="102" y="16"/>
                    </a:cubicBezTo>
                    <a:cubicBezTo>
                      <a:pt x="102" y="19"/>
                      <a:pt x="92" y="15"/>
                      <a:pt x="91" y="19"/>
                    </a:cubicBezTo>
                    <a:cubicBezTo>
                      <a:pt x="89" y="22"/>
                      <a:pt x="84" y="16"/>
                      <a:pt x="81" y="16"/>
                    </a:cubicBezTo>
                    <a:cubicBezTo>
                      <a:pt x="78" y="16"/>
                      <a:pt x="76" y="12"/>
                      <a:pt x="72" y="13"/>
                    </a:cubicBezTo>
                    <a:cubicBezTo>
                      <a:pt x="68" y="14"/>
                      <a:pt x="65" y="12"/>
                      <a:pt x="62" y="11"/>
                    </a:cubicBezTo>
                    <a:cubicBezTo>
                      <a:pt x="59" y="11"/>
                      <a:pt x="57" y="18"/>
                      <a:pt x="53" y="17"/>
                    </a:cubicBezTo>
                    <a:cubicBezTo>
                      <a:pt x="50" y="15"/>
                      <a:pt x="48" y="23"/>
                      <a:pt x="47" y="28"/>
                    </a:cubicBezTo>
                    <a:cubicBezTo>
                      <a:pt x="45" y="32"/>
                      <a:pt x="30" y="32"/>
                      <a:pt x="31" y="37"/>
                    </a:cubicBezTo>
                    <a:cubicBezTo>
                      <a:pt x="31" y="42"/>
                      <a:pt x="22" y="44"/>
                      <a:pt x="21" y="41"/>
                    </a:cubicBezTo>
                    <a:cubicBezTo>
                      <a:pt x="20" y="38"/>
                      <a:pt x="14" y="39"/>
                      <a:pt x="13" y="38"/>
                    </a:cubicBezTo>
                    <a:cubicBezTo>
                      <a:pt x="11" y="38"/>
                      <a:pt x="7" y="39"/>
                      <a:pt x="8" y="44"/>
                    </a:cubicBezTo>
                    <a:cubicBezTo>
                      <a:pt x="8" y="48"/>
                      <a:pt x="4" y="51"/>
                      <a:pt x="3" y="53"/>
                    </a:cubicBezTo>
                    <a:cubicBezTo>
                      <a:pt x="3" y="54"/>
                      <a:pt x="0" y="60"/>
                      <a:pt x="2" y="62"/>
                    </a:cubicBezTo>
                    <a:cubicBezTo>
                      <a:pt x="4" y="65"/>
                      <a:pt x="0" y="70"/>
                      <a:pt x="2" y="74"/>
                    </a:cubicBezTo>
                    <a:cubicBezTo>
                      <a:pt x="4" y="79"/>
                      <a:pt x="3" y="86"/>
                      <a:pt x="4" y="87"/>
                    </a:cubicBezTo>
                    <a:cubicBezTo>
                      <a:pt x="5" y="89"/>
                      <a:pt x="13" y="88"/>
                      <a:pt x="15" y="93"/>
                    </a:cubicBezTo>
                    <a:cubicBezTo>
                      <a:pt x="17" y="98"/>
                      <a:pt x="4" y="107"/>
                      <a:pt x="3" y="109"/>
                    </a:cubicBezTo>
                    <a:cubicBezTo>
                      <a:pt x="3" y="110"/>
                      <a:pt x="4" y="112"/>
                      <a:pt x="6" y="113"/>
                    </a:cubicBezTo>
                    <a:cubicBezTo>
                      <a:pt x="11" y="113"/>
                      <a:pt x="17" y="114"/>
                      <a:pt x="23" y="115"/>
                    </a:cubicBezTo>
                    <a:cubicBezTo>
                      <a:pt x="30" y="116"/>
                      <a:pt x="68" y="111"/>
                      <a:pt x="68" y="109"/>
                    </a:cubicBezTo>
                    <a:cubicBezTo>
                      <a:pt x="69" y="108"/>
                      <a:pt x="67" y="100"/>
                      <a:pt x="67" y="98"/>
                    </a:cubicBezTo>
                    <a:cubicBezTo>
                      <a:pt x="68" y="96"/>
                      <a:pt x="72" y="92"/>
                      <a:pt x="76" y="93"/>
                    </a:cubicBezTo>
                    <a:cubicBezTo>
                      <a:pt x="80" y="93"/>
                      <a:pt x="84" y="94"/>
                      <a:pt x="84" y="91"/>
                    </a:cubicBezTo>
                    <a:cubicBezTo>
                      <a:pt x="84" y="88"/>
                      <a:pt x="95" y="84"/>
                      <a:pt x="96" y="87"/>
                    </a:cubicBezTo>
                    <a:cubicBezTo>
                      <a:pt x="97" y="89"/>
                      <a:pt x="101" y="88"/>
                      <a:pt x="101" y="82"/>
                    </a:cubicBezTo>
                    <a:cubicBezTo>
                      <a:pt x="102" y="75"/>
                      <a:pt x="101" y="70"/>
                      <a:pt x="105" y="70"/>
                    </a:cubicBezTo>
                    <a:cubicBezTo>
                      <a:pt x="109" y="69"/>
                      <a:pt x="113" y="67"/>
                      <a:pt x="113" y="65"/>
                    </a:cubicBezTo>
                    <a:cubicBezTo>
                      <a:pt x="112" y="63"/>
                      <a:pt x="108" y="59"/>
                      <a:pt x="109" y="58"/>
                    </a:cubicBezTo>
                    <a:cubicBezTo>
                      <a:pt x="110" y="56"/>
                      <a:pt x="120" y="61"/>
                      <a:pt x="122" y="58"/>
                    </a:cubicBezTo>
                    <a:cubicBezTo>
                      <a:pt x="123" y="55"/>
                      <a:pt x="121" y="52"/>
                      <a:pt x="123" y="49"/>
                    </a:cubicBezTo>
                    <a:cubicBezTo>
                      <a:pt x="124" y="46"/>
                      <a:pt x="128" y="44"/>
                      <a:pt x="128" y="41"/>
                    </a:cubicBezTo>
                    <a:cubicBezTo>
                      <a:pt x="128" y="38"/>
                      <a:pt x="128" y="37"/>
                      <a:pt x="126" y="34"/>
                    </a:cubicBezTo>
                    <a:cubicBezTo>
                      <a:pt x="124" y="32"/>
                      <a:pt x="125" y="29"/>
                      <a:pt x="128" y="29"/>
                    </a:cubicBezTo>
                    <a:cubicBezTo>
                      <a:pt x="128" y="28"/>
                      <a:pt x="129" y="28"/>
                      <a:pt x="129" y="28"/>
                    </a:cubicBezTo>
                    <a:cubicBezTo>
                      <a:pt x="132" y="27"/>
                      <a:pt x="134" y="27"/>
                      <a:pt x="135" y="26"/>
                    </a:cubicBezTo>
                    <a:cubicBezTo>
                      <a:pt x="139" y="23"/>
                      <a:pt x="147" y="20"/>
                      <a:pt x="150" y="21"/>
                    </a:cubicBezTo>
                    <a:cubicBezTo>
                      <a:pt x="153" y="22"/>
                      <a:pt x="158" y="21"/>
                      <a:pt x="162" y="18"/>
                    </a:cubicBezTo>
                    <a:cubicBezTo>
                      <a:pt x="160" y="17"/>
                      <a:pt x="157" y="16"/>
                      <a:pt x="156" y="1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4" name="Freeform 170"/>
              <p:cNvSpPr>
                <a:spLocks/>
              </p:cNvSpPr>
              <p:nvPr/>
            </p:nvSpPr>
            <p:spPr bwMode="auto">
              <a:xfrm>
                <a:off x="5673725" y="2414588"/>
                <a:ext cx="355600" cy="320675"/>
              </a:xfrm>
              <a:custGeom>
                <a:avLst/>
                <a:gdLst/>
                <a:ahLst/>
                <a:cxnLst>
                  <a:cxn ang="0">
                    <a:pos x="172" y="9"/>
                  </a:cxn>
                  <a:cxn ang="0">
                    <a:pos x="158" y="1"/>
                  </a:cxn>
                  <a:cxn ang="0">
                    <a:pos x="144" y="3"/>
                  </a:cxn>
                  <a:cxn ang="0">
                    <a:pos x="123" y="10"/>
                  </a:cxn>
                  <a:cxn ang="0">
                    <a:pos x="120" y="16"/>
                  </a:cxn>
                  <a:cxn ang="0">
                    <a:pos x="117" y="31"/>
                  </a:cxn>
                  <a:cxn ang="0">
                    <a:pos x="103" y="40"/>
                  </a:cxn>
                  <a:cxn ang="0">
                    <a:pos x="99" y="52"/>
                  </a:cxn>
                  <a:cxn ang="0">
                    <a:pos x="90" y="69"/>
                  </a:cxn>
                  <a:cxn ang="0">
                    <a:pos x="70" y="75"/>
                  </a:cxn>
                  <a:cxn ang="0">
                    <a:pos x="62" y="91"/>
                  </a:cxn>
                  <a:cxn ang="0">
                    <a:pos x="0" y="95"/>
                  </a:cxn>
                  <a:cxn ang="0">
                    <a:pos x="17" y="111"/>
                  </a:cxn>
                  <a:cxn ang="0">
                    <a:pos x="25" y="132"/>
                  </a:cxn>
                  <a:cxn ang="0">
                    <a:pos x="7" y="146"/>
                  </a:cxn>
                  <a:cxn ang="0">
                    <a:pos x="29" y="148"/>
                  </a:cxn>
                  <a:cxn ang="0">
                    <a:pos x="55" y="146"/>
                  </a:cxn>
                  <a:cxn ang="0">
                    <a:pos x="70" y="155"/>
                  </a:cxn>
                  <a:cxn ang="0">
                    <a:pos x="82" y="167"/>
                  </a:cxn>
                  <a:cxn ang="0">
                    <a:pos x="84" y="167"/>
                  </a:cxn>
                  <a:cxn ang="0">
                    <a:pos x="105" y="160"/>
                  </a:cxn>
                  <a:cxn ang="0">
                    <a:pos x="110" y="147"/>
                  </a:cxn>
                  <a:cxn ang="0">
                    <a:pos x="98" y="128"/>
                  </a:cxn>
                  <a:cxn ang="0">
                    <a:pos x="114" y="118"/>
                  </a:cxn>
                  <a:cxn ang="0">
                    <a:pos x="128" y="109"/>
                  </a:cxn>
                  <a:cxn ang="0">
                    <a:pos x="142" y="91"/>
                  </a:cxn>
                  <a:cxn ang="0">
                    <a:pos x="154" y="80"/>
                  </a:cxn>
                  <a:cxn ang="0">
                    <a:pos x="162" y="63"/>
                  </a:cxn>
                  <a:cxn ang="0">
                    <a:pos x="150" y="47"/>
                  </a:cxn>
                  <a:cxn ang="0">
                    <a:pos x="154" y="30"/>
                  </a:cxn>
                  <a:cxn ang="0">
                    <a:pos x="182" y="29"/>
                  </a:cxn>
                  <a:cxn ang="0">
                    <a:pos x="177" y="17"/>
                  </a:cxn>
                </a:cxnLst>
                <a:rect l="0" t="0" r="r" b="b"/>
                <a:pathLst>
                  <a:path w="186" h="168">
                    <a:moveTo>
                      <a:pt x="177" y="17"/>
                    </a:moveTo>
                    <a:cubicBezTo>
                      <a:pt x="172" y="15"/>
                      <a:pt x="172" y="10"/>
                      <a:pt x="172" y="9"/>
                    </a:cubicBezTo>
                    <a:cubicBezTo>
                      <a:pt x="172" y="7"/>
                      <a:pt x="166" y="4"/>
                      <a:pt x="161" y="0"/>
                    </a:cubicBezTo>
                    <a:cubicBezTo>
                      <a:pt x="161" y="1"/>
                      <a:pt x="159" y="1"/>
                      <a:pt x="158" y="1"/>
                    </a:cubicBezTo>
                    <a:cubicBezTo>
                      <a:pt x="157" y="1"/>
                      <a:pt x="157" y="0"/>
                      <a:pt x="156" y="0"/>
                    </a:cubicBezTo>
                    <a:cubicBezTo>
                      <a:pt x="152" y="3"/>
                      <a:pt x="147" y="4"/>
                      <a:pt x="144" y="3"/>
                    </a:cubicBezTo>
                    <a:cubicBezTo>
                      <a:pt x="141" y="2"/>
                      <a:pt x="133" y="5"/>
                      <a:pt x="129" y="8"/>
                    </a:cubicBezTo>
                    <a:cubicBezTo>
                      <a:pt x="128" y="9"/>
                      <a:pt x="126" y="9"/>
                      <a:pt x="123" y="10"/>
                    </a:cubicBezTo>
                    <a:cubicBezTo>
                      <a:pt x="123" y="10"/>
                      <a:pt x="122" y="10"/>
                      <a:pt x="122" y="11"/>
                    </a:cubicBezTo>
                    <a:cubicBezTo>
                      <a:pt x="119" y="11"/>
                      <a:pt x="118" y="14"/>
                      <a:pt x="120" y="16"/>
                    </a:cubicBezTo>
                    <a:cubicBezTo>
                      <a:pt x="122" y="19"/>
                      <a:pt x="122" y="20"/>
                      <a:pt x="122" y="23"/>
                    </a:cubicBezTo>
                    <a:cubicBezTo>
                      <a:pt x="122" y="26"/>
                      <a:pt x="118" y="28"/>
                      <a:pt x="117" y="31"/>
                    </a:cubicBezTo>
                    <a:cubicBezTo>
                      <a:pt x="115" y="34"/>
                      <a:pt x="117" y="37"/>
                      <a:pt x="116" y="40"/>
                    </a:cubicBezTo>
                    <a:cubicBezTo>
                      <a:pt x="114" y="43"/>
                      <a:pt x="104" y="38"/>
                      <a:pt x="103" y="40"/>
                    </a:cubicBezTo>
                    <a:cubicBezTo>
                      <a:pt x="102" y="41"/>
                      <a:pt x="106" y="45"/>
                      <a:pt x="107" y="47"/>
                    </a:cubicBezTo>
                    <a:cubicBezTo>
                      <a:pt x="107" y="49"/>
                      <a:pt x="103" y="51"/>
                      <a:pt x="99" y="52"/>
                    </a:cubicBezTo>
                    <a:cubicBezTo>
                      <a:pt x="95" y="52"/>
                      <a:pt x="96" y="57"/>
                      <a:pt x="95" y="64"/>
                    </a:cubicBezTo>
                    <a:cubicBezTo>
                      <a:pt x="95" y="70"/>
                      <a:pt x="91" y="71"/>
                      <a:pt x="90" y="69"/>
                    </a:cubicBezTo>
                    <a:cubicBezTo>
                      <a:pt x="89" y="66"/>
                      <a:pt x="78" y="70"/>
                      <a:pt x="78" y="73"/>
                    </a:cubicBezTo>
                    <a:cubicBezTo>
                      <a:pt x="78" y="76"/>
                      <a:pt x="74" y="75"/>
                      <a:pt x="70" y="75"/>
                    </a:cubicBezTo>
                    <a:cubicBezTo>
                      <a:pt x="66" y="74"/>
                      <a:pt x="62" y="78"/>
                      <a:pt x="61" y="80"/>
                    </a:cubicBezTo>
                    <a:cubicBezTo>
                      <a:pt x="61" y="82"/>
                      <a:pt x="63" y="90"/>
                      <a:pt x="62" y="91"/>
                    </a:cubicBezTo>
                    <a:cubicBezTo>
                      <a:pt x="62" y="93"/>
                      <a:pt x="24" y="98"/>
                      <a:pt x="17" y="97"/>
                    </a:cubicBezTo>
                    <a:cubicBezTo>
                      <a:pt x="11" y="96"/>
                      <a:pt x="5" y="95"/>
                      <a:pt x="0" y="95"/>
                    </a:cubicBezTo>
                    <a:cubicBezTo>
                      <a:pt x="2" y="97"/>
                      <a:pt x="4" y="99"/>
                      <a:pt x="5" y="101"/>
                    </a:cubicBezTo>
                    <a:cubicBezTo>
                      <a:pt x="6" y="105"/>
                      <a:pt x="11" y="109"/>
                      <a:pt x="17" y="111"/>
                    </a:cubicBezTo>
                    <a:cubicBezTo>
                      <a:pt x="22" y="113"/>
                      <a:pt x="19" y="122"/>
                      <a:pt x="22" y="123"/>
                    </a:cubicBezTo>
                    <a:cubicBezTo>
                      <a:pt x="25" y="124"/>
                      <a:pt x="28" y="131"/>
                      <a:pt x="25" y="132"/>
                    </a:cubicBezTo>
                    <a:cubicBezTo>
                      <a:pt x="21" y="132"/>
                      <a:pt x="18" y="133"/>
                      <a:pt x="14" y="135"/>
                    </a:cubicBezTo>
                    <a:cubicBezTo>
                      <a:pt x="11" y="137"/>
                      <a:pt x="7" y="141"/>
                      <a:pt x="7" y="146"/>
                    </a:cubicBezTo>
                    <a:cubicBezTo>
                      <a:pt x="7" y="147"/>
                      <a:pt x="7" y="148"/>
                      <a:pt x="7" y="149"/>
                    </a:cubicBezTo>
                    <a:cubicBezTo>
                      <a:pt x="17" y="149"/>
                      <a:pt x="27" y="149"/>
                      <a:pt x="29" y="148"/>
                    </a:cubicBezTo>
                    <a:cubicBezTo>
                      <a:pt x="30" y="146"/>
                      <a:pt x="35" y="145"/>
                      <a:pt x="37" y="146"/>
                    </a:cubicBezTo>
                    <a:cubicBezTo>
                      <a:pt x="40" y="148"/>
                      <a:pt x="51" y="149"/>
                      <a:pt x="55" y="146"/>
                    </a:cubicBezTo>
                    <a:cubicBezTo>
                      <a:pt x="61" y="143"/>
                      <a:pt x="64" y="146"/>
                      <a:pt x="64" y="149"/>
                    </a:cubicBezTo>
                    <a:cubicBezTo>
                      <a:pt x="65" y="152"/>
                      <a:pt x="67" y="153"/>
                      <a:pt x="70" y="155"/>
                    </a:cubicBezTo>
                    <a:cubicBezTo>
                      <a:pt x="72" y="157"/>
                      <a:pt x="70" y="160"/>
                      <a:pt x="72" y="163"/>
                    </a:cubicBezTo>
                    <a:cubicBezTo>
                      <a:pt x="74" y="165"/>
                      <a:pt x="77" y="165"/>
                      <a:pt x="82" y="167"/>
                    </a:cubicBezTo>
                    <a:cubicBezTo>
                      <a:pt x="82" y="167"/>
                      <a:pt x="83" y="168"/>
                      <a:pt x="83" y="168"/>
                    </a:cubicBezTo>
                    <a:cubicBezTo>
                      <a:pt x="84" y="168"/>
                      <a:pt x="84" y="168"/>
                      <a:pt x="84" y="167"/>
                    </a:cubicBezTo>
                    <a:cubicBezTo>
                      <a:pt x="87" y="164"/>
                      <a:pt x="87" y="159"/>
                      <a:pt x="94" y="160"/>
                    </a:cubicBezTo>
                    <a:cubicBezTo>
                      <a:pt x="102" y="162"/>
                      <a:pt x="101" y="159"/>
                      <a:pt x="105" y="160"/>
                    </a:cubicBezTo>
                    <a:cubicBezTo>
                      <a:pt x="109" y="161"/>
                      <a:pt x="112" y="160"/>
                      <a:pt x="114" y="158"/>
                    </a:cubicBezTo>
                    <a:cubicBezTo>
                      <a:pt x="115" y="155"/>
                      <a:pt x="112" y="150"/>
                      <a:pt x="110" y="147"/>
                    </a:cubicBezTo>
                    <a:cubicBezTo>
                      <a:pt x="107" y="145"/>
                      <a:pt x="104" y="140"/>
                      <a:pt x="105" y="136"/>
                    </a:cubicBezTo>
                    <a:cubicBezTo>
                      <a:pt x="105" y="131"/>
                      <a:pt x="98" y="131"/>
                      <a:pt x="98" y="128"/>
                    </a:cubicBezTo>
                    <a:cubicBezTo>
                      <a:pt x="98" y="124"/>
                      <a:pt x="105" y="118"/>
                      <a:pt x="106" y="117"/>
                    </a:cubicBezTo>
                    <a:cubicBezTo>
                      <a:pt x="107" y="116"/>
                      <a:pt x="113" y="121"/>
                      <a:pt x="114" y="118"/>
                    </a:cubicBezTo>
                    <a:cubicBezTo>
                      <a:pt x="116" y="115"/>
                      <a:pt x="120" y="117"/>
                      <a:pt x="122" y="117"/>
                    </a:cubicBezTo>
                    <a:cubicBezTo>
                      <a:pt x="124" y="118"/>
                      <a:pt x="128" y="113"/>
                      <a:pt x="128" y="109"/>
                    </a:cubicBezTo>
                    <a:cubicBezTo>
                      <a:pt x="129" y="105"/>
                      <a:pt x="136" y="105"/>
                      <a:pt x="138" y="103"/>
                    </a:cubicBezTo>
                    <a:cubicBezTo>
                      <a:pt x="139" y="102"/>
                      <a:pt x="141" y="93"/>
                      <a:pt x="142" y="91"/>
                    </a:cubicBezTo>
                    <a:cubicBezTo>
                      <a:pt x="143" y="89"/>
                      <a:pt x="149" y="91"/>
                      <a:pt x="149" y="86"/>
                    </a:cubicBezTo>
                    <a:cubicBezTo>
                      <a:pt x="149" y="81"/>
                      <a:pt x="151" y="80"/>
                      <a:pt x="154" y="80"/>
                    </a:cubicBezTo>
                    <a:cubicBezTo>
                      <a:pt x="157" y="79"/>
                      <a:pt x="156" y="75"/>
                      <a:pt x="156" y="71"/>
                    </a:cubicBezTo>
                    <a:cubicBezTo>
                      <a:pt x="157" y="68"/>
                      <a:pt x="159" y="64"/>
                      <a:pt x="162" y="63"/>
                    </a:cubicBezTo>
                    <a:cubicBezTo>
                      <a:pt x="166" y="62"/>
                      <a:pt x="161" y="57"/>
                      <a:pt x="157" y="58"/>
                    </a:cubicBezTo>
                    <a:cubicBezTo>
                      <a:pt x="153" y="59"/>
                      <a:pt x="150" y="47"/>
                      <a:pt x="150" y="47"/>
                    </a:cubicBezTo>
                    <a:cubicBezTo>
                      <a:pt x="150" y="47"/>
                      <a:pt x="151" y="38"/>
                      <a:pt x="148" y="36"/>
                    </a:cubicBezTo>
                    <a:cubicBezTo>
                      <a:pt x="146" y="35"/>
                      <a:pt x="149" y="30"/>
                      <a:pt x="154" y="30"/>
                    </a:cubicBezTo>
                    <a:cubicBezTo>
                      <a:pt x="159" y="30"/>
                      <a:pt x="168" y="36"/>
                      <a:pt x="171" y="33"/>
                    </a:cubicBezTo>
                    <a:cubicBezTo>
                      <a:pt x="174" y="31"/>
                      <a:pt x="180" y="30"/>
                      <a:pt x="182" y="29"/>
                    </a:cubicBezTo>
                    <a:cubicBezTo>
                      <a:pt x="183" y="28"/>
                      <a:pt x="185" y="24"/>
                      <a:pt x="186" y="22"/>
                    </a:cubicBezTo>
                    <a:cubicBezTo>
                      <a:pt x="184" y="21"/>
                      <a:pt x="181" y="19"/>
                      <a:pt x="177" y="1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5" name="Freeform 171"/>
              <p:cNvSpPr>
                <a:spLocks noEditPoints="1"/>
              </p:cNvSpPr>
              <p:nvPr/>
            </p:nvSpPr>
            <p:spPr bwMode="auto">
              <a:xfrm>
                <a:off x="6386513" y="3132138"/>
                <a:ext cx="992188" cy="360363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147" y="101"/>
                  </a:cxn>
                  <a:cxn ang="0">
                    <a:pos x="22" y="52"/>
                  </a:cxn>
                  <a:cxn ang="0">
                    <a:pos x="278" y="134"/>
                  </a:cxn>
                  <a:cxn ang="0">
                    <a:pos x="290" y="107"/>
                  </a:cxn>
                  <a:cxn ang="0">
                    <a:pos x="306" y="111"/>
                  </a:cxn>
                  <a:cxn ang="0">
                    <a:pos x="317" y="76"/>
                  </a:cxn>
                  <a:cxn ang="0">
                    <a:pos x="318" y="63"/>
                  </a:cxn>
                  <a:cxn ang="0">
                    <a:pos x="297" y="53"/>
                  </a:cxn>
                  <a:cxn ang="0">
                    <a:pos x="266" y="97"/>
                  </a:cxn>
                  <a:cxn ang="0">
                    <a:pos x="123" y="106"/>
                  </a:cxn>
                  <a:cxn ang="0">
                    <a:pos x="118" y="87"/>
                  </a:cxn>
                  <a:cxn ang="0">
                    <a:pos x="114" y="95"/>
                  </a:cxn>
                  <a:cxn ang="0">
                    <a:pos x="95" y="71"/>
                  </a:cxn>
                  <a:cxn ang="0">
                    <a:pos x="78" y="50"/>
                  </a:cxn>
                  <a:cxn ang="0">
                    <a:pos x="52" y="34"/>
                  </a:cxn>
                  <a:cxn ang="0">
                    <a:pos x="2" y="5"/>
                  </a:cxn>
                  <a:cxn ang="0">
                    <a:pos x="45" y="65"/>
                  </a:cxn>
                  <a:cxn ang="0">
                    <a:pos x="99" y="128"/>
                  </a:cxn>
                  <a:cxn ang="0">
                    <a:pos x="121" y="117"/>
                  </a:cxn>
                  <a:cxn ang="0">
                    <a:pos x="373" y="53"/>
                  </a:cxn>
                  <a:cxn ang="0">
                    <a:pos x="376" y="64"/>
                  </a:cxn>
                  <a:cxn ang="0">
                    <a:pos x="348" y="106"/>
                  </a:cxn>
                  <a:cxn ang="0">
                    <a:pos x="277" y="167"/>
                  </a:cxn>
                  <a:cxn ang="0">
                    <a:pos x="322" y="162"/>
                  </a:cxn>
                  <a:cxn ang="0">
                    <a:pos x="387" y="107"/>
                  </a:cxn>
                  <a:cxn ang="0">
                    <a:pos x="218" y="158"/>
                  </a:cxn>
                  <a:cxn ang="0">
                    <a:pos x="196" y="147"/>
                  </a:cxn>
                  <a:cxn ang="0">
                    <a:pos x="122" y="138"/>
                  </a:cxn>
                  <a:cxn ang="0">
                    <a:pos x="131" y="153"/>
                  </a:cxn>
                  <a:cxn ang="0">
                    <a:pos x="201" y="164"/>
                  </a:cxn>
                  <a:cxn ang="0">
                    <a:pos x="218" y="158"/>
                  </a:cxn>
                  <a:cxn ang="0">
                    <a:pos x="452" y="106"/>
                  </a:cxn>
                  <a:cxn ang="0">
                    <a:pos x="404" y="82"/>
                  </a:cxn>
                  <a:cxn ang="0">
                    <a:pos x="435" y="94"/>
                  </a:cxn>
                  <a:cxn ang="0">
                    <a:pos x="417" y="101"/>
                  </a:cxn>
                  <a:cxn ang="0">
                    <a:pos x="444" y="114"/>
                  </a:cxn>
                  <a:cxn ang="0">
                    <a:pos x="492" y="143"/>
                  </a:cxn>
                  <a:cxn ang="0">
                    <a:pos x="507" y="161"/>
                  </a:cxn>
                  <a:cxn ang="0">
                    <a:pos x="480" y="86"/>
                  </a:cxn>
                  <a:cxn ang="0">
                    <a:pos x="330" y="175"/>
                  </a:cxn>
                  <a:cxn ang="0">
                    <a:pos x="336" y="177"/>
                  </a:cxn>
                  <a:cxn ang="0">
                    <a:pos x="339" y="174"/>
                  </a:cxn>
                  <a:cxn ang="0">
                    <a:pos x="250" y="67"/>
                  </a:cxn>
                  <a:cxn ang="0">
                    <a:pos x="255" y="39"/>
                  </a:cxn>
                  <a:cxn ang="0">
                    <a:pos x="254" y="20"/>
                  </a:cxn>
                  <a:cxn ang="0">
                    <a:pos x="225" y="36"/>
                  </a:cxn>
                  <a:cxn ang="0">
                    <a:pos x="201" y="51"/>
                  </a:cxn>
                  <a:cxn ang="0">
                    <a:pos x="165" y="52"/>
                  </a:cxn>
                  <a:cxn ang="0">
                    <a:pos x="153" y="61"/>
                  </a:cxn>
                  <a:cxn ang="0">
                    <a:pos x="180" y="103"/>
                  </a:cxn>
                  <a:cxn ang="0">
                    <a:pos x="218" y="112"/>
                  </a:cxn>
                  <a:cxn ang="0">
                    <a:pos x="268" y="178"/>
                  </a:cxn>
                  <a:cxn ang="0">
                    <a:pos x="268" y="178"/>
                  </a:cxn>
                  <a:cxn ang="0">
                    <a:pos x="236" y="169"/>
                  </a:cxn>
                  <a:cxn ang="0">
                    <a:pos x="251" y="161"/>
                  </a:cxn>
                </a:cxnLst>
                <a:rect l="0" t="0" r="r" b="b"/>
                <a:pathLst>
                  <a:path w="519" h="189">
                    <a:moveTo>
                      <a:pt x="38" y="80"/>
                    </a:moveTo>
                    <a:cubicBezTo>
                      <a:pt x="37" y="82"/>
                      <a:pt x="41" y="89"/>
                      <a:pt x="43" y="87"/>
                    </a:cubicBezTo>
                    <a:cubicBezTo>
                      <a:pt x="46" y="85"/>
                      <a:pt x="40" y="75"/>
                      <a:pt x="38" y="80"/>
                    </a:cubicBezTo>
                    <a:close/>
                    <a:moveTo>
                      <a:pt x="147" y="101"/>
                    </a:moveTo>
                    <a:cubicBezTo>
                      <a:pt x="147" y="98"/>
                      <a:pt x="138" y="99"/>
                      <a:pt x="141" y="103"/>
                    </a:cubicBezTo>
                    <a:cubicBezTo>
                      <a:pt x="144" y="108"/>
                      <a:pt x="147" y="104"/>
                      <a:pt x="147" y="101"/>
                    </a:cubicBezTo>
                    <a:close/>
                    <a:moveTo>
                      <a:pt x="22" y="52"/>
                    </a:moveTo>
                    <a:cubicBezTo>
                      <a:pt x="21" y="55"/>
                      <a:pt x="25" y="65"/>
                      <a:pt x="29" y="61"/>
                    </a:cubicBezTo>
                    <a:cubicBezTo>
                      <a:pt x="33" y="57"/>
                      <a:pt x="22" y="48"/>
                      <a:pt x="22" y="52"/>
                    </a:cubicBezTo>
                    <a:close/>
                    <a:moveTo>
                      <a:pt x="273" y="109"/>
                    </a:moveTo>
                    <a:cubicBezTo>
                      <a:pt x="278" y="109"/>
                      <a:pt x="278" y="116"/>
                      <a:pt x="277" y="121"/>
                    </a:cubicBezTo>
                    <a:cubicBezTo>
                      <a:pt x="276" y="125"/>
                      <a:pt x="274" y="135"/>
                      <a:pt x="278" y="134"/>
                    </a:cubicBezTo>
                    <a:cubicBezTo>
                      <a:pt x="283" y="132"/>
                      <a:pt x="287" y="125"/>
                      <a:pt x="284" y="123"/>
                    </a:cubicBezTo>
                    <a:cubicBezTo>
                      <a:pt x="281" y="120"/>
                      <a:pt x="281" y="106"/>
                      <a:pt x="282" y="102"/>
                    </a:cubicBezTo>
                    <a:cubicBezTo>
                      <a:pt x="284" y="98"/>
                      <a:pt x="293" y="101"/>
                      <a:pt x="290" y="107"/>
                    </a:cubicBezTo>
                    <a:cubicBezTo>
                      <a:pt x="287" y="112"/>
                      <a:pt x="295" y="112"/>
                      <a:pt x="295" y="118"/>
                    </a:cubicBezTo>
                    <a:cubicBezTo>
                      <a:pt x="295" y="124"/>
                      <a:pt x="300" y="121"/>
                      <a:pt x="306" y="119"/>
                    </a:cubicBezTo>
                    <a:cubicBezTo>
                      <a:pt x="311" y="118"/>
                      <a:pt x="310" y="115"/>
                      <a:pt x="306" y="111"/>
                    </a:cubicBezTo>
                    <a:cubicBezTo>
                      <a:pt x="303" y="107"/>
                      <a:pt x="309" y="101"/>
                      <a:pt x="304" y="98"/>
                    </a:cubicBezTo>
                    <a:cubicBezTo>
                      <a:pt x="299" y="94"/>
                      <a:pt x="296" y="89"/>
                      <a:pt x="300" y="88"/>
                    </a:cubicBezTo>
                    <a:cubicBezTo>
                      <a:pt x="305" y="87"/>
                      <a:pt x="319" y="79"/>
                      <a:pt x="317" y="76"/>
                    </a:cubicBezTo>
                    <a:cubicBezTo>
                      <a:pt x="316" y="73"/>
                      <a:pt x="296" y="77"/>
                      <a:pt x="294" y="83"/>
                    </a:cubicBezTo>
                    <a:cubicBezTo>
                      <a:pt x="293" y="89"/>
                      <a:pt x="279" y="82"/>
                      <a:pt x="280" y="72"/>
                    </a:cubicBezTo>
                    <a:cubicBezTo>
                      <a:pt x="282" y="61"/>
                      <a:pt x="310" y="60"/>
                      <a:pt x="318" y="63"/>
                    </a:cubicBezTo>
                    <a:cubicBezTo>
                      <a:pt x="326" y="67"/>
                      <a:pt x="334" y="57"/>
                      <a:pt x="337" y="52"/>
                    </a:cubicBezTo>
                    <a:cubicBezTo>
                      <a:pt x="340" y="46"/>
                      <a:pt x="331" y="53"/>
                      <a:pt x="325" y="56"/>
                    </a:cubicBezTo>
                    <a:cubicBezTo>
                      <a:pt x="320" y="60"/>
                      <a:pt x="305" y="56"/>
                      <a:pt x="297" y="53"/>
                    </a:cubicBezTo>
                    <a:cubicBezTo>
                      <a:pt x="289" y="51"/>
                      <a:pt x="290" y="58"/>
                      <a:pt x="283" y="59"/>
                    </a:cubicBezTo>
                    <a:cubicBezTo>
                      <a:pt x="277" y="60"/>
                      <a:pt x="278" y="74"/>
                      <a:pt x="275" y="76"/>
                    </a:cubicBezTo>
                    <a:cubicBezTo>
                      <a:pt x="272" y="77"/>
                      <a:pt x="272" y="88"/>
                      <a:pt x="266" y="97"/>
                    </a:cubicBezTo>
                    <a:cubicBezTo>
                      <a:pt x="260" y="107"/>
                      <a:pt x="268" y="108"/>
                      <a:pt x="273" y="109"/>
                    </a:cubicBezTo>
                    <a:close/>
                    <a:moveTo>
                      <a:pt x="121" y="117"/>
                    </a:moveTo>
                    <a:cubicBezTo>
                      <a:pt x="121" y="113"/>
                      <a:pt x="123" y="108"/>
                      <a:pt x="123" y="106"/>
                    </a:cubicBezTo>
                    <a:cubicBezTo>
                      <a:pt x="123" y="103"/>
                      <a:pt x="124" y="102"/>
                      <a:pt x="127" y="103"/>
                    </a:cubicBezTo>
                    <a:cubicBezTo>
                      <a:pt x="130" y="104"/>
                      <a:pt x="130" y="97"/>
                      <a:pt x="128" y="96"/>
                    </a:cubicBezTo>
                    <a:cubicBezTo>
                      <a:pt x="125" y="95"/>
                      <a:pt x="124" y="87"/>
                      <a:pt x="118" y="87"/>
                    </a:cubicBezTo>
                    <a:cubicBezTo>
                      <a:pt x="113" y="87"/>
                      <a:pt x="114" y="92"/>
                      <a:pt x="117" y="92"/>
                    </a:cubicBezTo>
                    <a:cubicBezTo>
                      <a:pt x="120" y="92"/>
                      <a:pt x="122" y="95"/>
                      <a:pt x="121" y="97"/>
                    </a:cubicBezTo>
                    <a:cubicBezTo>
                      <a:pt x="120" y="100"/>
                      <a:pt x="119" y="95"/>
                      <a:pt x="114" y="95"/>
                    </a:cubicBezTo>
                    <a:cubicBezTo>
                      <a:pt x="110" y="96"/>
                      <a:pt x="113" y="90"/>
                      <a:pt x="107" y="89"/>
                    </a:cubicBezTo>
                    <a:cubicBezTo>
                      <a:pt x="102" y="89"/>
                      <a:pt x="103" y="79"/>
                      <a:pt x="97" y="79"/>
                    </a:cubicBezTo>
                    <a:cubicBezTo>
                      <a:pt x="92" y="79"/>
                      <a:pt x="91" y="75"/>
                      <a:pt x="95" y="71"/>
                    </a:cubicBezTo>
                    <a:cubicBezTo>
                      <a:pt x="99" y="68"/>
                      <a:pt x="89" y="65"/>
                      <a:pt x="89" y="61"/>
                    </a:cubicBezTo>
                    <a:cubicBezTo>
                      <a:pt x="89" y="57"/>
                      <a:pt x="83" y="59"/>
                      <a:pt x="83" y="56"/>
                    </a:cubicBezTo>
                    <a:cubicBezTo>
                      <a:pt x="83" y="53"/>
                      <a:pt x="81" y="54"/>
                      <a:pt x="78" y="50"/>
                    </a:cubicBezTo>
                    <a:cubicBezTo>
                      <a:pt x="75" y="46"/>
                      <a:pt x="73" y="50"/>
                      <a:pt x="71" y="47"/>
                    </a:cubicBezTo>
                    <a:cubicBezTo>
                      <a:pt x="68" y="44"/>
                      <a:pt x="64" y="42"/>
                      <a:pt x="62" y="43"/>
                    </a:cubicBezTo>
                    <a:cubicBezTo>
                      <a:pt x="60" y="44"/>
                      <a:pt x="54" y="39"/>
                      <a:pt x="52" y="34"/>
                    </a:cubicBezTo>
                    <a:cubicBezTo>
                      <a:pt x="51" y="29"/>
                      <a:pt x="35" y="22"/>
                      <a:pt x="33" y="17"/>
                    </a:cubicBezTo>
                    <a:cubicBezTo>
                      <a:pt x="31" y="11"/>
                      <a:pt x="26" y="9"/>
                      <a:pt x="17" y="9"/>
                    </a:cubicBezTo>
                    <a:cubicBezTo>
                      <a:pt x="8" y="9"/>
                      <a:pt x="4" y="0"/>
                      <a:pt x="2" y="5"/>
                    </a:cubicBezTo>
                    <a:cubicBezTo>
                      <a:pt x="0" y="10"/>
                      <a:pt x="12" y="23"/>
                      <a:pt x="18" y="26"/>
                    </a:cubicBezTo>
                    <a:cubicBezTo>
                      <a:pt x="23" y="30"/>
                      <a:pt x="26" y="42"/>
                      <a:pt x="33" y="42"/>
                    </a:cubicBezTo>
                    <a:cubicBezTo>
                      <a:pt x="40" y="43"/>
                      <a:pt x="40" y="64"/>
                      <a:pt x="45" y="65"/>
                    </a:cubicBezTo>
                    <a:cubicBezTo>
                      <a:pt x="50" y="66"/>
                      <a:pt x="61" y="82"/>
                      <a:pt x="63" y="91"/>
                    </a:cubicBezTo>
                    <a:cubicBezTo>
                      <a:pt x="64" y="100"/>
                      <a:pt x="75" y="104"/>
                      <a:pt x="79" y="110"/>
                    </a:cubicBezTo>
                    <a:cubicBezTo>
                      <a:pt x="83" y="117"/>
                      <a:pt x="97" y="125"/>
                      <a:pt x="99" y="128"/>
                    </a:cubicBezTo>
                    <a:cubicBezTo>
                      <a:pt x="101" y="131"/>
                      <a:pt x="103" y="137"/>
                      <a:pt x="105" y="134"/>
                    </a:cubicBezTo>
                    <a:cubicBezTo>
                      <a:pt x="107" y="131"/>
                      <a:pt x="114" y="134"/>
                      <a:pt x="117" y="134"/>
                    </a:cubicBezTo>
                    <a:cubicBezTo>
                      <a:pt x="120" y="134"/>
                      <a:pt x="121" y="122"/>
                      <a:pt x="121" y="117"/>
                    </a:cubicBezTo>
                    <a:close/>
                    <a:moveTo>
                      <a:pt x="376" y="64"/>
                    </a:moveTo>
                    <a:cubicBezTo>
                      <a:pt x="383" y="65"/>
                      <a:pt x="380" y="60"/>
                      <a:pt x="380" y="56"/>
                    </a:cubicBezTo>
                    <a:cubicBezTo>
                      <a:pt x="380" y="51"/>
                      <a:pt x="373" y="55"/>
                      <a:pt x="373" y="53"/>
                    </a:cubicBezTo>
                    <a:cubicBezTo>
                      <a:pt x="373" y="50"/>
                      <a:pt x="371" y="41"/>
                      <a:pt x="365" y="48"/>
                    </a:cubicBezTo>
                    <a:cubicBezTo>
                      <a:pt x="360" y="56"/>
                      <a:pt x="367" y="74"/>
                      <a:pt x="371" y="73"/>
                    </a:cubicBezTo>
                    <a:cubicBezTo>
                      <a:pt x="375" y="72"/>
                      <a:pt x="368" y="63"/>
                      <a:pt x="376" y="64"/>
                    </a:cubicBezTo>
                    <a:close/>
                    <a:moveTo>
                      <a:pt x="348" y="106"/>
                    </a:moveTo>
                    <a:cubicBezTo>
                      <a:pt x="350" y="111"/>
                      <a:pt x="359" y="114"/>
                      <a:pt x="362" y="109"/>
                    </a:cubicBezTo>
                    <a:cubicBezTo>
                      <a:pt x="365" y="105"/>
                      <a:pt x="347" y="99"/>
                      <a:pt x="348" y="106"/>
                    </a:cubicBezTo>
                    <a:close/>
                    <a:moveTo>
                      <a:pt x="322" y="162"/>
                    </a:moveTo>
                    <a:cubicBezTo>
                      <a:pt x="313" y="161"/>
                      <a:pt x="307" y="167"/>
                      <a:pt x="298" y="164"/>
                    </a:cubicBezTo>
                    <a:cubicBezTo>
                      <a:pt x="289" y="161"/>
                      <a:pt x="276" y="164"/>
                      <a:pt x="277" y="167"/>
                    </a:cubicBezTo>
                    <a:cubicBezTo>
                      <a:pt x="278" y="170"/>
                      <a:pt x="286" y="170"/>
                      <a:pt x="295" y="170"/>
                    </a:cubicBezTo>
                    <a:cubicBezTo>
                      <a:pt x="304" y="171"/>
                      <a:pt x="312" y="166"/>
                      <a:pt x="318" y="165"/>
                    </a:cubicBezTo>
                    <a:cubicBezTo>
                      <a:pt x="324" y="165"/>
                      <a:pt x="331" y="163"/>
                      <a:pt x="322" y="162"/>
                    </a:cubicBezTo>
                    <a:close/>
                    <a:moveTo>
                      <a:pt x="393" y="101"/>
                    </a:moveTo>
                    <a:cubicBezTo>
                      <a:pt x="385" y="98"/>
                      <a:pt x="370" y="100"/>
                      <a:pt x="371" y="105"/>
                    </a:cubicBezTo>
                    <a:cubicBezTo>
                      <a:pt x="373" y="109"/>
                      <a:pt x="380" y="107"/>
                      <a:pt x="387" y="107"/>
                    </a:cubicBezTo>
                    <a:cubicBezTo>
                      <a:pt x="394" y="107"/>
                      <a:pt x="397" y="112"/>
                      <a:pt x="401" y="112"/>
                    </a:cubicBezTo>
                    <a:cubicBezTo>
                      <a:pt x="405" y="112"/>
                      <a:pt x="402" y="104"/>
                      <a:pt x="393" y="101"/>
                    </a:cubicBezTo>
                    <a:close/>
                    <a:moveTo>
                      <a:pt x="218" y="158"/>
                    </a:moveTo>
                    <a:cubicBezTo>
                      <a:pt x="217" y="154"/>
                      <a:pt x="204" y="158"/>
                      <a:pt x="198" y="155"/>
                    </a:cubicBezTo>
                    <a:cubicBezTo>
                      <a:pt x="192" y="153"/>
                      <a:pt x="205" y="150"/>
                      <a:pt x="209" y="148"/>
                    </a:cubicBezTo>
                    <a:cubicBezTo>
                      <a:pt x="214" y="145"/>
                      <a:pt x="207" y="144"/>
                      <a:pt x="196" y="147"/>
                    </a:cubicBezTo>
                    <a:cubicBezTo>
                      <a:pt x="185" y="151"/>
                      <a:pt x="173" y="140"/>
                      <a:pt x="173" y="145"/>
                    </a:cubicBezTo>
                    <a:cubicBezTo>
                      <a:pt x="172" y="149"/>
                      <a:pt x="153" y="143"/>
                      <a:pt x="149" y="139"/>
                    </a:cubicBezTo>
                    <a:cubicBezTo>
                      <a:pt x="144" y="136"/>
                      <a:pt x="126" y="132"/>
                      <a:pt x="122" y="138"/>
                    </a:cubicBezTo>
                    <a:cubicBezTo>
                      <a:pt x="119" y="144"/>
                      <a:pt x="116" y="139"/>
                      <a:pt x="117" y="145"/>
                    </a:cubicBezTo>
                    <a:cubicBezTo>
                      <a:pt x="118" y="149"/>
                      <a:pt x="122" y="146"/>
                      <a:pt x="125" y="146"/>
                    </a:cubicBezTo>
                    <a:cubicBezTo>
                      <a:pt x="128" y="146"/>
                      <a:pt x="127" y="152"/>
                      <a:pt x="131" y="153"/>
                    </a:cubicBezTo>
                    <a:cubicBezTo>
                      <a:pt x="136" y="153"/>
                      <a:pt x="150" y="157"/>
                      <a:pt x="151" y="154"/>
                    </a:cubicBezTo>
                    <a:cubicBezTo>
                      <a:pt x="153" y="151"/>
                      <a:pt x="166" y="154"/>
                      <a:pt x="173" y="160"/>
                    </a:cubicBezTo>
                    <a:cubicBezTo>
                      <a:pt x="179" y="165"/>
                      <a:pt x="195" y="165"/>
                      <a:pt x="201" y="164"/>
                    </a:cubicBezTo>
                    <a:cubicBezTo>
                      <a:pt x="207" y="163"/>
                      <a:pt x="213" y="168"/>
                      <a:pt x="216" y="165"/>
                    </a:cubicBezTo>
                    <a:cubicBezTo>
                      <a:pt x="218" y="162"/>
                      <a:pt x="222" y="170"/>
                      <a:pt x="229" y="165"/>
                    </a:cubicBezTo>
                    <a:cubicBezTo>
                      <a:pt x="236" y="160"/>
                      <a:pt x="218" y="162"/>
                      <a:pt x="218" y="158"/>
                    </a:cubicBezTo>
                    <a:close/>
                    <a:moveTo>
                      <a:pt x="480" y="86"/>
                    </a:moveTo>
                    <a:cubicBezTo>
                      <a:pt x="475" y="86"/>
                      <a:pt x="474" y="95"/>
                      <a:pt x="470" y="95"/>
                    </a:cubicBezTo>
                    <a:cubicBezTo>
                      <a:pt x="466" y="95"/>
                      <a:pt x="460" y="104"/>
                      <a:pt x="452" y="106"/>
                    </a:cubicBezTo>
                    <a:cubicBezTo>
                      <a:pt x="444" y="109"/>
                      <a:pt x="443" y="83"/>
                      <a:pt x="440" y="78"/>
                    </a:cubicBezTo>
                    <a:cubicBezTo>
                      <a:pt x="436" y="73"/>
                      <a:pt x="416" y="69"/>
                      <a:pt x="414" y="75"/>
                    </a:cubicBezTo>
                    <a:cubicBezTo>
                      <a:pt x="412" y="81"/>
                      <a:pt x="405" y="78"/>
                      <a:pt x="404" y="82"/>
                    </a:cubicBezTo>
                    <a:cubicBezTo>
                      <a:pt x="404" y="87"/>
                      <a:pt x="406" y="85"/>
                      <a:pt x="410" y="85"/>
                    </a:cubicBezTo>
                    <a:cubicBezTo>
                      <a:pt x="415" y="85"/>
                      <a:pt x="415" y="89"/>
                      <a:pt x="417" y="93"/>
                    </a:cubicBezTo>
                    <a:cubicBezTo>
                      <a:pt x="419" y="97"/>
                      <a:pt x="431" y="94"/>
                      <a:pt x="435" y="94"/>
                    </a:cubicBezTo>
                    <a:cubicBezTo>
                      <a:pt x="439" y="94"/>
                      <a:pt x="439" y="99"/>
                      <a:pt x="434" y="97"/>
                    </a:cubicBezTo>
                    <a:cubicBezTo>
                      <a:pt x="428" y="95"/>
                      <a:pt x="428" y="100"/>
                      <a:pt x="424" y="99"/>
                    </a:cubicBezTo>
                    <a:cubicBezTo>
                      <a:pt x="420" y="98"/>
                      <a:pt x="415" y="98"/>
                      <a:pt x="417" y="101"/>
                    </a:cubicBezTo>
                    <a:cubicBezTo>
                      <a:pt x="420" y="103"/>
                      <a:pt x="424" y="105"/>
                      <a:pt x="424" y="111"/>
                    </a:cubicBezTo>
                    <a:cubicBezTo>
                      <a:pt x="424" y="116"/>
                      <a:pt x="432" y="115"/>
                      <a:pt x="432" y="111"/>
                    </a:cubicBezTo>
                    <a:cubicBezTo>
                      <a:pt x="432" y="106"/>
                      <a:pt x="436" y="112"/>
                      <a:pt x="444" y="114"/>
                    </a:cubicBezTo>
                    <a:cubicBezTo>
                      <a:pt x="451" y="116"/>
                      <a:pt x="446" y="119"/>
                      <a:pt x="454" y="119"/>
                    </a:cubicBezTo>
                    <a:cubicBezTo>
                      <a:pt x="461" y="120"/>
                      <a:pt x="479" y="125"/>
                      <a:pt x="485" y="130"/>
                    </a:cubicBezTo>
                    <a:cubicBezTo>
                      <a:pt x="492" y="135"/>
                      <a:pt x="487" y="139"/>
                      <a:pt x="492" y="143"/>
                    </a:cubicBezTo>
                    <a:cubicBezTo>
                      <a:pt x="496" y="148"/>
                      <a:pt x="497" y="153"/>
                      <a:pt x="491" y="153"/>
                    </a:cubicBezTo>
                    <a:cubicBezTo>
                      <a:pt x="485" y="153"/>
                      <a:pt x="479" y="159"/>
                      <a:pt x="481" y="162"/>
                    </a:cubicBezTo>
                    <a:cubicBezTo>
                      <a:pt x="482" y="165"/>
                      <a:pt x="502" y="161"/>
                      <a:pt x="507" y="161"/>
                    </a:cubicBezTo>
                    <a:cubicBezTo>
                      <a:pt x="510" y="161"/>
                      <a:pt x="513" y="166"/>
                      <a:pt x="519" y="170"/>
                    </a:cubicBezTo>
                    <a:cubicBezTo>
                      <a:pt x="519" y="99"/>
                      <a:pt x="519" y="99"/>
                      <a:pt x="519" y="99"/>
                    </a:cubicBezTo>
                    <a:cubicBezTo>
                      <a:pt x="504" y="94"/>
                      <a:pt x="484" y="85"/>
                      <a:pt x="480" y="86"/>
                    </a:cubicBezTo>
                    <a:close/>
                    <a:moveTo>
                      <a:pt x="336" y="170"/>
                    </a:moveTo>
                    <a:cubicBezTo>
                      <a:pt x="335" y="171"/>
                      <a:pt x="334" y="171"/>
                      <a:pt x="332" y="172"/>
                    </a:cubicBezTo>
                    <a:cubicBezTo>
                      <a:pt x="332" y="173"/>
                      <a:pt x="331" y="174"/>
                      <a:pt x="330" y="175"/>
                    </a:cubicBezTo>
                    <a:cubicBezTo>
                      <a:pt x="329" y="176"/>
                      <a:pt x="328" y="174"/>
                      <a:pt x="327" y="173"/>
                    </a:cubicBezTo>
                    <a:cubicBezTo>
                      <a:pt x="320" y="175"/>
                      <a:pt x="317" y="183"/>
                      <a:pt x="321" y="186"/>
                    </a:cubicBezTo>
                    <a:cubicBezTo>
                      <a:pt x="326" y="188"/>
                      <a:pt x="332" y="182"/>
                      <a:pt x="336" y="177"/>
                    </a:cubicBezTo>
                    <a:cubicBezTo>
                      <a:pt x="336" y="177"/>
                      <a:pt x="337" y="176"/>
                      <a:pt x="337" y="176"/>
                    </a:cubicBezTo>
                    <a:cubicBezTo>
                      <a:pt x="337" y="175"/>
                      <a:pt x="338" y="175"/>
                      <a:pt x="338" y="174"/>
                    </a:cubicBezTo>
                    <a:cubicBezTo>
                      <a:pt x="338" y="174"/>
                      <a:pt x="339" y="174"/>
                      <a:pt x="339" y="174"/>
                    </a:cubicBezTo>
                    <a:cubicBezTo>
                      <a:pt x="338" y="172"/>
                      <a:pt x="337" y="171"/>
                      <a:pt x="336" y="170"/>
                    </a:cubicBezTo>
                    <a:close/>
                    <a:moveTo>
                      <a:pt x="243" y="84"/>
                    </a:moveTo>
                    <a:cubicBezTo>
                      <a:pt x="249" y="81"/>
                      <a:pt x="250" y="74"/>
                      <a:pt x="250" y="67"/>
                    </a:cubicBezTo>
                    <a:cubicBezTo>
                      <a:pt x="249" y="60"/>
                      <a:pt x="264" y="60"/>
                      <a:pt x="267" y="57"/>
                    </a:cubicBezTo>
                    <a:cubicBezTo>
                      <a:pt x="269" y="55"/>
                      <a:pt x="263" y="50"/>
                      <a:pt x="259" y="48"/>
                    </a:cubicBezTo>
                    <a:cubicBezTo>
                      <a:pt x="255" y="46"/>
                      <a:pt x="258" y="42"/>
                      <a:pt x="255" y="39"/>
                    </a:cubicBezTo>
                    <a:cubicBezTo>
                      <a:pt x="252" y="37"/>
                      <a:pt x="247" y="30"/>
                      <a:pt x="252" y="29"/>
                    </a:cubicBezTo>
                    <a:cubicBezTo>
                      <a:pt x="256" y="29"/>
                      <a:pt x="249" y="23"/>
                      <a:pt x="252" y="21"/>
                    </a:cubicBezTo>
                    <a:cubicBezTo>
                      <a:pt x="253" y="21"/>
                      <a:pt x="253" y="20"/>
                      <a:pt x="254" y="20"/>
                    </a:cubicBezTo>
                    <a:cubicBezTo>
                      <a:pt x="252" y="19"/>
                      <a:pt x="250" y="18"/>
                      <a:pt x="249" y="18"/>
                    </a:cubicBezTo>
                    <a:cubicBezTo>
                      <a:pt x="243" y="18"/>
                      <a:pt x="231" y="17"/>
                      <a:pt x="231" y="26"/>
                    </a:cubicBezTo>
                    <a:cubicBezTo>
                      <a:pt x="232" y="34"/>
                      <a:pt x="224" y="31"/>
                      <a:pt x="225" y="36"/>
                    </a:cubicBezTo>
                    <a:cubicBezTo>
                      <a:pt x="225" y="40"/>
                      <a:pt x="221" y="40"/>
                      <a:pt x="221" y="46"/>
                    </a:cubicBezTo>
                    <a:cubicBezTo>
                      <a:pt x="222" y="52"/>
                      <a:pt x="218" y="50"/>
                      <a:pt x="211" y="53"/>
                    </a:cubicBezTo>
                    <a:cubicBezTo>
                      <a:pt x="205" y="56"/>
                      <a:pt x="207" y="51"/>
                      <a:pt x="201" y="51"/>
                    </a:cubicBezTo>
                    <a:cubicBezTo>
                      <a:pt x="194" y="51"/>
                      <a:pt x="193" y="54"/>
                      <a:pt x="189" y="56"/>
                    </a:cubicBezTo>
                    <a:cubicBezTo>
                      <a:pt x="185" y="57"/>
                      <a:pt x="177" y="55"/>
                      <a:pt x="175" y="57"/>
                    </a:cubicBezTo>
                    <a:cubicBezTo>
                      <a:pt x="172" y="59"/>
                      <a:pt x="168" y="52"/>
                      <a:pt x="165" y="52"/>
                    </a:cubicBezTo>
                    <a:cubicBezTo>
                      <a:pt x="164" y="52"/>
                      <a:pt x="163" y="49"/>
                      <a:pt x="162" y="45"/>
                    </a:cubicBezTo>
                    <a:cubicBezTo>
                      <a:pt x="162" y="45"/>
                      <a:pt x="161" y="45"/>
                      <a:pt x="161" y="45"/>
                    </a:cubicBezTo>
                    <a:cubicBezTo>
                      <a:pt x="156" y="45"/>
                      <a:pt x="149" y="57"/>
                      <a:pt x="153" y="61"/>
                    </a:cubicBezTo>
                    <a:cubicBezTo>
                      <a:pt x="158" y="65"/>
                      <a:pt x="157" y="73"/>
                      <a:pt x="159" y="76"/>
                    </a:cubicBezTo>
                    <a:cubicBezTo>
                      <a:pt x="162" y="80"/>
                      <a:pt x="169" y="81"/>
                      <a:pt x="169" y="88"/>
                    </a:cubicBezTo>
                    <a:cubicBezTo>
                      <a:pt x="169" y="95"/>
                      <a:pt x="175" y="106"/>
                      <a:pt x="180" y="103"/>
                    </a:cubicBezTo>
                    <a:cubicBezTo>
                      <a:pt x="184" y="100"/>
                      <a:pt x="187" y="104"/>
                      <a:pt x="189" y="107"/>
                    </a:cubicBezTo>
                    <a:cubicBezTo>
                      <a:pt x="190" y="110"/>
                      <a:pt x="200" y="105"/>
                      <a:pt x="204" y="105"/>
                    </a:cubicBezTo>
                    <a:cubicBezTo>
                      <a:pt x="207" y="106"/>
                      <a:pt x="217" y="108"/>
                      <a:pt x="218" y="112"/>
                    </a:cubicBezTo>
                    <a:cubicBezTo>
                      <a:pt x="219" y="116"/>
                      <a:pt x="228" y="112"/>
                      <a:pt x="234" y="109"/>
                    </a:cubicBezTo>
                    <a:cubicBezTo>
                      <a:pt x="241" y="107"/>
                      <a:pt x="237" y="88"/>
                      <a:pt x="243" y="84"/>
                    </a:cubicBezTo>
                    <a:close/>
                    <a:moveTo>
                      <a:pt x="268" y="178"/>
                    </a:moveTo>
                    <a:cubicBezTo>
                      <a:pt x="270" y="181"/>
                      <a:pt x="276" y="181"/>
                      <a:pt x="278" y="183"/>
                    </a:cubicBezTo>
                    <a:cubicBezTo>
                      <a:pt x="280" y="185"/>
                      <a:pt x="289" y="189"/>
                      <a:pt x="289" y="183"/>
                    </a:cubicBezTo>
                    <a:cubicBezTo>
                      <a:pt x="289" y="178"/>
                      <a:pt x="266" y="174"/>
                      <a:pt x="268" y="178"/>
                    </a:cubicBezTo>
                    <a:close/>
                    <a:moveTo>
                      <a:pt x="251" y="161"/>
                    </a:moveTo>
                    <a:cubicBezTo>
                      <a:pt x="250" y="164"/>
                      <a:pt x="244" y="165"/>
                      <a:pt x="241" y="163"/>
                    </a:cubicBezTo>
                    <a:cubicBezTo>
                      <a:pt x="238" y="160"/>
                      <a:pt x="234" y="166"/>
                      <a:pt x="236" y="169"/>
                    </a:cubicBezTo>
                    <a:cubicBezTo>
                      <a:pt x="237" y="170"/>
                      <a:pt x="244" y="175"/>
                      <a:pt x="252" y="171"/>
                    </a:cubicBezTo>
                    <a:cubicBezTo>
                      <a:pt x="260" y="167"/>
                      <a:pt x="266" y="171"/>
                      <a:pt x="268" y="167"/>
                    </a:cubicBezTo>
                    <a:cubicBezTo>
                      <a:pt x="270" y="162"/>
                      <a:pt x="253" y="158"/>
                      <a:pt x="251" y="161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6" name="Freeform 172"/>
              <p:cNvSpPr>
                <a:spLocks noEditPoints="1"/>
              </p:cNvSpPr>
              <p:nvPr/>
            </p:nvSpPr>
            <p:spPr bwMode="auto">
              <a:xfrm>
                <a:off x="7011988" y="3436938"/>
                <a:ext cx="69850" cy="30163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19" y="3"/>
                  </a:cxn>
                  <a:cxn ang="0">
                    <a:pos x="10" y="9"/>
                  </a:cxn>
                  <a:cxn ang="0">
                    <a:pos x="9" y="10"/>
                  </a:cxn>
                  <a:cxn ang="0">
                    <a:pos x="12" y="14"/>
                  </a:cxn>
                  <a:cxn ang="0">
                    <a:pos x="36" y="3"/>
                  </a:cxn>
                  <a:cxn ang="0">
                    <a:pos x="19" y="3"/>
                  </a:cxn>
                </a:cxnLst>
                <a:rect l="0" t="0" r="r" b="b"/>
                <a:pathLst>
                  <a:path w="37" h="16">
                    <a:moveTo>
                      <a:pt x="3" y="12"/>
                    </a:moveTo>
                    <a:cubicBezTo>
                      <a:pt x="2" y="12"/>
                      <a:pt x="1" y="12"/>
                      <a:pt x="0" y="13"/>
                    </a:cubicBezTo>
                    <a:cubicBezTo>
                      <a:pt x="1" y="14"/>
                      <a:pt x="2" y="16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  <a:moveTo>
                      <a:pt x="19" y="3"/>
                    </a:moveTo>
                    <a:cubicBezTo>
                      <a:pt x="15" y="3"/>
                      <a:pt x="13" y="7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1" y="12"/>
                      <a:pt x="12" y="14"/>
                    </a:cubicBezTo>
                    <a:cubicBezTo>
                      <a:pt x="19" y="10"/>
                      <a:pt x="35" y="5"/>
                      <a:pt x="36" y="3"/>
                    </a:cubicBezTo>
                    <a:cubicBezTo>
                      <a:pt x="37" y="0"/>
                      <a:pt x="26" y="4"/>
                      <a:pt x="19" y="3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7" name="Freeform 173"/>
              <p:cNvSpPr>
                <a:spLocks/>
              </p:cNvSpPr>
              <p:nvPr/>
            </p:nvSpPr>
            <p:spPr bwMode="auto">
              <a:xfrm>
                <a:off x="4640263" y="2155825"/>
                <a:ext cx="73025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7" y="18"/>
                  </a:cxn>
                  <a:cxn ang="0">
                    <a:pos x="9" y="21"/>
                  </a:cxn>
                  <a:cxn ang="0">
                    <a:pos x="17" y="20"/>
                  </a:cxn>
                  <a:cxn ang="0">
                    <a:pos x="24" y="20"/>
                  </a:cxn>
                  <a:cxn ang="0">
                    <a:pos x="28" y="15"/>
                  </a:cxn>
                  <a:cxn ang="0">
                    <a:pos x="31" y="9"/>
                  </a:cxn>
                  <a:cxn ang="0">
                    <a:pos x="38" y="5"/>
                  </a:cxn>
                  <a:cxn ang="0">
                    <a:pos x="35" y="0"/>
                  </a:cxn>
                  <a:cxn ang="0">
                    <a:pos x="27" y="3"/>
                  </a:cxn>
                  <a:cxn ang="0">
                    <a:pos x="18" y="6"/>
                  </a:cxn>
                  <a:cxn ang="0">
                    <a:pos x="5" y="4"/>
                  </a:cxn>
                  <a:cxn ang="0">
                    <a:pos x="1" y="4"/>
                  </a:cxn>
                  <a:cxn ang="0">
                    <a:pos x="0" y="19"/>
                  </a:cxn>
                </a:cxnLst>
                <a:rect l="0" t="0" r="r" b="b"/>
                <a:pathLst>
                  <a:path w="38" h="21">
                    <a:moveTo>
                      <a:pt x="0" y="19"/>
                    </a:moveTo>
                    <a:cubicBezTo>
                      <a:pt x="3" y="18"/>
                      <a:pt x="6" y="17"/>
                      <a:pt x="7" y="18"/>
                    </a:cubicBezTo>
                    <a:cubicBezTo>
                      <a:pt x="8" y="18"/>
                      <a:pt x="9" y="20"/>
                      <a:pt x="9" y="21"/>
                    </a:cubicBezTo>
                    <a:cubicBezTo>
                      <a:pt x="11" y="21"/>
                      <a:pt x="16" y="20"/>
                      <a:pt x="17" y="20"/>
                    </a:cubicBezTo>
                    <a:cubicBezTo>
                      <a:pt x="19" y="19"/>
                      <a:pt x="24" y="21"/>
                      <a:pt x="24" y="20"/>
                    </a:cubicBezTo>
                    <a:cubicBezTo>
                      <a:pt x="25" y="18"/>
                      <a:pt x="26" y="15"/>
                      <a:pt x="28" y="15"/>
                    </a:cubicBezTo>
                    <a:cubicBezTo>
                      <a:pt x="30" y="15"/>
                      <a:pt x="29" y="10"/>
                      <a:pt x="31" y="9"/>
                    </a:cubicBezTo>
                    <a:cubicBezTo>
                      <a:pt x="33" y="9"/>
                      <a:pt x="38" y="5"/>
                      <a:pt x="38" y="5"/>
                    </a:cubicBezTo>
                    <a:cubicBezTo>
                      <a:pt x="38" y="5"/>
                      <a:pt x="36" y="1"/>
                      <a:pt x="35" y="0"/>
                    </a:cubicBezTo>
                    <a:cubicBezTo>
                      <a:pt x="34" y="0"/>
                      <a:pt x="32" y="3"/>
                      <a:pt x="27" y="3"/>
                    </a:cubicBezTo>
                    <a:cubicBezTo>
                      <a:pt x="23" y="3"/>
                      <a:pt x="20" y="6"/>
                      <a:pt x="18" y="6"/>
                    </a:cubicBezTo>
                    <a:cubicBezTo>
                      <a:pt x="16" y="6"/>
                      <a:pt x="9" y="4"/>
                      <a:pt x="5" y="4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7"/>
                      <a:pt x="0" y="13"/>
                      <a:pt x="0" y="1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8" name="Freeform 174"/>
              <p:cNvSpPr>
                <a:spLocks noEditPoints="1"/>
              </p:cNvSpPr>
              <p:nvPr/>
            </p:nvSpPr>
            <p:spPr bwMode="auto">
              <a:xfrm>
                <a:off x="4505325" y="2151063"/>
                <a:ext cx="247650" cy="269875"/>
              </a:xfrm>
              <a:custGeom>
                <a:avLst/>
                <a:gdLst/>
                <a:ahLst/>
                <a:cxnLst>
                  <a:cxn ang="0">
                    <a:pos x="90" y="122"/>
                  </a:cxn>
                  <a:cxn ang="0">
                    <a:pos x="77" y="122"/>
                  </a:cxn>
                  <a:cxn ang="0">
                    <a:pos x="67" y="127"/>
                  </a:cxn>
                  <a:cxn ang="0">
                    <a:pos x="79" y="133"/>
                  </a:cxn>
                  <a:cxn ang="0">
                    <a:pos x="92" y="141"/>
                  </a:cxn>
                  <a:cxn ang="0">
                    <a:pos x="95" y="134"/>
                  </a:cxn>
                  <a:cxn ang="0">
                    <a:pos x="99" y="123"/>
                  </a:cxn>
                  <a:cxn ang="0">
                    <a:pos x="90" y="122"/>
                  </a:cxn>
                  <a:cxn ang="0">
                    <a:pos x="26" y="85"/>
                  </a:cxn>
                  <a:cxn ang="0">
                    <a:pos x="18" y="87"/>
                  </a:cxn>
                  <a:cxn ang="0">
                    <a:pos x="22" y="101"/>
                  </a:cxn>
                  <a:cxn ang="0">
                    <a:pos x="27" y="112"/>
                  </a:cxn>
                  <a:cxn ang="0">
                    <a:pos x="34" y="107"/>
                  </a:cxn>
                  <a:cxn ang="0">
                    <a:pos x="36" y="89"/>
                  </a:cxn>
                  <a:cxn ang="0">
                    <a:pos x="26" y="85"/>
                  </a:cxn>
                  <a:cxn ang="0">
                    <a:pos x="108" y="79"/>
                  </a:cxn>
                  <a:cxn ang="0">
                    <a:pos x="99" y="73"/>
                  </a:cxn>
                  <a:cxn ang="0">
                    <a:pos x="82" y="55"/>
                  </a:cxn>
                  <a:cxn ang="0">
                    <a:pos x="66" y="38"/>
                  </a:cxn>
                  <a:cxn ang="0">
                    <a:pos x="66" y="27"/>
                  </a:cxn>
                  <a:cxn ang="0">
                    <a:pos x="71" y="21"/>
                  </a:cxn>
                  <a:cxn ang="0">
                    <a:pos x="72" y="6"/>
                  </a:cxn>
                  <a:cxn ang="0">
                    <a:pos x="66" y="5"/>
                  </a:cxn>
                  <a:cxn ang="0">
                    <a:pos x="64" y="0"/>
                  </a:cxn>
                  <a:cxn ang="0">
                    <a:pos x="55" y="1"/>
                  </a:cxn>
                  <a:cxn ang="0">
                    <a:pos x="48" y="3"/>
                  </a:cxn>
                  <a:cxn ang="0">
                    <a:pos x="46" y="2"/>
                  </a:cxn>
                  <a:cxn ang="0">
                    <a:pos x="44" y="5"/>
                  </a:cxn>
                  <a:cxn ang="0">
                    <a:pos x="42" y="7"/>
                  </a:cxn>
                  <a:cxn ang="0">
                    <a:pos x="39" y="9"/>
                  </a:cxn>
                  <a:cxn ang="0">
                    <a:pos x="34" y="10"/>
                  </a:cxn>
                  <a:cxn ang="0">
                    <a:pos x="30" y="12"/>
                  </a:cxn>
                  <a:cxn ang="0">
                    <a:pos x="27" y="16"/>
                  </a:cxn>
                  <a:cxn ang="0">
                    <a:pos x="20" y="9"/>
                  </a:cxn>
                  <a:cxn ang="0">
                    <a:pos x="15" y="17"/>
                  </a:cxn>
                  <a:cxn ang="0">
                    <a:pos x="5" y="17"/>
                  </a:cxn>
                  <a:cxn ang="0">
                    <a:pos x="6" y="23"/>
                  </a:cxn>
                  <a:cxn ang="0">
                    <a:pos x="4" y="27"/>
                  </a:cxn>
                  <a:cxn ang="0">
                    <a:pos x="2" y="30"/>
                  </a:cxn>
                  <a:cxn ang="0">
                    <a:pos x="5" y="36"/>
                  </a:cxn>
                  <a:cxn ang="0">
                    <a:pos x="8" y="41"/>
                  </a:cxn>
                  <a:cxn ang="0">
                    <a:pos x="13" y="43"/>
                  </a:cxn>
                  <a:cxn ang="0">
                    <a:pos x="12" y="47"/>
                  </a:cxn>
                  <a:cxn ang="0">
                    <a:pos x="17" y="45"/>
                  </a:cxn>
                  <a:cxn ang="0">
                    <a:pos x="25" y="38"/>
                  </a:cxn>
                  <a:cxn ang="0">
                    <a:pos x="41" y="45"/>
                  </a:cxn>
                  <a:cxn ang="0">
                    <a:pos x="44" y="52"/>
                  </a:cxn>
                  <a:cxn ang="0">
                    <a:pos x="55" y="65"/>
                  </a:cxn>
                  <a:cxn ang="0">
                    <a:pos x="70" y="79"/>
                  </a:cxn>
                  <a:cxn ang="0">
                    <a:pos x="81" y="83"/>
                  </a:cxn>
                  <a:cxn ang="0">
                    <a:pos x="91" y="90"/>
                  </a:cxn>
                  <a:cxn ang="0">
                    <a:pos x="99" y="96"/>
                  </a:cxn>
                  <a:cxn ang="0">
                    <a:pos x="103" y="103"/>
                  </a:cxn>
                  <a:cxn ang="0">
                    <a:pos x="103" y="115"/>
                  </a:cxn>
                  <a:cxn ang="0">
                    <a:pos x="104" y="124"/>
                  </a:cxn>
                  <a:cxn ang="0">
                    <a:pos x="109" y="115"/>
                  </a:cxn>
                  <a:cxn ang="0">
                    <a:pos x="116" y="108"/>
                  </a:cxn>
                  <a:cxn ang="0">
                    <a:pos x="111" y="99"/>
                  </a:cxn>
                  <a:cxn ang="0">
                    <a:pos x="121" y="95"/>
                  </a:cxn>
                  <a:cxn ang="0">
                    <a:pos x="130" y="95"/>
                  </a:cxn>
                  <a:cxn ang="0">
                    <a:pos x="108" y="79"/>
                  </a:cxn>
                </a:cxnLst>
                <a:rect l="0" t="0" r="r" b="b"/>
                <a:pathLst>
                  <a:path w="130" h="141">
                    <a:moveTo>
                      <a:pt x="90" y="122"/>
                    </a:moveTo>
                    <a:cubicBezTo>
                      <a:pt x="84" y="124"/>
                      <a:pt x="81" y="124"/>
                      <a:pt x="77" y="122"/>
                    </a:cubicBezTo>
                    <a:cubicBezTo>
                      <a:pt x="73" y="120"/>
                      <a:pt x="66" y="124"/>
                      <a:pt x="67" y="127"/>
                    </a:cubicBezTo>
                    <a:cubicBezTo>
                      <a:pt x="68" y="129"/>
                      <a:pt x="71" y="131"/>
                      <a:pt x="79" y="133"/>
                    </a:cubicBezTo>
                    <a:cubicBezTo>
                      <a:pt x="87" y="135"/>
                      <a:pt x="88" y="141"/>
                      <a:pt x="92" y="141"/>
                    </a:cubicBezTo>
                    <a:cubicBezTo>
                      <a:pt x="95" y="141"/>
                      <a:pt x="96" y="138"/>
                      <a:pt x="95" y="134"/>
                    </a:cubicBezTo>
                    <a:cubicBezTo>
                      <a:pt x="94" y="129"/>
                      <a:pt x="99" y="124"/>
                      <a:pt x="99" y="123"/>
                    </a:cubicBezTo>
                    <a:cubicBezTo>
                      <a:pt x="100" y="122"/>
                      <a:pt x="97" y="121"/>
                      <a:pt x="90" y="122"/>
                    </a:cubicBezTo>
                    <a:close/>
                    <a:moveTo>
                      <a:pt x="26" y="85"/>
                    </a:moveTo>
                    <a:cubicBezTo>
                      <a:pt x="22" y="88"/>
                      <a:pt x="19" y="84"/>
                      <a:pt x="18" y="87"/>
                    </a:cubicBezTo>
                    <a:cubicBezTo>
                      <a:pt x="16" y="90"/>
                      <a:pt x="23" y="95"/>
                      <a:pt x="22" y="101"/>
                    </a:cubicBezTo>
                    <a:cubicBezTo>
                      <a:pt x="20" y="108"/>
                      <a:pt x="23" y="116"/>
                      <a:pt x="27" y="112"/>
                    </a:cubicBezTo>
                    <a:cubicBezTo>
                      <a:pt x="30" y="108"/>
                      <a:pt x="32" y="110"/>
                      <a:pt x="34" y="107"/>
                    </a:cubicBezTo>
                    <a:cubicBezTo>
                      <a:pt x="37" y="104"/>
                      <a:pt x="35" y="94"/>
                      <a:pt x="36" y="89"/>
                    </a:cubicBezTo>
                    <a:cubicBezTo>
                      <a:pt x="38" y="84"/>
                      <a:pt x="30" y="81"/>
                      <a:pt x="26" y="85"/>
                    </a:cubicBezTo>
                    <a:close/>
                    <a:moveTo>
                      <a:pt x="108" y="79"/>
                    </a:moveTo>
                    <a:cubicBezTo>
                      <a:pt x="103" y="77"/>
                      <a:pt x="106" y="72"/>
                      <a:pt x="99" y="73"/>
                    </a:cubicBezTo>
                    <a:cubicBezTo>
                      <a:pt x="92" y="73"/>
                      <a:pt x="84" y="64"/>
                      <a:pt x="82" y="55"/>
                    </a:cubicBezTo>
                    <a:cubicBezTo>
                      <a:pt x="79" y="45"/>
                      <a:pt x="69" y="44"/>
                      <a:pt x="66" y="38"/>
                    </a:cubicBezTo>
                    <a:cubicBezTo>
                      <a:pt x="63" y="33"/>
                      <a:pt x="68" y="32"/>
                      <a:pt x="66" y="27"/>
                    </a:cubicBezTo>
                    <a:cubicBezTo>
                      <a:pt x="65" y="24"/>
                      <a:pt x="68" y="22"/>
                      <a:pt x="71" y="21"/>
                    </a:cubicBezTo>
                    <a:cubicBezTo>
                      <a:pt x="71" y="15"/>
                      <a:pt x="71" y="9"/>
                      <a:pt x="72" y="6"/>
                    </a:cubicBezTo>
                    <a:cubicBezTo>
                      <a:pt x="69" y="5"/>
                      <a:pt x="67" y="5"/>
                      <a:pt x="66" y="5"/>
                    </a:cubicBezTo>
                    <a:cubicBezTo>
                      <a:pt x="65" y="4"/>
                      <a:pt x="64" y="0"/>
                      <a:pt x="64" y="0"/>
                    </a:cubicBezTo>
                    <a:cubicBezTo>
                      <a:pt x="63" y="0"/>
                      <a:pt x="56" y="0"/>
                      <a:pt x="55" y="1"/>
                    </a:cubicBezTo>
                    <a:cubicBezTo>
                      <a:pt x="53" y="2"/>
                      <a:pt x="50" y="5"/>
                      <a:pt x="48" y="3"/>
                    </a:cubicBezTo>
                    <a:cubicBezTo>
                      <a:pt x="47" y="3"/>
                      <a:pt x="47" y="3"/>
                      <a:pt x="46" y="2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7"/>
                      <a:pt x="42" y="7"/>
                    </a:cubicBezTo>
                    <a:cubicBezTo>
                      <a:pt x="41" y="7"/>
                      <a:pt x="39" y="6"/>
                      <a:pt x="39" y="9"/>
                    </a:cubicBezTo>
                    <a:cubicBezTo>
                      <a:pt x="39" y="11"/>
                      <a:pt x="35" y="10"/>
                      <a:pt x="34" y="10"/>
                    </a:cubicBezTo>
                    <a:cubicBezTo>
                      <a:pt x="32" y="10"/>
                      <a:pt x="30" y="10"/>
                      <a:pt x="30" y="12"/>
                    </a:cubicBezTo>
                    <a:cubicBezTo>
                      <a:pt x="30" y="14"/>
                      <a:pt x="29" y="19"/>
                      <a:pt x="27" y="16"/>
                    </a:cubicBezTo>
                    <a:cubicBezTo>
                      <a:pt x="24" y="14"/>
                      <a:pt x="21" y="8"/>
                      <a:pt x="20" y="9"/>
                    </a:cubicBezTo>
                    <a:cubicBezTo>
                      <a:pt x="19" y="9"/>
                      <a:pt x="17" y="17"/>
                      <a:pt x="15" y="17"/>
                    </a:cubicBezTo>
                    <a:cubicBezTo>
                      <a:pt x="13" y="17"/>
                      <a:pt x="8" y="17"/>
                      <a:pt x="5" y="17"/>
                    </a:cubicBezTo>
                    <a:cubicBezTo>
                      <a:pt x="4" y="20"/>
                      <a:pt x="5" y="22"/>
                      <a:pt x="6" y="23"/>
                    </a:cubicBezTo>
                    <a:cubicBezTo>
                      <a:pt x="8" y="23"/>
                      <a:pt x="6" y="26"/>
                      <a:pt x="4" y="27"/>
                    </a:cubicBezTo>
                    <a:cubicBezTo>
                      <a:pt x="3" y="28"/>
                      <a:pt x="0" y="27"/>
                      <a:pt x="2" y="30"/>
                    </a:cubicBezTo>
                    <a:cubicBezTo>
                      <a:pt x="4" y="33"/>
                      <a:pt x="7" y="33"/>
                      <a:pt x="5" y="36"/>
                    </a:cubicBezTo>
                    <a:cubicBezTo>
                      <a:pt x="3" y="38"/>
                      <a:pt x="5" y="41"/>
                      <a:pt x="8" y="41"/>
                    </a:cubicBezTo>
                    <a:cubicBezTo>
                      <a:pt x="10" y="41"/>
                      <a:pt x="14" y="41"/>
                      <a:pt x="13" y="43"/>
                    </a:cubicBezTo>
                    <a:cubicBezTo>
                      <a:pt x="12" y="44"/>
                      <a:pt x="12" y="45"/>
                      <a:pt x="12" y="47"/>
                    </a:cubicBezTo>
                    <a:cubicBezTo>
                      <a:pt x="14" y="46"/>
                      <a:pt x="15" y="46"/>
                      <a:pt x="17" y="45"/>
                    </a:cubicBezTo>
                    <a:cubicBezTo>
                      <a:pt x="21" y="43"/>
                      <a:pt x="19" y="40"/>
                      <a:pt x="25" y="38"/>
                    </a:cubicBezTo>
                    <a:cubicBezTo>
                      <a:pt x="31" y="37"/>
                      <a:pt x="38" y="42"/>
                      <a:pt x="41" y="45"/>
                    </a:cubicBezTo>
                    <a:cubicBezTo>
                      <a:pt x="43" y="49"/>
                      <a:pt x="44" y="49"/>
                      <a:pt x="44" y="52"/>
                    </a:cubicBezTo>
                    <a:cubicBezTo>
                      <a:pt x="45" y="55"/>
                      <a:pt x="47" y="60"/>
                      <a:pt x="55" y="65"/>
                    </a:cubicBezTo>
                    <a:cubicBezTo>
                      <a:pt x="63" y="71"/>
                      <a:pt x="66" y="76"/>
                      <a:pt x="70" y="79"/>
                    </a:cubicBezTo>
                    <a:cubicBezTo>
                      <a:pt x="74" y="81"/>
                      <a:pt x="79" y="80"/>
                      <a:pt x="81" y="83"/>
                    </a:cubicBezTo>
                    <a:cubicBezTo>
                      <a:pt x="84" y="86"/>
                      <a:pt x="87" y="88"/>
                      <a:pt x="91" y="90"/>
                    </a:cubicBezTo>
                    <a:cubicBezTo>
                      <a:pt x="95" y="92"/>
                      <a:pt x="95" y="96"/>
                      <a:pt x="99" y="96"/>
                    </a:cubicBezTo>
                    <a:cubicBezTo>
                      <a:pt x="103" y="97"/>
                      <a:pt x="100" y="100"/>
                      <a:pt x="103" y="103"/>
                    </a:cubicBezTo>
                    <a:cubicBezTo>
                      <a:pt x="105" y="106"/>
                      <a:pt x="106" y="112"/>
                      <a:pt x="103" y="115"/>
                    </a:cubicBezTo>
                    <a:cubicBezTo>
                      <a:pt x="101" y="119"/>
                      <a:pt x="102" y="124"/>
                      <a:pt x="104" y="124"/>
                    </a:cubicBezTo>
                    <a:cubicBezTo>
                      <a:pt x="105" y="124"/>
                      <a:pt x="109" y="118"/>
                      <a:pt x="109" y="115"/>
                    </a:cubicBezTo>
                    <a:cubicBezTo>
                      <a:pt x="110" y="112"/>
                      <a:pt x="113" y="112"/>
                      <a:pt x="116" y="108"/>
                    </a:cubicBezTo>
                    <a:cubicBezTo>
                      <a:pt x="118" y="105"/>
                      <a:pt x="112" y="104"/>
                      <a:pt x="111" y="99"/>
                    </a:cubicBezTo>
                    <a:cubicBezTo>
                      <a:pt x="109" y="95"/>
                      <a:pt x="116" y="91"/>
                      <a:pt x="121" y="95"/>
                    </a:cubicBezTo>
                    <a:cubicBezTo>
                      <a:pt x="127" y="98"/>
                      <a:pt x="130" y="101"/>
                      <a:pt x="130" y="95"/>
                    </a:cubicBezTo>
                    <a:cubicBezTo>
                      <a:pt x="130" y="89"/>
                      <a:pt x="112" y="82"/>
                      <a:pt x="108" y="79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9" name="Freeform 175"/>
              <p:cNvSpPr>
                <a:spLocks/>
              </p:cNvSpPr>
              <p:nvPr/>
            </p:nvSpPr>
            <p:spPr bwMode="auto">
              <a:xfrm>
                <a:off x="4752975" y="2251075"/>
                <a:ext cx="26988" cy="333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8" y="18"/>
                  </a:cxn>
                  <a:cxn ang="0">
                    <a:pos x="9" y="18"/>
                  </a:cxn>
                  <a:cxn ang="0">
                    <a:pos x="14" y="10"/>
                  </a:cxn>
                  <a:cxn ang="0">
                    <a:pos x="5" y="0"/>
                  </a:cxn>
                </a:cxnLst>
                <a:rect l="0" t="0" r="r" b="b"/>
                <a:pathLst>
                  <a:path w="14" h="18">
                    <a:moveTo>
                      <a:pt x="5" y="0"/>
                    </a:moveTo>
                    <a:cubicBezTo>
                      <a:pt x="3" y="3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3" y="14"/>
                      <a:pt x="6" y="16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4"/>
                      <a:pt x="12" y="10"/>
                      <a:pt x="14" y="10"/>
                    </a:cubicBezTo>
                    <a:cubicBezTo>
                      <a:pt x="11" y="7"/>
                      <a:pt x="7" y="2"/>
                      <a:pt x="5" y="0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0" name="Freeform 176"/>
              <p:cNvSpPr>
                <a:spLocks/>
              </p:cNvSpPr>
              <p:nvPr/>
            </p:nvSpPr>
            <p:spPr bwMode="auto">
              <a:xfrm>
                <a:off x="4759325" y="2174875"/>
                <a:ext cx="90488" cy="106363"/>
              </a:xfrm>
              <a:custGeom>
                <a:avLst/>
                <a:gdLst/>
                <a:ahLst/>
                <a:cxnLst>
                  <a:cxn ang="0">
                    <a:pos x="41" y="37"/>
                  </a:cxn>
                  <a:cxn ang="0">
                    <a:pos x="41" y="29"/>
                  </a:cxn>
                  <a:cxn ang="0">
                    <a:pos x="42" y="23"/>
                  </a:cxn>
                  <a:cxn ang="0">
                    <a:pos x="29" y="20"/>
                  </a:cxn>
                  <a:cxn ang="0">
                    <a:pos x="28" y="13"/>
                  </a:cxn>
                  <a:cxn ang="0">
                    <a:pos x="24" y="9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17" y="1"/>
                  </a:cxn>
                  <a:cxn ang="0">
                    <a:pos x="12" y="0"/>
                  </a:cxn>
                  <a:cxn ang="0">
                    <a:pos x="0" y="3"/>
                  </a:cxn>
                  <a:cxn ang="0">
                    <a:pos x="3" y="10"/>
                  </a:cxn>
                  <a:cxn ang="0">
                    <a:pos x="7" y="18"/>
                  </a:cxn>
                  <a:cxn ang="0">
                    <a:pos x="6" y="36"/>
                  </a:cxn>
                  <a:cxn ang="0">
                    <a:pos x="2" y="40"/>
                  </a:cxn>
                  <a:cxn ang="0">
                    <a:pos x="11" y="50"/>
                  </a:cxn>
                  <a:cxn ang="0">
                    <a:pos x="11" y="50"/>
                  </a:cxn>
                  <a:cxn ang="0">
                    <a:pos x="21" y="56"/>
                  </a:cxn>
                  <a:cxn ang="0">
                    <a:pos x="41" y="52"/>
                  </a:cxn>
                  <a:cxn ang="0">
                    <a:pos x="41" y="49"/>
                  </a:cxn>
                  <a:cxn ang="0">
                    <a:pos x="45" y="44"/>
                  </a:cxn>
                  <a:cxn ang="0">
                    <a:pos x="41" y="37"/>
                  </a:cxn>
                </a:cxnLst>
                <a:rect l="0" t="0" r="r" b="b"/>
                <a:pathLst>
                  <a:path w="47" h="56">
                    <a:moveTo>
                      <a:pt x="41" y="37"/>
                    </a:moveTo>
                    <a:cubicBezTo>
                      <a:pt x="39" y="35"/>
                      <a:pt x="39" y="31"/>
                      <a:pt x="41" y="29"/>
                    </a:cubicBezTo>
                    <a:cubicBezTo>
                      <a:pt x="44" y="28"/>
                      <a:pt x="42" y="26"/>
                      <a:pt x="42" y="23"/>
                    </a:cubicBezTo>
                    <a:cubicBezTo>
                      <a:pt x="42" y="21"/>
                      <a:pt x="31" y="20"/>
                      <a:pt x="29" y="20"/>
                    </a:cubicBezTo>
                    <a:cubicBezTo>
                      <a:pt x="27" y="19"/>
                      <a:pt x="30" y="13"/>
                      <a:pt x="28" y="13"/>
                    </a:cubicBezTo>
                    <a:cubicBezTo>
                      <a:pt x="25" y="13"/>
                      <a:pt x="24" y="11"/>
                      <a:pt x="24" y="9"/>
                    </a:cubicBezTo>
                    <a:cubicBezTo>
                      <a:pt x="24" y="7"/>
                      <a:pt x="20" y="3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1"/>
                      <a:pt x="17" y="1"/>
                      <a:pt x="17" y="1"/>
                    </a:cubicBezTo>
                    <a:cubicBezTo>
                      <a:pt x="15" y="1"/>
                      <a:pt x="12" y="0"/>
                      <a:pt x="12" y="0"/>
                    </a:cubicBezTo>
                    <a:cubicBezTo>
                      <a:pt x="12" y="0"/>
                      <a:pt x="5" y="2"/>
                      <a:pt x="0" y="3"/>
                    </a:cubicBezTo>
                    <a:cubicBezTo>
                      <a:pt x="1" y="6"/>
                      <a:pt x="2" y="9"/>
                      <a:pt x="3" y="10"/>
                    </a:cubicBezTo>
                    <a:cubicBezTo>
                      <a:pt x="7" y="11"/>
                      <a:pt x="6" y="15"/>
                      <a:pt x="7" y="18"/>
                    </a:cubicBezTo>
                    <a:cubicBezTo>
                      <a:pt x="8" y="21"/>
                      <a:pt x="8" y="36"/>
                      <a:pt x="6" y="36"/>
                    </a:cubicBezTo>
                    <a:cubicBezTo>
                      <a:pt x="5" y="36"/>
                      <a:pt x="4" y="37"/>
                      <a:pt x="2" y="40"/>
                    </a:cubicBezTo>
                    <a:cubicBezTo>
                      <a:pt x="4" y="42"/>
                      <a:pt x="8" y="47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21" y="56"/>
                      <a:pt x="21" y="56"/>
                    </a:cubicBezTo>
                    <a:cubicBezTo>
                      <a:pt x="21" y="56"/>
                      <a:pt x="33" y="53"/>
                      <a:pt x="41" y="52"/>
                    </a:cubicBezTo>
                    <a:cubicBezTo>
                      <a:pt x="41" y="51"/>
                      <a:pt x="41" y="50"/>
                      <a:pt x="41" y="49"/>
                    </a:cubicBezTo>
                    <a:cubicBezTo>
                      <a:pt x="41" y="47"/>
                      <a:pt x="43" y="44"/>
                      <a:pt x="45" y="44"/>
                    </a:cubicBezTo>
                    <a:cubicBezTo>
                      <a:pt x="47" y="44"/>
                      <a:pt x="44" y="39"/>
                      <a:pt x="41" y="37"/>
                    </a:cubicBezTo>
                    <a:close/>
                  </a:path>
                </a:pathLst>
              </a:custGeom>
              <a:grpFill/>
              <a:ln w="1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1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602163" y="4440238"/>
              <a:ext cx="788987" cy="301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36739" y="4416730"/>
              <a:ext cx="963612" cy="301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81" name="Picture 14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631502" y="1887123"/>
            <a:ext cx="869608" cy="2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6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080" y="3270883"/>
            <a:ext cx="78263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708688">
                <a:alpha val="50000"/>
              </a:srgbClr>
            </a:outerShdw>
          </a:effectLst>
        </p:spPr>
      </p:pic>
      <p:pic>
        <p:nvPicPr>
          <p:cNvPr id="183" name="Picture 8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380" y="3261360"/>
            <a:ext cx="535780" cy="3571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84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7380" y="3456276"/>
            <a:ext cx="9271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708688">
                <a:alpha val="50000"/>
              </a:srgbClr>
            </a:outerShdw>
          </a:effectLst>
        </p:spPr>
      </p:pic>
      <p:pic>
        <p:nvPicPr>
          <p:cNvPr id="185" name="Picture 92" descr="SyrianTeleco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559" y="2581336"/>
            <a:ext cx="1143000" cy="36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061" y="2551509"/>
            <a:ext cx="8397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130" descr="imagesCAFKU7MJ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032" y="2524517"/>
            <a:ext cx="5715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38" descr="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4764" y="2898185"/>
            <a:ext cx="1203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37" descr="sudate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9038" y="3053663"/>
            <a:ext cx="1049337" cy="4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47" descr="logo_airte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02242" y="3547407"/>
            <a:ext cx="638159" cy="27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1" name="组合 117"/>
          <p:cNvGrpSpPr>
            <a:grpSpLocks/>
          </p:cNvGrpSpPr>
          <p:nvPr/>
        </p:nvGrpSpPr>
        <p:grpSpPr bwMode="auto">
          <a:xfrm>
            <a:off x="9832944" y="3107747"/>
            <a:ext cx="1488277" cy="484726"/>
            <a:chOff x="7229475" y="3756458"/>
            <a:chExt cx="1606924" cy="442480"/>
          </a:xfrm>
        </p:grpSpPr>
        <p:pic>
          <p:nvPicPr>
            <p:cNvPr id="192" name="Picture 4" descr="nts logo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475" y="3841750"/>
              <a:ext cx="857250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" name="Picture 56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920" y="3756458"/>
              <a:ext cx="692479" cy="40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708688">
                  <a:alpha val="50000"/>
                </a:srgbClr>
              </a:outerShdw>
            </a:effectLst>
          </p:spPr>
        </p:pic>
      </p:grpSp>
      <p:pic>
        <p:nvPicPr>
          <p:cNvPr id="194" name="Picture 4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34635" y="3195087"/>
            <a:ext cx="764435" cy="25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110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7060" y="3203064"/>
            <a:ext cx="571504" cy="22629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96" name="Picture 48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205" y="3909308"/>
            <a:ext cx="9017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81" descr="nigeria_ET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205" y="3693408"/>
            <a:ext cx="9318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36" descr="visalogo3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205" y="4196645"/>
            <a:ext cx="889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111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2970" y="4379950"/>
            <a:ext cx="857250" cy="29051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00" name="Picture 112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2555" y="3572957"/>
            <a:ext cx="928687" cy="3254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01" name="Picture 87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668" y="3526157"/>
            <a:ext cx="6175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35" descr="onatel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264685" y="3980601"/>
            <a:ext cx="933450" cy="28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4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45429" y="6038515"/>
            <a:ext cx="902852" cy="30624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04" name="Picture 7" descr="Microsoft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3559" y="5026844"/>
            <a:ext cx="1099746" cy="29784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05" name="Picture 5" descr="HITACHI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752184" y="6069672"/>
            <a:ext cx="879797" cy="25660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06" name="Picture 1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767885" y="5667828"/>
            <a:ext cx="879797" cy="31312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07" name="Picture 22" descr="sanyo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029" y="5727304"/>
            <a:ext cx="659848" cy="29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08" name="Picture 59" descr="EDS.gif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093432" y="5421600"/>
            <a:ext cx="612603" cy="34922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09" name="Picture 73" descr="LG.gif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0360173" y="5633089"/>
            <a:ext cx="587344" cy="34786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0" name="Picture 11" descr="toshiba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9311379" y="6038515"/>
            <a:ext cx="953113" cy="31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1" name="Picture 12" descr="kddi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785203" y="5332583"/>
            <a:ext cx="800371" cy="2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2" name="Picture 24" descr="fitec2_resize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658360" y="5359279"/>
            <a:ext cx="953113" cy="22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3" name="Picture 8" descr="NEC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831568" y="4602465"/>
            <a:ext cx="823282" cy="2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4" name="Picture 14" descr="top_a00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8692654" y="5724647"/>
            <a:ext cx="824365" cy="2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5" name="Picture 21" descr="Ericsson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807687" y="5499881"/>
            <a:ext cx="1026430" cy="2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6" name="Picture 55" descr="btlogo_86x41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178867" y="5853648"/>
            <a:ext cx="780948" cy="36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7" name="Picture 5" descr="chinamobile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352715" y="5605993"/>
            <a:ext cx="960596" cy="31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8" name="Picture 81" descr="china telecom.jpg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079" y="6032848"/>
            <a:ext cx="1011392" cy="25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</p:pic>
      <p:pic>
        <p:nvPicPr>
          <p:cNvPr id="219" name="Picture 85" descr="ci.gif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4960825"/>
            <a:ext cx="757603" cy="3238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0" name="Picture 2" descr="814b07d8e5e78e2632fa1c49.jpg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11" y="5882586"/>
            <a:ext cx="1159743" cy="40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</p:pic>
      <p:pic>
        <p:nvPicPr>
          <p:cNvPr id="221" name="Picture 5" descr="http://www.ltesting.net/uploads/allimg/111018/0944561222-0.jpg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199" y="5089175"/>
            <a:ext cx="1059991" cy="3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" name="Picture 12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447647" y="5925656"/>
            <a:ext cx="676001" cy="39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" name="Picture 25"/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538927" y="5002466"/>
            <a:ext cx="1359473" cy="260951"/>
          </a:xfrm>
          <a:prstGeom prst="rect">
            <a:avLst/>
          </a:prstGeom>
        </p:spPr>
      </p:pic>
      <p:pic>
        <p:nvPicPr>
          <p:cNvPr id="224" name="Picture 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214" y="4602465"/>
            <a:ext cx="966926" cy="37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" name="Picture 3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11" y="5421600"/>
            <a:ext cx="804298" cy="33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" name="Picture 4"/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3989" y="6052130"/>
            <a:ext cx="596169" cy="28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" name="Picture 2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465" y="5717050"/>
            <a:ext cx="1216244" cy="28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" name="Picture 4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542" y="4947783"/>
            <a:ext cx="1257287" cy="34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Picture 5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465" y="6012355"/>
            <a:ext cx="1439534" cy="3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Picture 13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373326" y="6012355"/>
            <a:ext cx="1499015" cy="286822"/>
          </a:xfrm>
          <a:prstGeom prst="rect">
            <a:avLst/>
          </a:prstGeom>
        </p:spPr>
      </p:pic>
      <p:pic>
        <p:nvPicPr>
          <p:cNvPr id="239" name="Picture 132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729487" y="5026844"/>
            <a:ext cx="682491" cy="441467"/>
          </a:xfrm>
          <a:prstGeom prst="rect">
            <a:avLst/>
          </a:prstGeom>
        </p:spPr>
      </p:pic>
      <p:pic>
        <p:nvPicPr>
          <p:cNvPr id="1026" name="Picture 2" descr="C:\Users\Administrator\AppData\Roaming\Tencent\Users\549991284\QQ\WinTemp\RichOle\[Z%`MJPYTJRB}CO$AGI8O@3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898" y="5761595"/>
            <a:ext cx="689768" cy="58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AppData\Roaming\Tencent\Users\549991284\QQ\WinTemp\RichOle\NTT773M~7KI8B]D$BJAXQJT.pn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983" y="5014045"/>
            <a:ext cx="992664" cy="65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16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344191" y="5208837"/>
            <a:ext cx="1335985" cy="284771"/>
          </a:xfrm>
          <a:prstGeom prst="rect">
            <a:avLst/>
          </a:prstGeom>
        </p:spPr>
      </p:pic>
      <p:pic>
        <p:nvPicPr>
          <p:cNvPr id="244" name="Picture 14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424503" y="5580756"/>
            <a:ext cx="1064865" cy="344900"/>
          </a:xfrm>
          <a:prstGeom prst="rect">
            <a:avLst/>
          </a:prstGeom>
        </p:spPr>
      </p:pic>
      <p:pic>
        <p:nvPicPr>
          <p:cNvPr id="1028" name="Picture 4" descr="C:\Users\Administrator\AppData\Roaming\Tencent\Users\549991284\QQ\WinTemp\RichOle\88PNKFO$2BARCD_VQ3KNLN5.pn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847" y="5313053"/>
            <a:ext cx="1114425" cy="3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7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93056" y="1778535"/>
            <a:ext cx="5952661" cy="575734"/>
            <a:chOff x="1246" y="1911"/>
            <a:chExt cx="3448" cy="27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0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1. INSPUR HPC Introductory</a:t>
              </a: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793056" y="2546731"/>
            <a:ext cx="5952661" cy="575734"/>
            <a:chOff x="1246" y="1911"/>
            <a:chExt cx="3448" cy="272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306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2. HPC Challenges &amp; Trending </a:t>
              </a:r>
            </a:p>
          </p:txBody>
        </p:sp>
      </p:grp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793056" y="3314927"/>
            <a:ext cx="5952661" cy="575734"/>
            <a:chOff x="1246" y="1911"/>
            <a:chExt cx="3448" cy="272"/>
          </a:xfrm>
        </p:grpSpPr>
        <p:sp>
          <p:nvSpPr>
            <p:cNvPr id="19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1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3. INSPUR @ Global</a:t>
              </a:r>
            </a:p>
          </p:txBody>
        </p:sp>
      </p:grp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793056" y="4832494"/>
            <a:ext cx="5952661" cy="575734"/>
            <a:chOff x="1246" y="1911"/>
            <a:chExt cx="3448" cy="272"/>
          </a:xfrm>
        </p:grpSpPr>
        <p:sp>
          <p:nvSpPr>
            <p:cNvPr id="37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40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39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5</a:t>
              </a:r>
              <a:r>
                <a:rPr kumimoji="1" lang="en-US" altLang="ko-KR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.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HPC</a:t>
              </a:r>
              <a:r>
                <a:rPr kumimoji="1" lang="zh-CN" altLang="en-US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793056" y="4083121"/>
            <a:ext cx="5952661" cy="575734"/>
            <a:chOff x="1246" y="1911"/>
            <a:chExt cx="3448" cy="272"/>
          </a:xfrm>
        </p:grpSpPr>
        <p:sp>
          <p:nvSpPr>
            <p:cNvPr id="43" name="AutoShape 4"/>
            <p:cNvSpPr>
              <a:spLocks noChangeArrowheads="1"/>
            </p:cNvSpPr>
            <p:nvPr/>
          </p:nvSpPr>
          <p:spPr bwMode="gray">
            <a:xfrm>
              <a:off x="1246" y="1956"/>
              <a:ext cx="3448" cy="227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1219170">
                <a:defRPr/>
              </a:pPr>
              <a:endParaRPr lang="zh-CN" altLang="en-US" sz="2133" ker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1247" y="1955"/>
              <a:ext cx="3447" cy="227"/>
              <a:chOff x="1247" y="1509"/>
              <a:chExt cx="3447" cy="227"/>
            </a:xfrm>
          </p:grpSpPr>
          <p:sp>
            <p:nvSpPr>
              <p:cNvPr id="46" name="Line 6"/>
              <p:cNvSpPr>
                <a:spLocks noChangeShapeType="1"/>
              </p:cNvSpPr>
              <p:nvPr/>
            </p:nvSpPr>
            <p:spPr bwMode="gray">
              <a:xfrm>
                <a:off x="1247" y="1661"/>
                <a:ext cx="3447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gray">
              <a:xfrm>
                <a:off x="1429" y="1509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133" kern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45" name="Rectangle 8"/>
            <p:cNvSpPr>
              <a:spLocks noChangeArrowheads="1"/>
            </p:cNvSpPr>
            <p:nvPr/>
          </p:nvSpPr>
          <p:spPr bwMode="gray">
            <a:xfrm>
              <a:off x="1410" y="1911"/>
              <a:ext cx="258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latinLnBrk="1">
                <a:defRPr/>
              </a:pPr>
              <a:r>
                <a:rPr kumimoji="1" lang="ko-KR" altLang="en-US" sz="2667" b="1" kern="0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kumimoji="1" lang="en-US" altLang="ko-KR" sz="2667" b="1" kern="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4. INSPUR </a:t>
              </a:r>
              <a:r>
                <a:rPr kumimoji="1" lang="en-US" altLang="zh-CN" sz="2667" b="1" kern="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GRID Solution</a:t>
              </a:r>
              <a:endParaRPr kumimoji="1" lang="en-US" altLang="ko-KR" sz="2667" b="1" kern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80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ur 主题">
  <a:themeElements>
    <a:clrScheme name="inspu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AC"/>
      </a:accent1>
      <a:accent2>
        <a:srgbClr val="0082DC"/>
      </a:accent2>
      <a:accent3>
        <a:srgbClr val="00A0DC"/>
      </a:accent3>
      <a:accent4>
        <a:srgbClr val="00B4F0"/>
      </a:accent4>
      <a:accent5>
        <a:srgbClr val="BFBFBF"/>
      </a:accent5>
      <a:accent6>
        <a:srgbClr val="A5A5A5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15342</TotalTime>
  <Words>2342</Words>
  <Application>Microsoft Macintosh PowerPoint</Application>
  <PresentationFormat>Widescreen</PresentationFormat>
  <Paragraphs>453</Paragraphs>
  <Slides>37</Slides>
  <Notes>7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Calibri</vt:lpstr>
      <vt:lpstr>Franklin Gothic Book</vt:lpstr>
      <vt:lpstr>Franklin Gothic Medium</vt:lpstr>
      <vt:lpstr>Helvetica</vt:lpstr>
      <vt:lpstr>Wingdings</vt:lpstr>
      <vt:lpstr>华文楷体</vt:lpstr>
      <vt:lpstr>宋体</vt:lpstr>
      <vt:lpstr>微软雅黑</vt:lpstr>
      <vt:lpstr>Arial</vt:lpstr>
      <vt:lpstr>inspur 主题</vt:lpstr>
      <vt:lpstr>Visio.Drawing.11</vt:lpstr>
      <vt:lpstr>DUBNA</vt:lpstr>
      <vt:lpstr>PowerPoint Presentation</vt:lpstr>
      <vt:lpstr>INSPUR</vt:lpstr>
      <vt:lpstr>INSPUR HPC Innovation</vt:lpstr>
      <vt:lpstr>Top500 HPC System - Worldwide</vt:lpstr>
      <vt:lpstr>ASIC Chips Design</vt:lpstr>
      <vt:lpstr>China Customer</vt:lpstr>
      <vt:lpstr>INSPUR Global Enterprise Customer</vt:lpstr>
      <vt:lpstr>PowerPoint Presentation</vt:lpstr>
      <vt:lpstr>HPC Growth &amp; Challenges</vt:lpstr>
      <vt:lpstr>HPC Market &amp; Technology Trending</vt:lpstr>
      <vt:lpstr>HPC Market &amp; Technology Trending</vt:lpstr>
      <vt:lpstr>PowerPoint Presentation</vt:lpstr>
      <vt:lpstr>ASC – WW Student SuperComputer Challenge</vt:lpstr>
      <vt:lpstr>Kingdom Of Saudi Arabia</vt:lpstr>
      <vt:lpstr>University Of Cambridge, London, England</vt:lpstr>
      <vt:lpstr>Singapore – NTU (Rapid-Rich Object Search Lab)</vt:lpstr>
      <vt:lpstr>China Earth Simulation Research Lab</vt:lpstr>
      <vt:lpstr>Shanghai JiaoTong University SuperComputer</vt:lpstr>
      <vt:lpstr>PowerPoint Presentation</vt:lpstr>
      <vt:lpstr>INSPUR Education GRID</vt:lpstr>
      <vt:lpstr>ChinaGRID Platform</vt:lpstr>
      <vt:lpstr>ChinaGRID Platform – In Detail</vt:lpstr>
      <vt:lpstr>ChinaGRID – Network Linkage</vt:lpstr>
      <vt:lpstr>PowerPoint Presentation</vt:lpstr>
      <vt:lpstr>INSPUR Comprehensive End-To-End HPC Solution</vt:lpstr>
      <vt:lpstr>China Leading HPC Vendor in Multiple Industry</vt:lpstr>
      <vt:lpstr>INSPUR Product Portfolio</vt:lpstr>
      <vt:lpstr>Enterprise Computing – Complete Server Portfolio</vt:lpstr>
      <vt:lpstr>High Performance Computing Product Portfolio</vt:lpstr>
      <vt:lpstr>INSPUR HPC Resource Management / ClusterEngine</vt:lpstr>
      <vt:lpstr>INSPUR HPC SmartRack</vt:lpstr>
      <vt:lpstr>INSPUR TS800 Series – Mission Critical</vt:lpstr>
      <vt:lpstr>PowerPoint Presentation</vt:lpstr>
      <vt:lpstr>INSPUR HPC Appliance Solution</vt:lpstr>
      <vt:lpstr>INSPUR HPC Appliance Solution</vt:lpstr>
      <vt:lpstr>Published News / Reference / Wins</vt:lpstr>
    </vt:vector>
  </TitlesOfParts>
  <Company>Sky123.Org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 Chen</dc:creator>
  <cp:lastModifiedBy>Eddie</cp:lastModifiedBy>
  <cp:revision>251</cp:revision>
  <dcterms:created xsi:type="dcterms:W3CDTF">2015-05-19T01:16:51Z</dcterms:created>
  <dcterms:modified xsi:type="dcterms:W3CDTF">2016-06-29T00:55:35Z</dcterms:modified>
</cp:coreProperties>
</file>