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73" r:id="rId5"/>
    <p:sldId id="258" r:id="rId6"/>
    <p:sldId id="260" r:id="rId7"/>
    <p:sldId id="261" r:id="rId8"/>
    <p:sldId id="262" r:id="rId9"/>
    <p:sldId id="263" r:id="rId10"/>
    <p:sldId id="272" r:id="rId11"/>
    <p:sldId id="271" r:id="rId12"/>
    <p:sldId id="264" r:id="rId13"/>
    <p:sldId id="265" r:id="rId14"/>
    <p:sldId id="267" r:id="rId15"/>
    <p:sldId id="268" r:id="rId16"/>
    <p:sldId id="275" r:id="rId17"/>
    <p:sldId id="274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2B60F-3C52-4D1D-AC77-5D52610601CD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8EA5E-7C25-46BC-A2BC-E1FF8F855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3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8EA5E-7C25-46BC-A2BC-E1FF8F8550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23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FA1-4623-4A29-9593-80A62FAF7B0E}" type="datetime1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4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26EC-64A3-44D5-9EDC-3EF3E19AF812}" type="datetime1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94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98A9-24D9-46D3-A615-86069A674A3C}" type="datetime1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1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C5AE-8A86-4B91-BDC5-7C6217C0FDA7}" type="datetime1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41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C1A3-0A8D-40E0-BEC3-F7DA26AA0637}" type="datetime1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9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EFB4-C547-4748-8A2D-2F986EE996A8}" type="datetime1">
              <a:rPr lang="ru-RU" smtClean="0"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9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D9F-1172-4D4F-8217-74AF899E384C}" type="datetime1">
              <a:rPr lang="ru-RU" smtClean="0"/>
              <a:t>05.07.2016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6B8F-F754-4A7E-BE10-EC50EA35195F}" type="datetime1">
              <a:rPr lang="ru-RU" smtClean="0"/>
              <a:t>05.07.2016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2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32CC-3310-4550-A7B9-AB9BFC72CFA3}" type="datetime1">
              <a:rPr lang="ru-RU" smtClean="0"/>
              <a:t>05.07.2016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6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5728-8CC9-4AAC-B8DE-E9E729037B87}" type="datetime1">
              <a:rPr lang="ru-RU" smtClean="0"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73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7FF6-DCF2-4E13-87FD-8B3D870A53EB}" type="datetime1">
              <a:rPr lang="ru-RU" smtClean="0"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0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84CB-4584-473B-BC43-67A30FE9D8F4}" type="datetime1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923C9-ECAD-4F2A-8E55-E419EA007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1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Pragmatic appliance of GPGPU technology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5803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St.Petersburg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 University</a:t>
            </a:r>
          </a:p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Dmitry Khmel </a:t>
            </a:r>
          </a:p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Andrei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Ivashchenko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Magdalyne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Kamande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Amissi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Cubahiro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  <a:p>
            <a:pPr algn="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6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GPGPU LINPACK benchmark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887" y="1521180"/>
            <a:ext cx="8578226" cy="483517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62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330950"/>
          </a:xfrm>
          <a:noFill/>
        </p:spPr>
      </p:pic>
    </p:spTree>
    <p:extLst>
      <p:ext uri="{BB962C8B-B14F-4D97-AF65-F5344CB8AC3E}">
        <p14:creationId xmlns:p14="http://schemas.microsoft.com/office/powerpoint/2010/main" val="265215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</a:t>
            </a:r>
            <a:r>
              <a:rPr lang="ru-RU" dirty="0" smtClean="0"/>
              <a:t>-</a:t>
            </a:r>
            <a:r>
              <a:rPr lang="en-US" dirty="0" smtClean="0"/>
              <a:t>Ray </a:t>
            </a:r>
            <a:r>
              <a:rPr lang="en-US" dirty="0"/>
              <a:t>S</a:t>
            </a:r>
            <a:r>
              <a:rPr lang="en-US" dirty="0" smtClean="0"/>
              <a:t>erver</a:t>
            </a:r>
            <a:endParaRPr lang="ru-RU" dirty="0"/>
          </a:p>
        </p:txBody>
      </p:sp>
      <p:pic>
        <p:nvPicPr>
          <p:cNvPr id="4" name="Объект 3" descr="Iray Server screen sho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690688"/>
            <a:ext cx="9315450" cy="35615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26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Appliance </a:t>
            </a:r>
            <a:r>
              <a:rPr lang="en-US" dirty="0" smtClean="0"/>
              <a:t>of </a:t>
            </a:r>
            <a:r>
              <a:rPr lang="en-US" dirty="0" err="1" smtClean="0"/>
              <a:t>ParaView</a:t>
            </a:r>
            <a:r>
              <a:rPr lang="en-US" dirty="0" smtClean="0"/>
              <a:t> package</a:t>
            </a:r>
            <a:endParaRPr lang="ru-RU" dirty="0"/>
          </a:p>
        </p:txBody>
      </p:sp>
      <p:pic>
        <p:nvPicPr>
          <p:cNvPr id="1027" name="Picture 3" descr="tom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03" y="1690688"/>
            <a:ext cx="8009113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1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urbulent </a:t>
            </a:r>
            <a:r>
              <a:rPr lang="en-US" dirty="0"/>
              <a:t>water flow over bridge’s pillars</a:t>
            </a:r>
            <a:endParaRPr lang="ru-RU" dirty="0"/>
          </a:p>
        </p:txBody>
      </p:sp>
      <p:pic>
        <p:nvPicPr>
          <p:cNvPr id="4" name="Объект 3" descr="http://www.libremechanics.com/sites/default/files/OpenFOAM%20river%20pillars%20flow%205_0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0238"/>
            <a:ext cx="5035858" cy="366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libremechanics.com/sites/default/files/OpenFOAM%20river%20pillars%20flow%202_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0238"/>
            <a:ext cx="5257800" cy="36623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1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motion control systems implemented for GPGPU</a:t>
            </a:r>
            <a:endParaRPr lang="ru-RU" dirty="0"/>
          </a:p>
        </p:txBody>
      </p:sp>
      <p:pic>
        <p:nvPicPr>
          <p:cNvPr id="4" name="Объект 3" descr="http://i.imgur.com/n1LVy9N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08" y="1690688"/>
            <a:ext cx="5134692" cy="409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.imgur.com/IkG7fR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257800" cy="40963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35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Aitech</a:t>
            </a:r>
            <a:r>
              <a:rPr lang="en-US" dirty="0"/>
              <a:t> A191 GPGPU System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Military-grade embeddable solution</a:t>
            </a:r>
          </a:p>
          <a:p>
            <a:r>
              <a:rPr lang="en-US" dirty="0" smtClean="0"/>
              <a:t>Sealed Faraday Cage</a:t>
            </a:r>
          </a:p>
          <a:p>
            <a:r>
              <a:rPr lang="en-US" dirty="0" smtClean="0"/>
              <a:t>EMI/RFI filter</a:t>
            </a:r>
          </a:p>
          <a:p>
            <a:r>
              <a:rPr lang="en-US" dirty="0" smtClean="0"/>
              <a:t>Based on GTX 770M </a:t>
            </a:r>
          </a:p>
          <a:p>
            <a:r>
              <a:rPr lang="en-US" dirty="0" smtClean="0"/>
              <a:t>Sensor and crypto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purposes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 descr="http://rugged.com/sites/default/files/product/img/A19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82" y="2673859"/>
            <a:ext cx="6991318" cy="3503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900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GPGPU is still not self-sufficient, but tends to achieve it</a:t>
            </a:r>
          </a:p>
          <a:p>
            <a:r>
              <a:rPr lang="en-US" sz="3200" dirty="0" smtClean="0"/>
              <a:t>The latest improvements made in that direction: </a:t>
            </a:r>
          </a:p>
          <a:p>
            <a:pPr lvl="1"/>
            <a:r>
              <a:rPr lang="en-US" sz="2800" dirty="0" smtClean="0"/>
              <a:t>Vector-like data transmitting</a:t>
            </a:r>
          </a:p>
          <a:p>
            <a:pPr lvl="1"/>
            <a:r>
              <a:rPr lang="en-US" sz="2800" dirty="0" smtClean="0"/>
              <a:t>3-layered memory organization</a:t>
            </a:r>
            <a:endParaRPr lang="en-US" sz="2800" dirty="0"/>
          </a:p>
          <a:p>
            <a:r>
              <a:rPr lang="en-US" sz="3200" dirty="0" smtClean="0"/>
              <a:t>Most effective on a tasks based on simple logic and ops 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4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427" y="728420"/>
            <a:ext cx="10687373" cy="544854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attention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1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GPGPU eventually turn into a very powerful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devices.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and more applications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starting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GPGPU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Graphics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processor passed the stage of development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vector-like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 accelerator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units.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</a:t>
            </a:r>
            <a:r>
              <a:rPr lang="en-US" dirty="0" smtClean="0"/>
              <a:t>ector processors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1980s in the field of scientific computing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 processor has got a dominative position.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advantage is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appliance of SIMD computing principles.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disadvantage is that this type of processor is an integral part of supercomputers.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 makes vector processors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inaccessible and not widely spread.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9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history of the development of GPGPU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1996, 3dfx Interactive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launched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graphic accelerator Voodoo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Graphics.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early 2000s GPU technology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popular.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2007, the company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Nvidia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releases the first API for working with general purpose tasks for its new line of graphics processors (CUDA). From this point we introduce the concept of GPGPU.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5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the development of GPGPU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1996, 3dfx Interactive launches the first graphic accelerator Voodoo Graphics, the processor which has a frequency of 50 MHz and 4 MB of RAM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earliest accelerators used API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Glide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Voodoo graphics cards for the first time really acceptable performed 3D-games, with the result that Glide is widespread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future development of Microsoft's Direct3D and OpenGL implementation specifications replaced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Glide.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the development of GPGPU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early 2000s GPU technology is particularly popular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develops as a GPU itself and the API to work with them (OpenGL, DirectX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2007, the company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Nvidia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releases the first API for working with general purpose tasks for its new line of graphics processors (CUDA). From this point we introduce the concept of GPGPU.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3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development of CPU and GPGPU</a:t>
            </a:r>
            <a:r>
              <a:rPr lang="ru-RU" dirty="0" smtClean="0"/>
              <a:t> </a:t>
            </a:r>
            <a:r>
              <a:rPr lang="en-US" dirty="0" smtClean="0"/>
              <a:t>in the 2000s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25624"/>
            <a:ext cx="6796687" cy="4827909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7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development of CPU and GPGPU</a:t>
            </a:r>
            <a:r>
              <a:rPr lang="ru-RU" dirty="0" smtClean="0"/>
              <a:t> </a:t>
            </a:r>
            <a:r>
              <a:rPr lang="en-US" dirty="0" smtClean="0"/>
              <a:t>in the 20</a:t>
            </a:r>
            <a:r>
              <a:rPr lang="ru-RU" dirty="0" smtClean="0"/>
              <a:t>1</a:t>
            </a:r>
            <a:r>
              <a:rPr lang="en-US" dirty="0" smtClean="0"/>
              <a:t>0s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44" y="1825625"/>
            <a:ext cx="9256911" cy="4351338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the development of GPGPU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change of generations, GPGPU improved by introducing new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parallelism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Hyper-Q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Management Unit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Nvidia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GPUDirect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3C9-ECAD-4F2A-8E55-E419EA007A5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475</Words>
  <Application>Microsoft Office PowerPoint</Application>
  <PresentationFormat>Широкоэкранный</PresentationFormat>
  <Paragraphs>77</Paragraphs>
  <Slides>18</Slides>
  <Notes>1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Pragmatic appliance of GPGPU technology</vt:lpstr>
      <vt:lpstr>Introduction</vt:lpstr>
      <vt:lpstr>Vector processors</vt:lpstr>
      <vt:lpstr>The history of the development of GPGPU</vt:lpstr>
      <vt:lpstr>The history of the development of GPGPU</vt:lpstr>
      <vt:lpstr>The history of the development of GPGPU</vt:lpstr>
      <vt:lpstr>The development of CPU and GPGPU in the 2000s</vt:lpstr>
      <vt:lpstr>The development of CPU and GPGPU in the 2010s</vt:lpstr>
      <vt:lpstr>The history of the development of GPGPU</vt:lpstr>
      <vt:lpstr>GPGPU LINPACK benchmark</vt:lpstr>
      <vt:lpstr>Презентация PowerPoint</vt:lpstr>
      <vt:lpstr>I-Ray Server</vt:lpstr>
      <vt:lpstr>Appliance of ParaView package</vt:lpstr>
      <vt:lpstr>Turbulent water flow over bridge’s pillars</vt:lpstr>
      <vt:lpstr>The motion control systems implemented for GPGPU</vt:lpstr>
      <vt:lpstr>Aitech A191 GPGPU System</vt:lpstr>
      <vt:lpstr>Conclusion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Pragmatic appliance of GPGPU technology</dc:title>
  <dc:creator>Dmitry Khmel</dc:creator>
  <cp:lastModifiedBy>Dmitry</cp:lastModifiedBy>
  <cp:revision>26</cp:revision>
  <dcterms:created xsi:type="dcterms:W3CDTF">2016-06-28T19:39:28Z</dcterms:created>
  <dcterms:modified xsi:type="dcterms:W3CDTF">2016-07-05T10:01:36Z</dcterms:modified>
</cp:coreProperties>
</file>