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60" r:id="rId3"/>
    <p:sldId id="258" r:id="rId4"/>
    <p:sldId id="259" r:id="rId5"/>
    <p:sldId id="257" r:id="rId6"/>
    <p:sldId id="262" r:id="rId7"/>
    <p:sldId id="272" r:id="rId8"/>
    <p:sldId id="263" r:id="rId9"/>
    <p:sldId id="264" r:id="rId10"/>
    <p:sldId id="261" r:id="rId11"/>
    <p:sldId id="274" r:id="rId12"/>
    <p:sldId id="271" r:id="rId13"/>
    <p:sldId id="265" r:id="rId14"/>
    <p:sldId id="276" r:id="rId15"/>
    <p:sldId id="275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lia Ivanova" initials="YI" lastIdx="1" clrIdx="0">
    <p:extLst>
      <p:ext uri="{19B8F6BF-5375-455C-9EA6-DF929625EA0E}">
        <p15:presenceInfo xmlns:p15="http://schemas.microsoft.com/office/powerpoint/2012/main" userId="Yulia Ivanov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B6F5"/>
    <a:srgbClr val="3366FF"/>
    <a:srgbClr val="0099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6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56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5AC443-0BF0-4A85-A8FA-84E551DB08B7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012BE86-F800-4DCD-83F6-FB8E7A6A7533}">
      <dgm:prSet phldrT="[Текст]"/>
      <dgm:spPr/>
      <dgm:t>
        <a:bodyPr/>
        <a:lstStyle/>
        <a:p>
          <a:r>
            <a:rPr lang="en-US" dirty="0"/>
            <a:t>Forward </a:t>
          </a:r>
          <a:r>
            <a:rPr lang="en-US" dirty="0" smtClean="0"/>
            <a:t>Silicon </a:t>
          </a:r>
          <a:r>
            <a:rPr lang="en-US" dirty="0"/>
            <a:t>Tracking Detectors </a:t>
          </a:r>
          <a:endParaRPr lang="ru-RU" dirty="0"/>
        </a:p>
      </dgm:t>
    </dgm:pt>
    <dgm:pt modelId="{98E1D382-E19A-43A0-9BEC-126187DC30DB}" type="parTrans" cxnId="{D2B2CB81-5DA0-4403-A67B-77E52F81207A}">
      <dgm:prSet/>
      <dgm:spPr/>
      <dgm:t>
        <a:bodyPr/>
        <a:lstStyle/>
        <a:p>
          <a:endParaRPr lang="ru-RU"/>
        </a:p>
      </dgm:t>
    </dgm:pt>
    <dgm:pt modelId="{09CB4546-687B-4449-8FED-A4A298C06125}" type="sibTrans" cxnId="{D2B2CB81-5DA0-4403-A67B-77E52F81207A}">
      <dgm:prSet/>
      <dgm:spPr/>
      <dgm:t>
        <a:bodyPr/>
        <a:lstStyle/>
        <a:p>
          <a:endParaRPr lang="ru-RU"/>
        </a:p>
      </dgm:t>
    </dgm:pt>
    <dgm:pt modelId="{2C8B7D82-A27C-48C2-8ADF-A11437A76752}">
      <dgm:prSet phldrT="[Текст]"/>
      <dgm:spPr/>
      <dgm:t>
        <a:bodyPr/>
        <a:lstStyle/>
        <a:p>
          <a:r>
            <a:rPr lang="en-US" dirty="0"/>
            <a:t>Three coordinate planes</a:t>
          </a:r>
          <a:endParaRPr lang="ru-RU" dirty="0"/>
        </a:p>
      </dgm:t>
    </dgm:pt>
    <dgm:pt modelId="{D64BF30D-33B9-4162-8BD1-EA689343B9E9}" type="parTrans" cxnId="{4F3DEFE2-C9F4-4769-A044-0FAF05CA7A36}">
      <dgm:prSet/>
      <dgm:spPr/>
      <dgm:t>
        <a:bodyPr/>
        <a:lstStyle/>
        <a:p>
          <a:endParaRPr lang="ru-RU"/>
        </a:p>
      </dgm:t>
    </dgm:pt>
    <dgm:pt modelId="{E2F27DF6-675E-4BFA-A009-B339F546888F}" type="sibTrans" cxnId="{4F3DEFE2-C9F4-4769-A044-0FAF05CA7A36}">
      <dgm:prSet/>
      <dgm:spPr/>
      <dgm:t>
        <a:bodyPr/>
        <a:lstStyle/>
        <a:p>
          <a:endParaRPr lang="ru-RU"/>
        </a:p>
      </dgm:t>
    </dgm:pt>
    <dgm:pt modelId="{1BC67CD2-E96C-4B76-AACC-13D4EF980B1B}">
      <dgm:prSet phldrT="[Текст]"/>
      <dgm:spPr/>
      <dgm:t>
        <a:bodyPr/>
        <a:lstStyle/>
        <a:p>
          <a:r>
            <a:rPr lang="en-US" dirty="0"/>
            <a:t>10 detector modules;</a:t>
          </a:r>
          <a:endParaRPr lang="ru-RU" dirty="0"/>
        </a:p>
      </dgm:t>
    </dgm:pt>
    <dgm:pt modelId="{52CC8F9F-ABA6-480E-8256-31A0ADBD136E}" type="parTrans" cxnId="{D78DD893-1EDF-49AD-BDB6-4147BA10FA6F}">
      <dgm:prSet/>
      <dgm:spPr/>
      <dgm:t>
        <a:bodyPr/>
        <a:lstStyle/>
        <a:p>
          <a:endParaRPr lang="ru-RU"/>
        </a:p>
      </dgm:t>
    </dgm:pt>
    <dgm:pt modelId="{5DE0A324-F75B-4E5B-9538-14BF9F637D82}" type="sibTrans" cxnId="{D78DD893-1EDF-49AD-BDB6-4147BA10FA6F}">
      <dgm:prSet/>
      <dgm:spPr/>
      <dgm:t>
        <a:bodyPr/>
        <a:lstStyle/>
        <a:p>
          <a:endParaRPr lang="ru-RU"/>
        </a:p>
      </dgm:t>
    </dgm:pt>
    <dgm:pt modelId="{50AC108D-A872-4A2D-A04D-023D5A43E69A}">
      <dgm:prSet phldrT="[Текст]"/>
      <dgm:spPr/>
      <dgm:t>
        <a:bodyPr/>
        <a:lstStyle/>
        <a:p>
          <a:r>
            <a:rPr lang="en-US" dirty="0"/>
            <a:t>Detector module</a:t>
          </a:r>
          <a:endParaRPr lang="ru-RU" dirty="0"/>
        </a:p>
      </dgm:t>
    </dgm:pt>
    <dgm:pt modelId="{806D79C9-2944-41D3-96FE-EAEC195204BE}" type="parTrans" cxnId="{56FD6433-7745-4D76-9443-DE18E27B9179}">
      <dgm:prSet/>
      <dgm:spPr/>
      <dgm:t>
        <a:bodyPr/>
        <a:lstStyle/>
        <a:p>
          <a:endParaRPr lang="ru-RU"/>
        </a:p>
      </dgm:t>
    </dgm:pt>
    <dgm:pt modelId="{A0EEFBA8-9111-4527-AC96-FAE44474D0F5}" type="sibTrans" cxnId="{56FD6433-7745-4D76-9443-DE18E27B9179}">
      <dgm:prSet/>
      <dgm:spPr/>
      <dgm:t>
        <a:bodyPr/>
        <a:lstStyle/>
        <a:p>
          <a:endParaRPr lang="ru-RU"/>
        </a:p>
      </dgm:t>
    </dgm:pt>
    <dgm:pt modelId="{8A0B1543-A3C8-4A11-8FF2-D025074227D9}">
      <dgm:prSet phldrT="[Текст]"/>
      <dgm:spPr/>
      <dgm:t>
        <a:bodyPr/>
        <a:lstStyle/>
        <a:p>
          <a:r>
            <a:rPr lang="en-US" dirty="0" smtClean="0"/>
            <a:t>Double-sided Silicon Strip </a:t>
          </a:r>
          <a:r>
            <a:rPr lang="en-US" dirty="0"/>
            <a:t>Detectors;</a:t>
          </a:r>
          <a:endParaRPr lang="ru-RU" dirty="0"/>
        </a:p>
      </dgm:t>
    </dgm:pt>
    <dgm:pt modelId="{2D4EA6F8-617D-4DE0-A5CE-430E7043762A}" type="parTrans" cxnId="{5F49EC72-9D5D-48E9-9F66-9C084918D0C4}">
      <dgm:prSet/>
      <dgm:spPr/>
      <dgm:t>
        <a:bodyPr/>
        <a:lstStyle/>
        <a:p>
          <a:endParaRPr lang="ru-RU"/>
        </a:p>
      </dgm:t>
    </dgm:pt>
    <dgm:pt modelId="{0D9F523D-8617-4FF0-A6BA-673CAF50740A}" type="sibTrans" cxnId="{5F49EC72-9D5D-48E9-9F66-9C084918D0C4}">
      <dgm:prSet/>
      <dgm:spPr/>
      <dgm:t>
        <a:bodyPr/>
        <a:lstStyle/>
        <a:p>
          <a:endParaRPr lang="ru-RU"/>
        </a:p>
      </dgm:t>
    </dgm:pt>
    <dgm:pt modelId="{DFE7CE2E-6AAC-42D8-8CA6-07D79ACCBE59}">
      <dgm:prSet phldrT="[Текст]"/>
      <dgm:spPr/>
      <dgm:t>
        <a:bodyPr/>
        <a:lstStyle/>
        <a:p>
          <a:r>
            <a:rPr lang="en-US" dirty="0"/>
            <a:t>3 coordinate planes</a:t>
          </a:r>
          <a:endParaRPr lang="ru-RU" dirty="0"/>
        </a:p>
      </dgm:t>
    </dgm:pt>
    <dgm:pt modelId="{C96B2802-A28D-4927-A199-E0595F94BA68}" type="sibTrans" cxnId="{F62CA06B-248F-4B5A-BFC6-F99B44C16CA7}">
      <dgm:prSet/>
      <dgm:spPr/>
      <dgm:t>
        <a:bodyPr/>
        <a:lstStyle/>
        <a:p>
          <a:endParaRPr lang="ru-RU"/>
        </a:p>
      </dgm:t>
    </dgm:pt>
    <dgm:pt modelId="{B70E1A0B-EB97-4B8F-8151-33F63190EDC6}" type="parTrans" cxnId="{F62CA06B-248F-4B5A-BFC6-F99B44C16CA7}">
      <dgm:prSet/>
      <dgm:spPr/>
      <dgm:t>
        <a:bodyPr/>
        <a:lstStyle/>
        <a:p>
          <a:endParaRPr lang="ru-RU"/>
        </a:p>
      </dgm:t>
    </dgm:pt>
    <dgm:pt modelId="{5C4D2C87-18F4-45F4-A04B-2D61A3E133C7}">
      <dgm:prSet phldrT="[Текст]"/>
      <dgm:spPr/>
      <dgm:t>
        <a:bodyPr/>
        <a:lstStyle/>
        <a:p>
          <a:r>
            <a:rPr lang="en-US" dirty="0"/>
            <a:t>14 detector modules;</a:t>
          </a:r>
          <a:endParaRPr lang="ru-RU" dirty="0"/>
        </a:p>
      </dgm:t>
    </dgm:pt>
    <dgm:pt modelId="{FC44AFEC-E26B-4291-A886-17CE65BA1D0B}" type="parTrans" cxnId="{F8FE0EBD-DD36-4C9C-B71F-F0E4AEAC361A}">
      <dgm:prSet/>
      <dgm:spPr/>
      <dgm:t>
        <a:bodyPr/>
        <a:lstStyle/>
        <a:p>
          <a:endParaRPr lang="ru-RU"/>
        </a:p>
      </dgm:t>
    </dgm:pt>
    <dgm:pt modelId="{74D761E5-BE30-41AC-8309-B9006BDC9D1F}" type="sibTrans" cxnId="{F8FE0EBD-DD36-4C9C-B71F-F0E4AEAC361A}">
      <dgm:prSet/>
      <dgm:spPr/>
      <dgm:t>
        <a:bodyPr/>
        <a:lstStyle/>
        <a:p>
          <a:endParaRPr lang="ru-RU"/>
        </a:p>
      </dgm:t>
    </dgm:pt>
    <dgm:pt modelId="{C02C8142-D79B-42CF-9ACE-CDF101100A7D}">
      <dgm:prSet phldrT="[Текст]"/>
      <dgm:spPr/>
      <dgm:t>
        <a:bodyPr/>
        <a:lstStyle/>
        <a:p>
          <a:r>
            <a:rPr lang="en-US" dirty="0"/>
            <a:t>18 detector modules.</a:t>
          </a:r>
          <a:endParaRPr lang="ru-RU" dirty="0"/>
        </a:p>
      </dgm:t>
    </dgm:pt>
    <dgm:pt modelId="{FEA96247-E4D9-4E44-9CDC-105382B0201F}" type="parTrans" cxnId="{8E572D1A-8374-418E-B6A5-63F9C4860F13}">
      <dgm:prSet/>
      <dgm:spPr/>
      <dgm:t>
        <a:bodyPr/>
        <a:lstStyle/>
        <a:p>
          <a:endParaRPr lang="ru-RU"/>
        </a:p>
      </dgm:t>
    </dgm:pt>
    <dgm:pt modelId="{28D7124F-BDBF-43D7-9ABC-332398ED6400}" type="sibTrans" cxnId="{8E572D1A-8374-418E-B6A5-63F9C4860F13}">
      <dgm:prSet/>
      <dgm:spPr/>
      <dgm:t>
        <a:bodyPr/>
        <a:lstStyle/>
        <a:p>
          <a:endParaRPr lang="ru-RU"/>
        </a:p>
      </dgm:t>
    </dgm:pt>
    <dgm:pt modelId="{5C9748B4-8C9B-404A-9B17-58C822D6BC45}">
      <dgm:prSet phldrT="[Текст]"/>
      <dgm:spPr/>
      <dgm:t>
        <a:bodyPr/>
        <a:lstStyle/>
        <a:p>
          <a:r>
            <a:rPr lang="en-US" dirty="0"/>
            <a:t>10 VATAGP7.1 IDEAS ASICs;</a:t>
          </a:r>
          <a:endParaRPr lang="ru-RU" dirty="0"/>
        </a:p>
      </dgm:t>
    </dgm:pt>
    <dgm:pt modelId="{FFD18EF7-3D64-4872-8163-E1B643014280}" type="parTrans" cxnId="{A7099E1C-BD8E-4F50-B9E3-CCB455BC52D6}">
      <dgm:prSet/>
      <dgm:spPr/>
      <dgm:t>
        <a:bodyPr/>
        <a:lstStyle/>
        <a:p>
          <a:endParaRPr lang="ru-RU"/>
        </a:p>
      </dgm:t>
    </dgm:pt>
    <dgm:pt modelId="{769A6836-D56F-48B6-8B40-6DFD0B6861B7}" type="sibTrans" cxnId="{A7099E1C-BD8E-4F50-B9E3-CCB455BC52D6}">
      <dgm:prSet/>
      <dgm:spPr/>
      <dgm:t>
        <a:bodyPr/>
        <a:lstStyle/>
        <a:p>
          <a:endParaRPr lang="ru-RU"/>
        </a:p>
      </dgm:t>
    </dgm:pt>
    <dgm:pt modelId="{7883E488-835F-4E62-B36C-B3894293B7AA}">
      <dgm:prSet phldrT="[Текст]"/>
      <dgm:spPr/>
      <dgm:t>
        <a:bodyPr/>
        <a:lstStyle/>
        <a:p>
          <a:r>
            <a:rPr lang="en-US" dirty="0"/>
            <a:t>128 </a:t>
          </a:r>
          <a:r>
            <a:rPr lang="en-US" dirty="0" err="1"/>
            <a:t>ch</a:t>
          </a:r>
          <a:r>
            <a:rPr lang="en-US" dirty="0"/>
            <a:t>/chip.</a:t>
          </a:r>
          <a:endParaRPr lang="ru-RU" dirty="0"/>
        </a:p>
      </dgm:t>
    </dgm:pt>
    <dgm:pt modelId="{BAF4A91F-E6BA-43F4-9036-267FF8809B22}" type="parTrans" cxnId="{3B1D7691-7A6B-491F-BE22-F0D0F96F7696}">
      <dgm:prSet/>
      <dgm:spPr/>
      <dgm:t>
        <a:bodyPr/>
        <a:lstStyle/>
        <a:p>
          <a:endParaRPr lang="ru-RU"/>
        </a:p>
      </dgm:t>
    </dgm:pt>
    <dgm:pt modelId="{C239B076-84AC-4900-9FF5-0413272D6915}" type="sibTrans" cxnId="{3B1D7691-7A6B-491F-BE22-F0D0F96F7696}">
      <dgm:prSet/>
      <dgm:spPr/>
      <dgm:t>
        <a:bodyPr/>
        <a:lstStyle/>
        <a:p>
          <a:endParaRPr lang="ru-RU"/>
        </a:p>
      </dgm:t>
    </dgm:pt>
    <dgm:pt modelId="{A5547884-67BC-4708-A7F9-7F0B2C7D1810}">
      <dgm:prSet phldrT="[Текст]"/>
      <dgm:spPr/>
      <dgm:t>
        <a:bodyPr/>
        <a:lstStyle/>
        <a:p>
          <a:r>
            <a:rPr lang="en-US" dirty="0"/>
            <a:t>1280 channels:</a:t>
          </a:r>
          <a:endParaRPr lang="ru-RU" dirty="0"/>
        </a:p>
      </dgm:t>
    </dgm:pt>
    <dgm:pt modelId="{B5C3E41A-DC9A-40BB-83EB-FFEC124B1716}" type="parTrans" cxnId="{6C2B44DA-02E9-4B4A-AC05-6A2F9AF88654}">
      <dgm:prSet/>
      <dgm:spPr/>
      <dgm:t>
        <a:bodyPr/>
        <a:lstStyle/>
        <a:p>
          <a:endParaRPr lang="ru-RU"/>
        </a:p>
      </dgm:t>
    </dgm:pt>
    <dgm:pt modelId="{7EA47B04-44FD-4046-8C6A-087CD70193EC}" type="sibTrans" cxnId="{6C2B44DA-02E9-4B4A-AC05-6A2F9AF88654}">
      <dgm:prSet/>
      <dgm:spPr/>
      <dgm:t>
        <a:bodyPr/>
        <a:lstStyle/>
        <a:p>
          <a:endParaRPr lang="ru-RU"/>
        </a:p>
      </dgm:t>
    </dgm:pt>
    <dgm:pt modelId="{A3791A40-A91A-48FB-93F6-55C40DA8B86D}" type="pres">
      <dgm:prSet presAssocID="{AA5AC443-0BF0-4A85-A8FA-84E551DB08B7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AD9DF5CE-67D9-4AD9-81F0-CB60ACA9121B}" type="pres">
      <dgm:prSet presAssocID="{D012BE86-F800-4DCD-83F6-FB8E7A6A7533}" presName="composite" presStyleCnt="0"/>
      <dgm:spPr/>
    </dgm:pt>
    <dgm:pt modelId="{9A1BDE5E-C98A-4F19-AE1D-A4472FF8E355}" type="pres">
      <dgm:prSet presAssocID="{D012BE86-F800-4DCD-83F6-FB8E7A6A7533}" presName="bentUpArrow1" presStyleLbl="alignImgPlace1" presStyleIdx="0" presStyleCnt="2"/>
      <dgm:spPr/>
    </dgm:pt>
    <dgm:pt modelId="{197E9525-C56F-4840-9994-A0B313175DFA}" type="pres">
      <dgm:prSet presAssocID="{D012BE86-F800-4DCD-83F6-FB8E7A6A7533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0A0EF3-C09F-4F91-8556-2C4EF474E52C}" type="pres">
      <dgm:prSet presAssocID="{D012BE86-F800-4DCD-83F6-FB8E7A6A7533}" presName="ChildText" presStyleLbl="revTx" presStyleIdx="0" presStyleCnt="3" custScaleX="145778" custLinFactNeighborX="22702" custLinFactNeighborY="10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7C1189-4C5B-4880-AB98-590C73F39A66}" type="pres">
      <dgm:prSet presAssocID="{09CB4546-687B-4449-8FED-A4A298C06125}" presName="sibTrans" presStyleCnt="0"/>
      <dgm:spPr/>
    </dgm:pt>
    <dgm:pt modelId="{19412D38-D26A-41B7-A777-88A29A68D10C}" type="pres">
      <dgm:prSet presAssocID="{2C8B7D82-A27C-48C2-8ADF-A11437A76752}" presName="composite" presStyleCnt="0"/>
      <dgm:spPr/>
    </dgm:pt>
    <dgm:pt modelId="{7E893F16-E395-48F8-BB58-C187C84D777D}" type="pres">
      <dgm:prSet presAssocID="{2C8B7D82-A27C-48C2-8ADF-A11437A76752}" presName="bentUpArrow1" presStyleLbl="alignImgPlace1" presStyleIdx="1" presStyleCnt="2"/>
      <dgm:spPr/>
    </dgm:pt>
    <dgm:pt modelId="{F5CB231E-553D-408B-9A51-4F917FEAF030}" type="pres">
      <dgm:prSet presAssocID="{2C8B7D82-A27C-48C2-8ADF-A11437A76752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F85CF9-6D6C-4955-A9E6-C43DEA0E5ADC}" type="pres">
      <dgm:prSet presAssocID="{2C8B7D82-A27C-48C2-8ADF-A11437A76752}" presName="ChildText" presStyleLbl="revTx" presStyleIdx="1" presStyleCnt="3" custScaleX="161087" custLinFactNeighborX="2536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EAB0E9-C513-4E47-9440-EB9D68363434}" type="pres">
      <dgm:prSet presAssocID="{E2F27DF6-675E-4BFA-A009-B339F546888F}" presName="sibTrans" presStyleCnt="0"/>
      <dgm:spPr/>
    </dgm:pt>
    <dgm:pt modelId="{B92D66FD-5F3C-4FB5-8C12-4899832EACC3}" type="pres">
      <dgm:prSet presAssocID="{50AC108D-A872-4A2D-A04D-023D5A43E69A}" presName="composite" presStyleCnt="0"/>
      <dgm:spPr/>
    </dgm:pt>
    <dgm:pt modelId="{15B00F90-983E-4E67-8C5B-8C21BAD948F0}" type="pres">
      <dgm:prSet presAssocID="{50AC108D-A872-4A2D-A04D-023D5A43E69A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35DA61-8A11-4D9E-B822-B037405B57D3}" type="pres">
      <dgm:prSet presAssocID="{50AC108D-A872-4A2D-A04D-023D5A43E69A}" presName="FinalChildText" presStyleLbl="revTx" presStyleIdx="2" presStyleCnt="3" custScaleX="260510" custLinFactNeighborX="79393" custLinFactNeighborY="-149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E3DD517-C926-4C7D-9189-80A124BA2676}" type="presOf" srcId="{5C9748B4-8C9B-404A-9B17-58C822D6BC45}" destId="{5735DA61-8A11-4D9E-B822-B037405B57D3}" srcOrd="0" destOrd="2" presId="urn:microsoft.com/office/officeart/2005/8/layout/StepDownProcess"/>
    <dgm:cxn modelId="{D2B2CB81-5DA0-4403-A67B-77E52F81207A}" srcId="{AA5AC443-0BF0-4A85-A8FA-84E551DB08B7}" destId="{D012BE86-F800-4DCD-83F6-FB8E7A6A7533}" srcOrd="0" destOrd="0" parTransId="{98E1D382-E19A-43A0-9BEC-126187DC30DB}" sibTransId="{09CB4546-687B-4449-8FED-A4A298C06125}"/>
    <dgm:cxn modelId="{56FD6433-7745-4D76-9443-DE18E27B9179}" srcId="{AA5AC443-0BF0-4A85-A8FA-84E551DB08B7}" destId="{50AC108D-A872-4A2D-A04D-023D5A43E69A}" srcOrd="2" destOrd="0" parTransId="{806D79C9-2944-41D3-96FE-EAEC195204BE}" sibTransId="{A0EEFBA8-9111-4527-AC96-FAE44474D0F5}"/>
    <dgm:cxn modelId="{A7099E1C-BD8E-4F50-B9E3-CCB455BC52D6}" srcId="{A5547884-67BC-4708-A7F9-7F0B2C7D1810}" destId="{5C9748B4-8C9B-404A-9B17-58C822D6BC45}" srcOrd="1" destOrd="0" parTransId="{FFD18EF7-3D64-4872-8163-E1B643014280}" sibTransId="{769A6836-D56F-48B6-8B40-6DFD0B6861B7}"/>
    <dgm:cxn modelId="{4F3DEFE2-C9F4-4769-A044-0FAF05CA7A36}" srcId="{AA5AC443-0BF0-4A85-A8FA-84E551DB08B7}" destId="{2C8B7D82-A27C-48C2-8ADF-A11437A76752}" srcOrd="1" destOrd="0" parTransId="{D64BF30D-33B9-4162-8BD1-EA689343B9E9}" sibTransId="{E2F27DF6-675E-4BFA-A009-B339F546888F}"/>
    <dgm:cxn modelId="{4D966811-F8DD-4922-861E-AC52F427D114}" type="presOf" srcId="{D012BE86-F800-4DCD-83F6-FB8E7A6A7533}" destId="{197E9525-C56F-4840-9994-A0B313175DFA}" srcOrd="0" destOrd="0" presId="urn:microsoft.com/office/officeart/2005/8/layout/StepDownProcess"/>
    <dgm:cxn modelId="{8E572D1A-8374-418E-B6A5-63F9C4860F13}" srcId="{2C8B7D82-A27C-48C2-8ADF-A11437A76752}" destId="{C02C8142-D79B-42CF-9ACE-CDF101100A7D}" srcOrd="2" destOrd="0" parTransId="{FEA96247-E4D9-4E44-9CDC-105382B0201F}" sibTransId="{28D7124F-BDBF-43D7-9ABC-332398ED6400}"/>
    <dgm:cxn modelId="{F8FE0EBD-DD36-4C9C-B71F-F0E4AEAC361A}" srcId="{2C8B7D82-A27C-48C2-8ADF-A11437A76752}" destId="{5C4D2C87-18F4-45F4-A04B-2D61A3E133C7}" srcOrd="1" destOrd="0" parTransId="{FC44AFEC-E26B-4291-A886-17CE65BA1D0B}" sibTransId="{74D761E5-BE30-41AC-8309-B9006BDC9D1F}"/>
    <dgm:cxn modelId="{066F2474-C48A-414C-AD44-440C693580F7}" type="presOf" srcId="{A5547884-67BC-4708-A7F9-7F0B2C7D1810}" destId="{5735DA61-8A11-4D9E-B822-B037405B57D3}" srcOrd="0" destOrd="0" presId="urn:microsoft.com/office/officeart/2005/8/layout/StepDownProcess"/>
    <dgm:cxn modelId="{F62CA06B-248F-4B5A-BFC6-F99B44C16CA7}" srcId="{D012BE86-F800-4DCD-83F6-FB8E7A6A7533}" destId="{DFE7CE2E-6AAC-42D8-8CA6-07D79ACCBE59}" srcOrd="0" destOrd="0" parTransId="{B70E1A0B-EB97-4B8F-8151-33F63190EDC6}" sibTransId="{C96B2802-A28D-4927-A199-E0595F94BA68}"/>
    <dgm:cxn modelId="{E02886C7-A2DD-4567-9507-B6B719FE04A4}" type="presOf" srcId="{7883E488-835F-4E62-B36C-B3894293B7AA}" destId="{5735DA61-8A11-4D9E-B822-B037405B57D3}" srcOrd="0" destOrd="3" presId="urn:microsoft.com/office/officeart/2005/8/layout/StepDownProcess"/>
    <dgm:cxn modelId="{D78DD893-1EDF-49AD-BDB6-4147BA10FA6F}" srcId="{2C8B7D82-A27C-48C2-8ADF-A11437A76752}" destId="{1BC67CD2-E96C-4B76-AACC-13D4EF980B1B}" srcOrd="0" destOrd="0" parTransId="{52CC8F9F-ABA6-480E-8256-31A0ADBD136E}" sibTransId="{5DE0A324-F75B-4E5B-9538-14BF9F637D82}"/>
    <dgm:cxn modelId="{3B1D7691-7A6B-491F-BE22-F0D0F96F7696}" srcId="{A5547884-67BC-4708-A7F9-7F0B2C7D1810}" destId="{7883E488-835F-4E62-B36C-B3894293B7AA}" srcOrd="2" destOrd="0" parTransId="{BAF4A91F-E6BA-43F4-9036-267FF8809B22}" sibTransId="{C239B076-84AC-4900-9FF5-0413272D6915}"/>
    <dgm:cxn modelId="{F0DDA4BB-9994-45B1-A577-3C70C157A4B3}" type="presOf" srcId="{8A0B1543-A3C8-4A11-8FF2-D025074227D9}" destId="{5735DA61-8A11-4D9E-B822-B037405B57D3}" srcOrd="0" destOrd="1" presId="urn:microsoft.com/office/officeart/2005/8/layout/StepDownProcess"/>
    <dgm:cxn modelId="{22F462FA-654D-4B59-94A7-E0760990AE18}" type="presOf" srcId="{2C8B7D82-A27C-48C2-8ADF-A11437A76752}" destId="{F5CB231E-553D-408B-9A51-4F917FEAF030}" srcOrd="0" destOrd="0" presId="urn:microsoft.com/office/officeart/2005/8/layout/StepDownProcess"/>
    <dgm:cxn modelId="{BD4487FA-86A7-429E-B5E8-38525657546C}" type="presOf" srcId="{50AC108D-A872-4A2D-A04D-023D5A43E69A}" destId="{15B00F90-983E-4E67-8C5B-8C21BAD948F0}" srcOrd="0" destOrd="0" presId="urn:microsoft.com/office/officeart/2005/8/layout/StepDownProcess"/>
    <dgm:cxn modelId="{57C04B18-BB6E-4B8F-A46A-D49B062CE458}" type="presOf" srcId="{AA5AC443-0BF0-4A85-A8FA-84E551DB08B7}" destId="{A3791A40-A91A-48FB-93F6-55C40DA8B86D}" srcOrd="0" destOrd="0" presId="urn:microsoft.com/office/officeart/2005/8/layout/StepDownProcess"/>
    <dgm:cxn modelId="{3E308B63-68EF-49B8-8167-668A74838CAE}" type="presOf" srcId="{C02C8142-D79B-42CF-9ACE-CDF101100A7D}" destId="{EAF85CF9-6D6C-4955-A9E6-C43DEA0E5ADC}" srcOrd="0" destOrd="2" presId="urn:microsoft.com/office/officeart/2005/8/layout/StepDownProcess"/>
    <dgm:cxn modelId="{5F49EC72-9D5D-48E9-9F66-9C084918D0C4}" srcId="{A5547884-67BC-4708-A7F9-7F0B2C7D1810}" destId="{8A0B1543-A3C8-4A11-8FF2-D025074227D9}" srcOrd="0" destOrd="0" parTransId="{2D4EA6F8-617D-4DE0-A5CE-430E7043762A}" sibTransId="{0D9F523D-8617-4FF0-A6BA-673CAF50740A}"/>
    <dgm:cxn modelId="{6C2B44DA-02E9-4B4A-AC05-6A2F9AF88654}" srcId="{50AC108D-A872-4A2D-A04D-023D5A43E69A}" destId="{A5547884-67BC-4708-A7F9-7F0B2C7D1810}" srcOrd="0" destOrd="0" parTransId="{B5C3E41A-DC9A-40BB-83EB-FFEC124B1716}" sibTransId="{7EA47B04-44FD-4046-8C6A-087CD70193EC}"/>
    <dgm:cxn modelId="{DBA18E0B-206B-4DA4-A4FF-DFC331668151}" type="presOf" srcId="{5C4D2C87-18F4-45F4-A04B-2D61A3E133C7}" destId="{EAF85CF9-6D6C-4955-A9E6-C43DEA0E5ADC}" srcOrd="0" destOrd="1" presId="urn:microsoft.com/office/officeart/2005/8/layout/StepDownProcess"/>
    <dgm:cxn modelId="{2F957C99-EA92-479E-8CB0-C6B51F27C862}" type="presOf" srcId="{DFE7CE2E-6AAC-42D8-8CA6-07D79ACCBE59}" destId="{AB0A0EF3-C09F-4F91-8556-2C4EF474E52C}" srcOrd="0" destOrd="0" presId="urn:microsoft.com/office/officeart/2005/8/layout/StepDownProcess"/>
    <dgm:cxn modelId="{D2FB96C9-F27C-43DC-B5DB-DE7EB62C4F3F}" type="presOf" srcId="{1BC67CD2-E96C-4B76-AACC-13D4EF980B1B}" destId="{EAF85CF9-6D6C-4955-A9E6-C43DEA0E5ADC}" srcOrd="0" destOrd="0" presId="urn:microsoft.com/office/officeart/2005/8/layout/StepDownProcess"/>
    <dgm:cxn modelId="{70D175C6-2A6F-4AF0-972A-FD93A5CD5893}" type="presParOf" srcId="{A3791A40-A91A-48FB-93F6-55C40DA8B86D}" destId="{AD9DF5CE-67D9-4AD9-81F0-CB60ACA9121B}" srcOrd="0" destOrd="0" presId="urn:microsoft.com/office/officeart/2005/8/layout/StepDownProcess"/>
    <dgm:cxn modelId="{B115669F-D1F3-474B-8475-3E2D27E515E2}" type="presParOf" srcId="{AD9DF5CE-67D9-4AD9-81F0-CB60ACA9121B}" destId="{9A1BDE5E-C98A-4F19-AE1D-A4472FF8E355}" srcOrd="0" destOrd="0" presId="urn:microsoft.com/office/officeart/2005/8/layout/StepDownProcess"/>
    <dgm:cxn modelId="{5925A79C-2569-4921-A069-C0D59A91E483}" type="presParOf" srcId="{AD9DF5CE-67D9-4AD9-81F0-CB60ACA9121B}" destId="{197E9525-C56F-4840-9994-A0B313175DFA}" srcOrd="1" destOrd="0" presId="urn:microsoft.com/office/officeart/2005/8/layout/StepDownProcess"/>
    <dgm:cxn modelId="{FC08DC00-60D2-41D9-AD34-867B0EB49559}" type="presParOf" srcId="{AD9DF5CE-67D9-4AD9-81F0-CB60ACA9121B}" destId="{AB0A0EF3-C09F-4F91-8556-2C4EF474E52C}" srcOrd="2" destOrd="0" presId="urn:microsoft.com/office/officeart/2005/8/layout/StepDownProcess"/>
    <dgm:cxn modelId="{C39F0570-D147-47E0-A1BB-343B45DCAAB5}" type="presParOf" srcId="{A3791A40-A91A-48FB-93F6-55C40DA8B86D}" destId="{557C1189-4C5B-4880-AB98-590C73F39A66}" srcOrd="1" destOrd="0" presId="urn:microsoft.com/office/officeart/2005/8/layout/StepDownProcess"/>
    <dgm:cxn modelId="{7CEAD907-5500-49C4-AF40-DFFCE008976D}" type="presParOf" srcId="{A3791A40-A91A-48FB-93F6-55C40DA8B86D}" destId="{19412D38-D26A-41B7-A777-88A29A68D10C}" srcOrd="2" destOrd="0" presId="urn:microsoft.com/office/officeart/2005/8/layout/StepDownProcess"/>
    <dgm:cxn modelId="{70A1FEE6-92CF-41D6-9B96-B9571A097BEE}" type="presParOf" srcId="{19412D38-D26A-41B7-A777-88A29A68D10C}" destId="{7E893F16-E395-48F8-BB58-C187C84D777D}" srcOrd="0" destOrd="0" presId="urn:microsoft.com/office/officeart/2005/8/layout/StepDownProcess"/>
    <dgm:cxn modelId="{47330D9B-F90C-44A5-802A-712338970A2F}" type="presParOf" srcId="{19412D38-D26A-41B7-A777-88A29A68D10C}" destId="{F5CB231E-553D-408B-9A51-4F917FEAF030}" srcOrd="1" destOrd="0" presId="urn:microsoft.com/office/officeart/2005/8/layout/StepDownProcess"/>
    <dgm:cxn modelId="{1B079557-EFBC-41B3-8111-B553F5172B33}" type="presParOf" srcId="{19412D38-D26A-41B7-A777-88A29A68D10C}" destId="{EAF85CF9-6D6C-4955-A9E6-C43DEA0E5ADC}" srcOrd="2" destOrd="0" presId="urn:microsoft.com/office/officeart/2005/8/layout/StepDownProcess"/>
    <dgm:cxn modelId="{0698BD04-BD50-433E-9D9B-7B66B9EE200A}" type="presParOf" srcId="{A3791A40-A91A-48FB-93F6-55C40DA8B86D}" destId="{02EAB0E9-C513-4E47-9440-EB9D68363434}" srcOrd="3" destOrd="0" presId="urn:microsoft.com/office/officeart/2005/8/layout/StepDownProcess"/>
    <dgm:cxn modelId="{C0AF395E-AA98-4B77-BC06-D7CF6E1A6D18}" type="presParOf" srcId="{A3791A40-A91A-48FB-93F6-55C40DA8B86D}" destId="{B92D66FD-5F3C-4FB5-8C12-4899832EACC3}" srcOrd="4" destOrd="0" presId="urn:microsoft.com/office/officeart/2005/8/layout/StepDownProcess"/>
    <dgm:cxn modelId="{628E0A15-9779-4B82-80F6-8AE43012CD7D}" type="presParOf" srcId="{B92D66FD-5F3C-4FB5-8C12-4899832EACC3}" destId="{15B00F90-983E-4E67-8C5B-8C21BAD948F0}" srcOrd="0" destOrd="0" presId="urn:microsoft.com/office/officeart/2005/8/layout/StepDownProcess"/>
    <dgm:cxn modelId="{61D74EB5-89C9-4CDB-B874-EA16ACA2C9DC}" type="presParOf" srcId="{B92D66FD-5F3C-4FB5-8C12-4899832EACC3}" destId="{5735DA61-8A11-4D9E-B822-B037405B57D3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5AC443-0BF0-4A85-A8FA-84E551DB08B7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012BE86-F800-4DCD-83F6-FB8E7A6A7533}">
      <dgm:prSet phldrT="[Текст]"/>
      <dgm:spPr/>
      <dgm:t>
        <a:bodyPr/>
        <a:lstStyle/>
        <a:p>
          <a:r>
            <a:rPr lang="en-US" dirty="0"/>
            <a:t>GEM Tracking System</a:t>
          </a:r>
          <a:endParaRPr lang="ru-RU" dirty="0"/>
        </a:p>
      </dgm:t>
    </dgm:pt>
    <dgm:pt modelId="{98E1D382-E19A-43A0-9BEC-126187DC30DB}" type="parTrans" cxnId="{D2B2CB81-5DA0-4403-A67B-77E52F81207A}">
      <dgm:prSet/>
      <dgm:spPr/>
      <dgm:t>
        <a:bodyPr/>
        <a:lstStyle/>
        <a:p>
          <a:endParaRPr lang="ru-RU"/>
        </a:p>
      </dgm:t>
    </dgm:pt>
    <dgm:pt modelId="{09CB4546-687B-4449-8FED-A4A298C06125}" type="sibTrans" cxnId="{D2B2CB81-5DA0-4403-A67B-77E52F81207A}">
      <dgm:prSet/>
      <dgm:spPr/>
      <dgm:t>
        <a:bodyPr/>
        <a:lstStyle/>
        <a:p>
          <a:endParaRPr lang="ru-RU"/>
        </a:p>
      </dgm:t>
    </dgm:pt>
    <dgm:pt modelId="{50AC108D-A872-4A2D-A04D-023D5A43E69A}">
      <dgm:prSet phldrT="[Текст]"/>
      <dgm:spPr/>
      <dgm:t>
        <a:bodyPr/>
        <a:lstStyle/>
        <a:p>
          <a:r>
            <a:rPr lang="en-US" dirty="0"/>
            <a:t>GEM plane</a:t>
          </a:r>
          <a:endParaRPr lang="ru-RU" dirty="0"/>
        </a:p>
      </dgm:t>
    </dgm:pt>
    <dgm:pt modelId="{806D79C9-2944-41D3-96FE-EAEC195204BE}" type="parTrans" cxnId="{56FD6433-7745-4D76-9443-DE18E27B9179}">
      <dgm:prSet/>
      <dgm:spPr/>
      <dgm:t>
        <a:bodyPr/>
        <a:lstStyle/>
        <a:p>
          <a:endParaRPr lang="ru-RU"/>
        </a:p>
      </dgm:t>
    </dgm:pt>
    <dgm:pt modelId="{A0EEFBA8-9111-4527-AC96-FAE44474D0F5}" type="sibTrans" cxnId="{56FD6433-7745-4D76-9443-DE18E27B9179}">
      <dgm:prSet/>
      <dgm:spPr/>
      <dgm:t>
        <a:bodyPr/>
        <a:lstStyle/>
        <a:p>
          <a:endParaRPr lang="ru-RU"/>
        </a:p>
      </dgm:t>
    </dgm:pt>
    <dgm:pt modelId="{DFE7CE2E-6AAC-42D8-8CA6-07D79ACCBE59}">
      <dgm:prSet phldrT="[Текст]"/>
      <dgm:spPr/>
      <dgm:t>
        <a:bodyPr/>
        <a:lstStyle/>
        <a:p>
          <a:r>
            <a:rPr lang="en-US" dirty="0"/>
            <a:t>7 GEM planes</a:t>
          </a:r>
          <a:endParaRPr lang="ru-RU" dirty="0"/>
        </a:p>
      </dgm:t>
    </dgm:pt>
    <dgm:pt modelId="{C96B2802-A28D-4927-A199-E0595F94BA68}" type="sibTrans" cxnId="{F62CA06B-248F-4B5A-BFC6-F99B44C16CA7}">
      <dgm:prSet/>
      <dgm:spPr/>
      <dgm:t>
        <a:bodyPr/>
        <a:lstStyle/>
        <a:p>
          <a:endParaRPr lang="ru-RU"/>
        </a:p>
      </dgm:t>
    </dgm:pt>
    <dgm:pt modelId="{B70E1A0B-EB97-4B8F-8151-33F63190EDC6}" type="parTrans" cxnId="{F62CA06B-248F-4B5A-BFC6-F99B44C16CA7}">
      <dgm:prSet/>
      <dgm:spPr/>
      <dgm:t>
        <a:bodyPr/>
        <a:lstStyle/>
        <a:p>
          <a:endParaRPr lang="ru-RU"/>
        </a:p>
      </dgm:t>
    </dgm:pt>
    <dgm:pt modelId="{5C9748B4-8C9B-404A-9B17-58C822D6BC45}">
      <dgm:prSet phldrT="[Текст]"/>
      <dgm:spPr/>
      <dgm:t>
        <a:bodyPr/>
        <a:lstStyle/>
        <a:p>
          <a:r>
            <a:rPr lang="en-US" dirty="0"/>
            <a:t>4 VA163 IDEAS ASICs;</a:t>
          </a:r>
          <a:endParaRPr lang="ru-RU" dirty="0"/>
        </a:p>
      </dgm:t>
    </dgm:pt>
    <dgm:pt modelId="{FFD18EF7-3D64-4872-8163-E1B643014280}" type="parTrans" cxnId="{A7099E1C-BD8E-4F50-B9E3-CCB455BC52D6}">
      <dgm:prSet/>
      <dgm:spPr/>
      <dgm:t>
        <a:bodyPr/>
        <a:lstStyle/>
        <a:p>
          <a:endParaRPr lang="ru-RU"/>
        </a:p>
      </dgm:t>
    </dgm:pt>
    <dgm:pt modelId="{769A6836-D56F-48B6-8B40-6DFD0B6861B7}" type="sibTrans" cxnId="{A7099E1C-BD8E-4F50-B9E3-CCB455BC52D6}">
      <dgm:prSet/>
      <dgm:spPr/>
      <dgm:t>
        <a:bodyPr/>
        <a:lstStyle/>
        <a:p>
          <a:endParaRPr lang="ru-RU"/>
        </a:p>
      </dgm:t>
    </dgm:pt>
    <dgm:pt modelId="{7883E488-835F-4E62-B36C-B3894293B7AA}">
      <dgm:prSet phldrT="[Текст]"/>
      <dgm:spPr/>
      <dgm:t>
        <a:bodyPr/>
        <a:lstStyle/>
        <a:p>
          <a:r>
            <a:rPr lang="en-US" dirty="0"/>
            <a:t>32 </a:t>
          </a:r>
          <a:r>
            <a:rPr lang="en-US" dirty="0" err="1"/>
            <a:t>ch</a:t>
          </a:r>
          <a:r>
            <a:rPr lang="en-US" dirty="0"/>
            <a:t>/chip.</a:t>
          </a:r>
          <a:endParaRPr lang="ru-RU" dirty="0"/>
        </a:p>
      </dgm:t>
    </dgm:pt>
    <dgm:pt modelId="{BAF4A91F-E6BA-43F4-9036-267FF8809B22}" type="parTrans" cxnId="{3B1D7691-7A6B-491F-BE22-F0D0F96F7696}">
      <dgm:prSet/>
      <dgm:spPr/>
      <dgm:t>
        <a:bodyPr/>
        <a:lstStyle/>
        <a:p>
          <a:endParaRPr lang="ru-RU"/>
        </a:p>
      </dgm:t>
    </dgm:pt>
    <dgm:pt modelId="{C239B076-84AC-4900-9FF5-0413272D6915}" type="sibTrans" cxnId="{3B1D7691-7A6B-491F-BE22-F0D0F96F7696}">
      <dgm:prSet/>
      <dgm:spPr/>
      <dgm:t>
        <a:bodyPr/>
        <a:lstStyle/>
        <a:p>
          <a:endParaRPr lang="ru-RU"/>
        </a:p>
      </dgm:t>
    </dgm:pt>
    <dgm:pt modelId="{A5547884-67BC-4708-A7F9-7F0B2C7D1810}">
      <dgm:prSet phldrT="[Текст]"/>
      <dgm:spPr/>
      <dgm:t>
        <a:bodyPr/>
        <a:lstStyle/>
        <a:p>
          <a:r>
            <a:rPr lang="en-US" dirty="0"/>
            <a:t>6400 channels:</a:t>
          </a:r>
          <a:endParaRPr lang="ru-RU" dirty="0"/>
        </a:p>
      </dgm:t>
    </dgm:pt>
    <dgm:pt modelId="{B5C3E41A-DC9A-40BB-83EB-FFEC124B1716}" type="parTrans" cxnId="{6C2B44DA-02E9-4B4A-AC05-6A2F9AF88654}">
      <dgm:prSet/>
      <dgm:spPr/>
      <dgm:t>
        <a:bodyPr/>
        <a:lstStyle/>
        <a:p>
          <a:endParaRPr lang="ru-RU"/>
        </a:p>
      </dgm:t>
    </dgm:pt>
    <dgm:pt modelId="{7EA47B04-44FD-4046-8C6A-087CD70193EC}" type="sibTrans" cxnId="{6C2B44DA-02E9-4B4A-AC05-6A2F9AF88654}">
      <dgm:prSet/>
      <dgm:spPr/>
      <dgm:t>
        <a:bodyPr/>
        <a:lstStyle/>
        <a:p>
          <a:endParaRPr lang="ru-RU"/>
        </a:p>
      </dgm:t>
    </dgm:pt>
    <dgm:pt modelId="{CD45B037-9DCE-4F5C-BA5F-422A5D450FA0}">
      <dgm:prSet phldrT="[Текст]"/>
      <dgm:spPr/>
      <dgm:t>
        <a:bodyPr/>
        <a:lstStyle/>
        <a:p>
          <a:r>
            <a:rPr lang="en-US" dirty="0"/>
            <a:t>50 FEE boards;</a:t>
          </a:r>
          <a:endParaRPr lang="ru-RU" dirty="0"/>
        </a:p>
      </dgm:t>
    </dgm:pt>
    <dgm:pt modelId="{3381EA2F-C5BD-4D37-931E-E9E7C0AD51E4}" type="parTrans" cxnId="{FFCA2F7D-7050-45D2-BBF2-C45B439DE415}">
      <dgm:prSet/>
      <dgm:spPr/>
      <dgm:t>
        <a:bodyPr/>
        <a:lstStyle/>
        <a:p>
          <a:endParaRPr lang="ru-RU"/>
        </a:p>
      </dgm:t>
    </dgm:pt>
    <dgm:pt modelId="{0CB46198-E9B5-4864-8C74-4DB49646B321}" type="sibTrans" cxnId="{FFCA2F7D-7050-45D2-BBF2-C45B439DE415}">
      <dgm:prSet/>
      <dgm:spPr/>
      <dgm:t>
        <a:bodyPr/>
        <a:lstStyle/>
        <a:p>
          <a:endParaRPr lang="ru-RU"/>
        </a:p>
      </dgm:t>
    </dgm:pt>
    <dgm:pt modelId="{A3791A40-A91A-48FB-93F6-55C40DA8B86D}" type="pres">
      <dgm:prSet presAssocID="{AA5AC443-0BF0-4A85-A8FA-84E551DB08B7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AD9DF5CE-67D9-4AD9-81F0-CB60ACA9121B}" type="pres">
      <dgm:prSet presAssocID="{D012BE86-F800-4DCD-83F6-FB8E7A6A7533}" presName="composite" presStyleCnt="0"/>
      <dgm:spPr/>
    </dgm:pt>
    <dgm:pt modelId="{9A1BDE5E-C98A-4F19-AE1D-A4472FF8E355}" type="pres">
      <dgm:prSet presAssocID="{D012BE86-F800-4DCD-83F6-FB8E7A6A7533}" presName="bentUpArrow1" presStyleLbl="alignImgPlace1" presStyleIdx="0" presStyleCnt="1"/>
      <dgm:spPr/>
    </dgm:pt>
    <dgm:pt modelId="{197E9525-C56F-4840-9994-A0B313175DFA}" type="pres">
      <dgm:prSet presAssocID="{D012BE86-F800-4DCD-83F6-FB8E7A6A7533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0A0EF3-C09F-4F91-8556-2C4EF474E52C}" type="pres">
      <dgm:prSet presAssocID="{D012BE86-F800-4DCD-83F6-FB8E7A6A7533}" presName="ChildText" presStyleLbl="revTx" presStyleIdx="0" presStyleCnt="2" custScaleX="145778" custLinFactNeighborX="22702" custLinFactNeighborY="10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7C1189-4C5B-4880-AB98-590C73F39A66}" type="pres">
      <dgm:prSet presAssocID="{09CB4546-687B-4449-8FED-A4A298C06125}" presName="sibTrans" presStyleCnt="0"/>
      <dgm:spPr/>
    </dgm:pt>
    <dgm:pt modelId="{B92D66FD-5F3C-4FB5-8C12-4899832EACC3}" type="pres">
      <dgm:prSet presAssocID="{50AC108D-A872-4A2D-A04D-023D5A43E69A}" presName="composite" presStyleCnt="0"/>
      <dgm:spPr/>
    </dgm:pt>
    <dgm:pt modelId="{15B00F90-983E-4E67-8C5B-8C21BAD948F0}" type="pres">
      <dgm:prSet presAssocID="{50AC108D-A872-4A2D-A04D-023D5A43E69A}" presName="ParentText" presStyleLbl="node1" presStyleIdx="1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35DA61-8A11-4D9E-B822-B037405B57D3}" type="pres">
      <dgm:prSet presAssocID="{50AC108D-A872-4A2D-A04D-023D5A43E69A}" presName="FinalChildText" presStyleLbl="revTx" presStyleIdx="1" presStyleCnt="2" custScaleX="130387" custLinFactNeighborX="16334" custLinFactNeighborY="4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E3DD517-C926-4C7D-9189-80A124BA2676}" type="presOf" srcId="{5C9748B4-8C9B-404A-9B17-58C822D6BC45}" destId="{5735DA61-8A11-4D9E-B822-B037405B57D3}" srcOrd="0" destOrd="2" presId="urn:microsoft.com/office/officeart/2005/8/layout/StepDownProcess"/>
    <dgm:cxn modelId="{FECAA7B7-14CA-4FC6-AE62-A8D781D373F2}" type="presOf" srcId="{CD45B037-9DCE-4F5C-BA5F-422A5D450FA0}" destId="{5735DA61-8A11-4D9E-B822-B037405B57D3}" srcOrd="0" destOrd="1" presId="urn:microsoft.com/office/officeart/2005/8/layout/StepDownProcess"/>
    <dgm:cxn modelId="{D2B2CB81-5DA0-4403-A67B-77E52F81207A}" srcId="{AA5AC443-0BF0-4A85-A8FA-84E551DB08B7}" destId="{D012BE86-F800-4DCD-83F6-FB8E7A6A7533}" srcOrd="0" destOrd="0" parTransId="{98E1D382-E19A-43A0-9BEC-126187DC30DB}" sibTransId="{09CB4546-687B-4449-8FED-A4A298C06125}"/>
    <dgm:cxn modelId="{FFCA2F7D-7050-45D2-BBF2-C45B439DE415}" srcId="{A5547884-67BC-4708-A7F9-7F0B2C7D1810}" destId="{CD45B037-9DCE-4F5C-BA5F-422A5D450FA0}" srcOrd="0" destOrd="0" parTransId="{3381EA2F-C5BD-4D37-931E-E9E7C0AD51E4}" sibTransId="{0CB46198-E9B5-4864-8C74-4DB49646B321}"/>
    <dgm:cxn modelId="{56FD6433-7745-4D76-9443-DE18E27B9179}" srcId="{AA5AC443-0BF0-4A85-A8FA-84E551DB08B7}" destId="{50AC108D-A872-4A2D-A04D-023D5A43E69A}" srcOrd="1" destOrd="0" parTransId="{806D79C9-2944-41D3-96FE-EAEC195204BE}" sibTransId="{A0EEFBA8-9111-4527-AC96-FAE44474D0F5}"/>
    <dgm:cxn modelId="{A7099E1C-BD8E-4F50-B9E3-CCB455BC52D6}" srcId="{A5547884-67BC-4708-A7F9-7F0B2C7D1810}" destId="{5C9748B4-8C9B-404A-9B17-58C822D6BC45}" srcOrd="1" destOrd="0" parTransId="{FFD18EF7-3D64-4872-8163-E1B643014280}" sibTransId="{769A6836-D56F-48B6-8B40-6DFD0B6861B7}"/>
    <dgm:cxn modelId="{4D966811-F8DD-4922-861E-AC52F427D114}" type="presOf" srcId="{D012BE86-F800-4DCD-83F6-FB8E7A6A7533}" destId="{197E9525-C56F-4840-9994-A0B313175DFA}" srcOrd="0" destOrd="0" presId="urn:microsoft.com/office/officeart/2005/8/layout/StepDownProcess"/>
    <dgm:cxn modelId="{066F2474-C48A-414C-AD44-440C693580F7}" type="presOf" srcId="{A5547884-67BC-4708-A7F9-7F0B2C7D1810}" destId="{5735DA61-8A11-4D9E-B822-B037405B57D3}" srcOrd="0" destOrd="0" presId="urn:microsoft.com/office/officeart/2005/8/layout/StepDownProcess"/>
    <dgm:cxn modelId="{F62CA06B-248F-4B5A-BFC6-F99B44C16CA7}" srcId="{D012BE86-F800-4DCD-83F6-FB8E7A6A7533}" destId="{DFE7CE2E-6AAC-42D8-8CA6-07D79ACCBE59}" srcOrd="0" destOrd="0" parTransId="{B70E1A0B-EB97-4B8F-8151-33F63190EDC6}" sibTransId="{C96B2802-A28D-4927-A199-E0595F94BA68}"/>
    <dgm:cxn modelId="{E02886C7-A2DD-4567-9507-B6B719FE04A4}" type="presOf" srcId="{7883E488-835F-4E62-B36C-B3894293B7AA}" destId="{5735DA61-8A11-4D9E-B822-B037405B57D3}" srcOrd="0" destOrd="3" presId="urn:microsoft.com/office/officeart/2005/8/layout/StepDownProcess"/>
    <dgm:cxn modelId="{3B1D7691-7A6B-491F-BE22-F0D0F96F7696}" srcId="{A5547884-67BC-4708-A7F9-7F0B2C7D1810}" destId="{7883E488-835F-4E62-B36C-B3894293B7AA}" srcOrd="2" destOrd="0" parTransId="{BAF4A91F-E6BA-43F4-9036-267FF8809B22}" sibTransId="{C239B076-84AC-4900-9FF5-0413272D6915}"/>
    <dgm:cxn modelId="{BD4487FA-86A7-429E-B5E8-38525657546C}" type="presOf" srcId="{50AC108D-A872-4A2D-A04D-023D5A43E69A}" destId="{15B00F90-983E-4E67-8C5B-8C21BAD948F0}" srcOrd="0" destOrd="0" presId="urn:microsoft.com/office/officeart/2005/8/layout/StepDownProcess"/>
    <dgm:cxn modelId="{57C04B18-BB6E-4B8F-A46A-D49B062CE458}" type="presOf" srcId="{AA5AC443-0BF0-4A85-A8FA-84E551DB08B7}" destId="{A3791A40-A91A-48FB-93F6-55C40DA8B86D}" srcOrd="0" destOrd="0" presId="urn:microsoft.com/office/officeart/2005/8/layout/StepDownProcess"/>
    <dgm:cxn modelId="{6C2B44DA-02E9-4B4A-AC05-6A2F9AF88654}" srcId="{50AC108D-A872-4A2D-A04D-023D5A43E69A}" destId="{A5547884-67BC-4708-A7F9-7F0B2C7D1810}" srcOrd="0" destOrd="0" parTransId="{B5C3E41A-DC9A-40BB-83EB-FFEC124B1716}" sibTransId="{7EA47B04-44FD-4046-8C6A-087CD70193EC}"/>
    <dgm:cxn modelId="{2F957C99-EA92-479E-8CB0-C6B51F27C862}" type="presOf" srcId="{DFE7CE2E-6AAC-42D8-8CA6-07D79ACCBE59}" destId="{AB0A0EF3-C09F-4F91-8556-2C4EF474E52C}" srcOrd="0" destOrd="0" presId="urn:microsoft.com/office/officeart/2005/8/layout/StepDownProcess"/>
    <dgm:cxn modelId="{70D175C6-2A6F-4AF0-972A-FD93A5CD5893}" type="presParOf" srcId="{A3791A40-A91A-48FB-93F6-55C40DA8B86D}" destId="{AD9DF5CE-67D9-4AD9-81F0-CB60ACA9121B}" srcOrd="0" destOrd="0" presId="urn:microsoft.com/office/officeart/2005/8/layout/StepDownProcess"/>
    <dgm:cxn modelId="{B115669F-D1F3-474B-8475-3E2D27E515E2}" type="presParOf" srcId="{AD9DF5CE-67D9-4AD9-81F0-CB60ACA9121B}" destId="{9A1BDE5E-C98A-4F19-AE1D-A4472FF8E355}" srcOrd="0" destOrd="0" presId="urn:microsoft.com/office/officeart/2005/8/layout/StepDownProcess"/>
    <dgm:cxn modelId="{5925A79C-2569-4921-A069-C0D59A91E483}" type="presParOf" srcId="{AD9DF5CE-67D9-4AD9-81F0-CB60ACA9121B}" destId="{197E9525-C56F-4840-9994-A0B313175DFA}" srcOrd="1" destOrd="0" presId="urn:microsoft.com/office/officeart/2005/8/layout/StepDownProcess"/>
    <dgm:cxn modelId="{FC08DC00-60D2-41D9-AD34-867B0EB49559}" type="presParOf" srcId="{AD9DF5CE-67D9-4AD9-81F0-CB60ACA9121B}" destId="{AB0A0EF3-C09F-4F91-8556-2C4EF474E52C}" srcOrd="2" destOrd="0" presId="urn:microsoft.com/office/officeart/2005/8/layout/StepDownProcess"/>
    <dgm:cxn modelId="{C39F0570-D147-47E0-A1BB-343B45DCAAB5}" type="presParOf" srcId="{A3791A40-A91A-48FB-93F6-55C40DA8B86D}" destId="{557C1189-4C5B-4880-AB98-590C73F39A66}" srcOrd="1" destOrd="0" presId="urn:microsoft.com/office/officeart/2005/8/layout/StepDownProcess"/>
    <dgm:cxn modelId="{C0AF395E-AA98-4B77-BC06-D7CF6E1A6D18}" type="presParOf" srcId="{A3791A40-A91A-48FB-93F6-55C40DA8B86D}" destId="{B92D66FD-5F3C-4FB5-8C12-4899832EACC3}" srcOrd="2" destOrd="0" presId="urn:microsoft.com/office/officeart/2005/8/layout/StepDownProcess"/>
    <dgm:cxn modelId="{628E0A15-9779-4B82-80F6-8AE43012CD7D}" type="presParOf" srcId="{B92D66FD-5F3C-4FB5-8C12-4899832EACC3}" destId="{15B00F90-983E-4E67-8C5B-8C21BAD948F0}" srcOrd="0" destOrd="0" presId="urn:microsoft.com/office/officeart/2005/8/layout/StepDownProcess"/>
    <dgm:cxn modelId="{61D74EB5-89C9-4CDB-B874-EA16ACA2C9DC}" type="presParOf" srcId="{B92D66FD-5F3C-4FB5-8C12-4899832EACC3}" destId="{5735DA61-8A11-4D9E-B822-B037405B57D3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EE24EE6-46B8-4AE1-A6C0-8B36C55EB0FF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E6E147C-D361-4213-AA5E-F2FF7E21AE74}">
      <dgm:prSet phldrT="[Текст]"/>
      <dgm:spPr/>
      <dgm:t>
        <a:bodyPr/>
        <a:lstStyle/>
        <a:p>
          <a:r>
            <a:rPr lang="en-US" dirty="0"/>
            <a:t>Detector</a:t>
          </a:r>
          <a:endParaRPr lang="ru-RU" dirty="0"/>
        </a:p>
      </dgm:t>
    </dgm:pt>
    <dgm:pt modelId="{A4B52D50-1BA0-406B-8F63-E9357DB5DB5C}" type="parTrans" cxnId="{55605A80-01B9-4BEF-8366-CDE5599D08E4}">
      <dgm:prSet/>
      <dgm:spPr/>
      <dgm:t>
        <a:bodyPr/>
        <a:lstStyle/>
        <a:p>
          <a:endParaRPr lang="ru-RU"/>
        </a:p>
      </dgm:t>
    </dgm:pt>
    <dgm:pt modelId="{9236E650-E8B9-4A8D-BAD7-B3D4C3C5FC11}" type="sibTrans" cxnId="{55605A80-01B9-4BEF-8366-CDE5599D08E4}">
      <dgm:prSet/>
      <dgm:spPr/>
      <dgm:t>
        <a:bodyPr/>
        <a:lstStyle/>
        <a:p>
          <a:endParaRPr lang="ru-RU"/>
        </a:p>
      </dgm:t>
    </dgm:pt>
    <dgm:pt modelId="{E0AEF0CF-530F-49DE-9302-9CE3C7943698}">
      <dgm:prSet phldrT="[Текст]"/>
      <dgm:spPr/>
      <dgm:t>
        <a:bodyPr/>
        <a:lstStyle/>
        <a:p>
          <a:r>
            <a:rPr lang="en-US" dirty="0"/>
            <a:t>IDEAS ASICs</a:t>
          </a:r>
          <a:endParaRPr lang="ru-RU" dirty="0"/>
        </a:p>
      </dgm:t>
    </dgm:pt>
    <dgm:pt modelId="{E98568DA-4E83-4301-AC18-AC6D09DAC876}" type="parTrans" cxnId="{48B48A1E-97DA-42AB-BDAD-E3C4593ECD22}">
      <dgm:prSet/>
      <dgm:spPr/>
      <dgm:t>
        <a:bodyPr/>
        <a:lstStyle/>
        <a:p>
          <a:endParaRPr lang="ru-RU"/>
        </a:p>
      </dgm:t>
    </dgm:pt>
    <dgm:pt modelId="{7AB459E8-9C68-4B5B-87C7-CC4FF61C8F8C}" type="sibTrans" cxnId="{48B48A1E-97DA-42AB-BDAD-E3C4593ECD22}">
      <dgm:prSet/>
      <dgm:spPr/>
      <dgm:t>
        <a:bodyPr/>
        <a:lstStyle/>
        <a:p>
          <a:endParaRPr lang="ru-RU"/>
        </a:p>
      </dgm:t>
    </dgm:pt>
    <dgm:pt modelId="{27316E36-BDA8-4080-96A6-11A88DF9CC51}">
      <dgm:prSet phldrT="[Текст]"/>
      <dgm:spPr/>
      <dgm:t>
        <a:bodyPr/>
        <a:lstStyle/>
        <a:p>
          <a:r>
            <a:rPr lang="en-US" dirty="0"/>
            <a:t>ADC</a:t>
          </a:r>
          <a:endParaRPr lang="ru-RU" dirty="0"/>
        </a:p>
      </dgm:t>
    </dgm:pt>
    <dgm:pt modelId="{4B39AE6B-8252-461F-89FD-E0F3B2AF31E6}" type="parTrans" cxnId="{F2094673-CFC5-49C2-AA88-FD5EF9F9CB83}">
      <dgm:prSet/>
      <dgm:spPr/>
      <dgm:t>
        <a:bodyPr/>
        <a:lstStyle/>
        <a:p>
          <a:endParaRPr lang="ru-RU"/>
        </a:p>
      </dgm:t>
    </dgm:pt>
    <dgm:pt modelId="{2036A53E-1917-486D-951D-98844679D5AE}" type="sibTrans" cxnId="{F2094673-CFC5-49C2-AA88-FD5EF9F9CB83}">
      <dgm:prSet/>
      <dgm:spPr/>
      <dgm:t>
        <a:bodyPr/>
        <a:lstStyle/>
        <a:p>
          <a:endParaRPr lang="ru-RU"/>
        </a:p>
      </dgm:t>
    </dgm:pt>
    <dgm:pt modelId="{A221DFB4-6B2F-4AB9-8EF5-94DCAA480462}">
      <dgm:prSet phldrT="[Текст]"/>
      <dgm:spPr/>
      <dgm:t>
        <a:bodyPr/>
        <a:lstStyle/>
        <a:p>
          <a:r>
            <a:rPr lang="en-US" dirty="0"/>
            <a:t>Control Unit</a:t>
          </a:r>
          <a:endParaRPr lang="ru-RU" dirty="0"/>
        </a:p>
      </dgm:t>
    </dgm:pt>
    <dgm:pt modelId="{8821B5D6-3D95-4755-AA16-BF27235A6D83}" type="parTrans" cxnId="{D8912AE8-7C24-4DEF-AFBC-7B17739461A8}">
      <dgm:prSet/>
      <dgm:spPr/>
      <dgm:t>
        <a:bodyPr/>
        <a:lstStyle/>
        <a:p>
          <a:endParaRPr lang="ru-RU"/>
        </a:p>
      </dgm:t>
    </dgm:pt>
    <dgm:pt modelId="{8D95A537-5A14-48C3-93DE-0077B7CCB5E7}" type="sibTrans" cxnId="{D8912AE8-7C24-4DEF-AFBC-7B17739461A8}">
      <dgm:prSet/>
      <dgm:spPr/>
      <dgm:t>
        <a:bodyPr/>
        <a:lstStyle/>
        <a:p>
          <a:endParaRPr lang="ru-RU"/>
        </a:p>
      </dgm:t>
    </dgm:pt>
    <dgm:pt modelId="{9C9866CC-4EF3-4E06-9A3B-6568A3F0020B}">
      <dgm:prSet/>
      <dgm:spPr/>
      <dgm:t>
        <a:bodyPr/>
        <a:lstStyle/>
        <a:p>
          <a:r>
            <a:rPr lang="en-US" dirty="0"/>
            <a:t>Silicon</a:t>
          </a:r>
          <a:endParaRPr lang="ru-RU" dirty="0"/>
        </a:p>
      </dgm:t>
    </dgm:pt>
    <dgm:pt modelId="{12B5AE08-3BA8-4B19-B183-02307392FBA3}" type="parTrans" cxnId="{21326B84-B67D-453A-9B1C-415A7889C19D}">
      <dgm:prSet/>
      <dgm:spPr/>
      <dgm:t>
        <a:bodyPr/>
        <a:lstStyle/>
        <a:p>
          <a:endParaRPr lang="ru-RU"/>
        </a:p>
      </dgm:t>
    </dgm:pt>
    <dgm:pt modelId="{15BC7E90-E828-43EC-A2A7-CCA328A9B9FF}" type="sibTrans" cxnId="{21326B84-B67D-453A-9B1C-415A7889C19D}">
      <dgm:prSet/>
      <dgm:spPr/>
      <dgm:t>
        <a:bodyPr/>
        <a:lstStyle/>
        <a:p>
          <a:endParaRPr lang="ru-RU"/>
        </a:p>
      </dgm:t>
    </dgm:pt>
    <dgm:pt modelId="{27C156B9-9650-4F77-969A-FAC4E536A7C5}">
      <dgm:prSet/>
      <dgm:spPr/>
      <dgm:t>
        <a:bodyPr/>
        <a:lstStyle/>
        <a:p>
          <a:r>
            <a:rPr lang="en-US" dirty="0"/>
            <a:t>GEM</a:t>
          </a:r>
          <a:endParaRPr lang="ru-RU" dirty="0"/>
        </a:p>
      </dgm:t>
    </dgm:pt>
    <dgm:pt modelId="{699936F0-A641-49BA-AAF3-3FCD3C97ED3E}" type="parTrans" cxnId="{0C3C5E07-E51B-4B4C-AC66-91F1D3B68B1A}">
      <dgm:prSet/>
      <dgm:spPr/>
      <dgm:t>
        <a:bodyPr/>
        <a:lstStyle/>
        <a:p>
          <a:endParaRPr lang="ru-RU"/>
        </a:p>
      </dgm:t>
    </dgm:pt>
    <dgm:pt modelId="{75486747-162B-4916-8578-5F9E5C14588C}" type="sibTrans" cxnId="{0C3C5E07-E51B-4B4C-AC66-91F1D3B68B1A}">
      <dgm:prSet/>
      <dgm:spPr/>
      <dgm:t>
        <a:bodyPr/>
        <a:lstStyle/>
        <a:p>
          <a:endParaRPr lang="ru-RU"/>
        </a:p>
      </dgm:t>
    </dgm:pt>
    <dgm:pt modelId="{2C74EBE0-F7C0-4377-9BB7-3E0F200F9B04}">
      <dgm:prSet/>
      <dgm:spPr/>
      <dgm:t>
        <a:bodyPr/>
        <a:lstStyle/>
        <a:p>
          <a:r>
            <a:rPr lang="en-US" dirty="0"/>
            <a:t>VATAGP7.1</a:t>
          </a:r>
          <a:endParaRPr lang="ru-RU" dirty="0"/>
        </a:p>
      </dgm:t>
    </dgm:pt>
    <dgm:pt modelId="{0C38F300-1041-4E27-8DF0-77A60F7AC852}" type="parTrans" cxnId="{7DEA8177-DDC9-44CF-91FE-E1299621EFDD}">
      <dgm:prSet/>
      <dgm:spPr/>
      <dgm:t>
        <a:bodyPr/>
        <a:lstStyle/>
        <a:p>
          <a:endParaRPr lang="ru-RU"/>
        </a:p>
      </dgm:t>
    </dgm:pt>
    <dgm:pt modelId="{15BEB12D-D83F-44F2-ADB5-7795B71ECB52}" type="sibTrans" cxnId="{7DEA8177-DDC9-44CF-91FE-E1299621EFDD}">
      <dgm:prSet/>
      <dgm:spPr/>
      <dgm:t>
        <a:bodyPr/>
        <a:lstStyle/>
        <a:p>
          <a:endParaRPr lang="ru-RU"/>
        </a:p>
      </dgm:t>
    </dgm:pt>
    <dgm:pt modelId="{96075D71-204C-452C-8C64-BDA02CC04AB3}">
      <dgm:prSet/>
      <dgm:spPr/>
      <dgm:t>
        <a:bodyPr/>
        <a:lstStyle/>
        <a:p>
          <a:r>
            <a:rPr lang="en-US" dirty="0"/>
            <a:t>VA163 / VA162</a:t>
          </a:r>
          <a:endParaRPr lang="ru-RU" dirty="0"/>
        </a:p>
      </dgm:t>
    </dgm:pt>
    <dgm:pt modelId="{04BC5094-B9E2-4F83-B90C-A9DA2B66B784}" type="parTrans" cxnId="{E0A07E4E-59B4-4D7B-8377-C04645E53012}">
      <dgm:prSet/>
      <dgm:spPr/>
      <dgm:t>
        <a:bodyPr/>
        <a:lstStyle/>
        <a:p>
          <a:endParaRPr lang="ru-RU"/>
        </a:p>
      </dgm:t>
    </dgm:pt>
    <dgm:pt modelId="{A6CEB46C-0F72-47D5-86A2-36C26195C23F}" type="sibTrans" cxnId="{E0A07E4E-59B4-4D7B-8377-C04645E53012}">
      <dgm:prSet/>
      <dgm:spPr/>
      <dgm:t>
        <a:bodyPr/>
        <a:lstStyle/>
        <a:p>
          <a:endParaRPr lang="ru-RU"/>
        </a:p>
      </dgm:t>
    </dgm:pt>
    <dgm:pt modelId="{1D70C0F5-EA41-4D1A-95F7-BD9651AA44F0}">
      <dgm:prSet/>
      <dgm:spPr/>
      <dgm:t>
        <a:bodyPr/>
        <a:lstStyle/>
        <a:p>
          <a:r>
            <a:rPr lang="en-US" dirty="0"/>
            <a:t>FPGA</a:t>
          </a:r>
          <a:endParaRPr lang="ru-RU" dirty="0"/>
        </a:p>
      </dgm:t>
    </dgm:pt>
    <dgm:pt modelId="{996F73A2-124D-4D3B-99A2-78520D90598F}" type="parTrans" cxnId="{0D3D1FD7-289A-49A7-9C27-21C060492F74}">
      <dgm:prSet/>
      <dgm:spPr/>
      <dgm:t>
        <a:bodyPr/>
        <a:lstStyle/>
        <a:p>
          <a:endParaRPr lang="ru-RU"/>
        </a:p>
      </dgm:t>
    </dgm:pt>
    <dgm:pt modelId="{18190E51-A7F9-4129-9F1B-C29CDD7B2665}" type="sibTrans" cxnId="{0D3D1FD7-289A-49A7-9C27-21C060492F74}">
      <dgm:prSet/>
      <dgm:spPr/>
      <dgm:t>
        <a:bodyPr/>
        <a:lstStyle/>
        <a:p>
          <a:endParaRPr lang="ru-RU"/>
        </a:p>
      </dgm:t>
    </dgm:pt>
    <dgm:pt modelId="{1583084E-D8FD-4458-B8AB-BAA4BCA29674}">
      <dgm:prSet/>
      <dgm:spPr/>
      <dgm:t>
        <a:bodyPr/>
        <a:lstStyle/>
        <a:p>
          <a:r>
            <a:rPr lang="en-US" dirty="0"/>
            <a:t>Multichannel</a:t>
          </a:r>
          <a:endParaRPr lang="ru-RU" dirty="0"/>
        </a:p>
      </dgm:t>
    </dgm:pt>
    <dgm:pt modelId="{943DEBBF-B390-475C-B8FE-9FE3387EC55A}" type="parTrans" cxnId="{8BA8E54C-C989-4951-99D0-D6E966A5315C}">
      <dgm:prSet/>
      <dgm:spPr/>
      <dgm:t>
        <a:bodyPr/>
        <a:lstStyle/>
        <a:p>
          <a:endParaRPr lang="ru-RU"/>
        </a:p>
      </dgm:t>
    </dgm:pt>
    <dgm:pt modelId="{8FEA9E35-F48F-4D96-B80C-C7C204B7481A}" type="sibTrans" cxnId="{8BA8E54C-C989-4951-99D0-D6E966A5315C}">
      <dgm:prSet/>
      <dgm:spPr/>
      <dgm:t>
        <a:bodyPr/>
        <a:lstStyle/>
        <a:p>
          <a:endParaRPr lang="ru-RU"/>
        </a:p>
      </dgm:t>
    </dgm:pt>
    <dgm:pt modelId="{CB5236BC-3D90-4399-AFF9-8FEBDD4AA178}">
      <dgm:prSet/>
      <dgm:spPr/>
      <dgm:t>
        <a:bodyPr/>
        <a:lstStyle/>
        <a:p>
          <a:r>
            <a:rPr lang="en-US" dirty="0"/>
            <a:t>&gt; 50 MSPS</a:t>
          </a:r>
          <a:endParaRPr lang="ru-RU" dirty="0"/>
        </a:p>
      </dgm:t>
    </dgm:pt>
    <dgm:pt modelId="{8B50DEC2-CA19-48EA-87C5-F18C08FDBA9C}" type="parTrans" cxnId="{F78688C6-B0BB-4528-A422-C7464D1E1A8C}">
      <dgm:prSet/>
      <dgm:spPr/>
      <dgm:t>
        <a:bodyPr/>
        <a:lstStyle/>
        <a:p>
          <a:endParaRPr lang="ru-RU"/>
        </a:p>
      </dgm:t>
    </dgm:pt>
    <dgm:pt modelId="{93137DE6-9048-4D42-A194-9DC8F9E72E4E}" type="sibTrans" cxnId="{F78688C6-B0BB-4528-A422-C7464D1E1A8C}">
      <dgm:prSet/>
      <dgm:spPr/>
      <dgm:t>
        <a:bodyPr/>
        <a:lstStyle/>
        <a:p>
          <a:endParaRPr lang="ru-RU"/>
        </a:p>
      </dgm:t>
    </dgm:pt>
    <dgm:pt modelId="{6571D90B-D0D0-4E2A-B7DA-B7787E473344}">
      <dgm:prSet/>
      <dgm:spPr/>
      <dgm:t>
        <a:bodyPr/>
        <a:lstStyle/>
        <a:p>
          <a:r>
            <a:rPr lang="en-US" dirty="0"/>
            <a:t>CSC</a:t>
          </a:r>
          <a:endParaRPr lang="ru-RU" dirty="0"/>
        </a:p>
      </dgm:t>
    </dgm:pt>
    <dgm:pt modelId="{6EB05E0B-1BAF-4DDB-9800-24C23750571F}" type="parTrans" cxnId="{619B6D31-5531-4153-A96B-D59331D54BD1}">
      <dgm:prSet/>
      <dgm:spPr/>
      <dgm:t>
        <a:bodyPr/>
        <a:lstStyle/>
        <a:p>
          <a:endParaRPr lang="ru-RU"/>
        </a:p>
      </dgm:t>
    </dgm:pt>
    <dgm:pt modelId="{0370DB90-82A0-4DF4-AF9C-1DF102070804}" type="sibTrans" cxnId="{619B6D31-5531-4153-A96B-D59331D54BD1}">
      <dgm:prSet/>
      <dgm:spPr/>
      <dgm:t>
        <a:bodyPr/>
        <a:lstStyle/>
        <a:p>
          <a:endParaRPr lang="ru-RU"/>
        </a:p>
      </dgm:t>
    </dgm:pt>
    <dgm:pt modelId="{76309BEC-120E-468C-B176-D4F9AD2C111D}">
      <dgm:prSet/>
      <dgm:spPr/>
      <dgm:t>
        <a:bodyPr/>
        <a:lstStyle/>
        <a:p>
          <a:r>
            <a:rPr lang="en-US" dirty="0"/>
            <a:t>DAQ System</a:t>
          </a:r>
          <a:endParaRPr lang="ru-RU" dirty="0"/>
        </a:p>
      </dgm:t>
    </dgm:pt>
    <dgm:pt modelId="{A6BC2AE1-6B53-45A2-819B-0C0909C11865}" type="parTrans" cxnId="{0A938BC4-0BE6-4B6D-9F98-B13807DB861F}">
      <dgm:prSet/>
      <dgm:spPr/>
      <dgm:t>
        <a:bodyPr/>
        <a:lstStyle/>
        <a:p>
          <a:endParaRPr lang="ru-RU"/>
        </a:p>
      </dgm:t>
    </dgm:pt>
    <dgm:pt modelId="{CA6A44AF-42C2-4D95-96CD-EF61D1B9D473}" type="sibTrans" cxnId="{0A938BC4-0BE6-4B6D-9F98-B13807DB861F}">
      <dgm:prSet/>
      <dgm:spPr/>
      <dgm:t>
        <a:bodyPr/>
        <a:lstStyle/>
        <a:p>
          <a:endParaRPr lang="ru-RU"/>
        </a:p>
      </dgm:t>
    </dgm:pt>
    <dgm:pt modelId="{8FF00D9F-BCDE-45BD-A551-A9B8FBFE9991}">
      <dgm:prSet/>
      <dgm:spPr/>
      <dgm:t>
        <a:bodyPr/>
        <a:lstStyle/>
        <a:p>
          <a:r>
            <a:rPr lang="en-US" dirty="0"/>
            <a:t>VATA64HDR16.2</a:t>
          </a:r>
          <a:endParaRPr lang="ru-RU" dirty="0"/>
        </a:p>
      </dgm:t>
    </dgm:pt>
    <dgm:pt modelId="{DD4C10C9-974F-4E2A-9A28-0929FDC485E2}" type="parTrans" cxnId="{B2CF8147-2200-486D-8F69-1D534FAF229B}">
      <dgm:prSet/>
      <dgm:spPr/>
      <dgm:t>
        <a:bodyPr/>
        <a:lstStyle/>
        <a:p>
          <a:endParaRPr lang="ru-RU"/>
        </a:p>
      </dgm:t>
    </dgm:pt>
    <dgm:pt modelId="{3AFB9691-B66D-4318-9DE8-A1B2951D0D1A}" type="sibTrans" cxnId="{B2CF8147-2200-486D-8F69-1D534FAF229B}">
      <dgm:prSet/>
      <dgm:spPr/>
      <dgm:t>
        <a:bodyPr/>
        <a:lstStyle/>
        <a:p>
          <a:endParaRPr lang="ru-RU"/>
        </a:p>
      </dgm:t>
    </dgm:pt>
    <dgm:pt modelId="{1D3954F7-F6F3-477B-B7F2-5E52EAD1A98B}" type="pres">
      <dgm:prSet presAssocID="{2EE24EE6-46B8-4AE1-A6C0-8B36C55EB0F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FBF562A-39C7-4760-B76D-74C8598BB376}" type="pres">
      <dgm:prSet presAssocID="{CE6E147C-D361-4213-AA5E-F2FF7E21AE74}" presName="composite" presStyleCnt="0"/>
      <dgm:spPr/>
    </dgm:pt>
    <dgm:pt modelId="{DAA22CE6-2FFA-4AD3-83F5-5CD2AE3D2173}" type="pres">
      <dgm:prSet presAssocID="{CE6E147C-D361-4213-AA5E-F2FF7E21AE74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057AB2-291B-422C-BED4-D8299841D645}" type="pres">
      <dgm:prSet presAssocID="{CE6E147C-D361-4213-AA5E-F2FF7E21AE74}" presName="desTx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A01BAF-F3E3-4CC1-B77A-4FE190FBBFC9}" type="pres">
      <dgm:prSet presAssocID="{9236E650-E8B9-4A8D-BAD7-B3D4C3C5FC11}" presName="space" presStyleCnt="0"/>
      <dgm:spPr/>
    </dgm:pt>
    <dgm:pt modelId="{A8C546DE-4A9D-41B4-B958-5F3A3732C4A2}" type="pres">
      <dgm:prSet presAssocID="{E0AEF0CF-530F-49DE-9302-9CE3C7943698}" presName="composite" presStyleCnt="0"/>
      <dgm:spPr/>
    </dgm:pt>
    <dgm:pt modelId="{BDB5C4D0-B88F-4CA3-9156-3DD14B67F398}" type="pres">
      <dgm:prSet presAssocID="{E0AEF0CF-530F-49DE-9302-9CE3C7943698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F70179-0DA3-4A44-8FF3-7178EF660105}" type="pres">
      <dgm:prSet presAssocID="{E0AEF0CF-530F-49DE-9302-9CE3C7943698}" presName="desTx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13EA67-AE05-4768-95A5-D9CC6D2F4FDF}" type="pres">
      <dgm:prSet presAssocID="{7AB459E8-9C68-4B5B-87C7-CC4FF61C8F8C}" presName="space" presStyleCnt="0"/>
      <dgm:spPr/>
    </dgm:pt>
    <dgm:pt modelId="{D257A620-72F6-4C70-BBA1-4CAD65D39908}" type="pres">
      <dgm:prSet presAssocID="{27316E36-BDA8-4080-96A6-11A88DF9CC51}" presName="composite" presStyleCnt="0"/>
      <dgm:spPr/>
    </dgm:pt>
    <dgm:pt modelId="{2475BE4F-BB55-4167-82E4-9ACF659DD8DC}" type="pres">
      <dgm:prSet presAssocID="{27316E36-BDA8-4080-96A6-11A88DF9CC51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4847DE-987F-4C28-8AE2-EA110FD66606}" type="pres">
      <dgm:prSet presAssocID="{27316E36-BDA8-4080-96A6-11A88DF9CC51}" presName="desTx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17E92E-5EC1-4B9A-BB41-3E4F964FC9E6}" type="pres">
      <dgm:prSet presAssocID="{2036A53E-1917-486D-951D-98844679D5AE}" presName="space" presStyleCnt="0"/>
      <dgm:spPr/>
    </dgm:pt>
    <dgm:pt modelId="{958FDDEC-FA43-4869-B2EA-4BAB1D6EBB53}" type="pres">
      <dgm:prSet presAssocID="{A221DFB4-6B2F-4AB9-8EF5-94DCAA480462}" presName="composite" presStyleCnt="0"/>
      <dgm:spPr/>
    </dgm:pt>
    <dgm:pt modelId="{A55D81A1-29AA-4660-8DE7-134AE6B927E8}" type="pres">
      <dgm:prSet presAssocID="{A221DFB4-6B2F-4AB9-8EF5-94DCAA480462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17CBC2-6A8E-4BBD-A165-9DD99836DF9E}" type="pres">
      <dgm:prSet presAssocID="{A221DFB4-6B2F-4AB9-8EF5-94DCAA480462}" presName="desTx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A45CC1-5B02-4BEF-9F07-136BC6519755}" type="pres">
      <dgm:prSet presAssocID="{8D95A537-5A14-48C3-93DE-0077B7CCB5E7}" presName="space" presStyleCnt="0"/>
      <dgm:spPr/>
    </dgm:pt>
    <dgm:pt modelId="{2C7B1E51-D0FF-4CD4-9C3F-5F71A8362946}" type="pres">
      <dgm:prSet presAssocID="{76309BEC-120E-468C-B176-D4F9AD2C111D}" presName="composite" presStyleCnt="0"/>
      <dgm:spPr/>
    </dgm:pt>
    <dgm:pt modelId="{FC235869-B86A-4E8B-8A1A-037BC609135E}" type="pres">
      <dgm:prSet presAssocID="{76309BEC-120E-468C-B176-D4F9AD2C111D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CB73C5-7FF3-4602-8EBB-00E9529AC011}" type="pres">
      <dgm:prSet presAssocID="{76309BEC-120E-468C-B176-D4F9AD2C111D}" presName="desTx" presStyleLbl="alignAccFollowNode1" presStyleIdx="4" presStyleCnt="5">
        <dgm:presLayoutVars>
          <dgm:bulletEnabled val="1"/>
        </dgm:presLayoutVars>
      </dgm:prSet>
      <dgm:spPr/>
    </dgm:pt>
  </dgm:ptLst>
  <dgm:cxnLst>
    <dgm:cxn modelId="{0D3D1FD7-289A-49A7-9C27-21C060492F74}" srcId="{A221DFB4-6B2F-4AB9-8EF5-94DCAA480462}" destId="{1D70C0F5-EA41-4D1A-95F7-BD9651AA44F0}" srcOrd="0" destOrd="0" parTransId="{996F73A2-124D-4D3B-99A2-78520D90598F}" sibTransId="{18190E51-A7F9-4129-9F1B-C29CDD7B2665}"/>
    <dgm:cxn modelId="{F2094673-CFC5-49C2-AA88-FD5EF9F9CB83}" srcId="{2EE24EE6-46B8-4AE1-A6C0-8B36C55EB0FF}" destId="{27316E36-BDA8-4080-96A6-11A88DF9CC51}" srcOrd="2" destOrd="0" parTransId="{4B39AE6B-8252-461F-89FD-E0F3B2AF31E6}" sibTransId="{2036A53E-1917-486D-951D-98844679D5AE}"/>
    <dgm:cxn modelId="{E0A07E4E-59B4-4D7B-8377-C04645E53012}" srcId="{E0AEF0CF-530F-49DE-9302-9CE3C7943698}" destId="{96075D71-204C-452C-8C64-BDA02CC04AB3}" srcOrd="1" destOrd="0" parTransId="{04BC5094-B9E2-4F83-B90C-A9DA2B66B784}" sibTransId="{A6CEB46C-0F72-47D5-86A2-36C26195C23F}"/>
    <dgm:cxn modelId="{BAAB2412-3A66-4AC3-9B6B-E5EDA3B5C9FD}" type="presOf" srcId="{6571D90B-D0D0-4E2A-B7DA-B7787E473344}" destId="{27057AB2-291B-422C-BED4-D8299841D645}" srcOrd="0" destOrd="2" presId="urn:microsoft.com/office/officeart/2005/8/layout/hList1"/>
    <dgm:cxn modelId="{67769BE7-CB75-41B8-A1EC-7298F043446D}" type="presOf" srcId="{CB5236BC-3D90-4399-AFF9-8FEBDD4AA178}" destId="{BE4847DE-987F-4C28-8AE2-EA110FD66606}" srcOrd="0" destOrd="1" presId="urn:microsoft.com/office/officeart/2005/8/layout/hList1"/>
    <dgm:cxn modelId="{D8912AE8-7C24-4DEF-AFBC-7B17739461A8}" srcId="{2EE24EE6-46B8-4AE1-A6C0-8B36C55EB0FF}" destId="{A221DFB4-6B2F-4AB9-8EF5-94DCAA480462}" srcOrd="3" destOrd="0" parTransId="{8821B5D6-3D95-4755-AA16-BF27235A6D83}" sibTransId="{8D95A537-5A14-48C3-93DE-0077B7CCB5E7}"/>
    <dgm:cxn modelId="{B2CF8147-2200-486D-8F69-1D534FAF229B}" srcId="{E0AEF0CF-530F-49DE-9302-9CE3C7943698}" destId="{8FF00D9F-BCDE-45BD-A551-A9B8FBFE9991}" srcOrd="2" destOrd="0" parTransId="{DD4C10C9-974F-4E2A-9A28-0929FDC485E2}" sibTransId="{3AFB9691-B66D-4318-9DE8-A1B2951D0D1A}"/>
    <dgm:cxn modelId="{0A938BC4-0BE6-4B6D-9F98-B13807DB861F}" srcId="{2EE24EE6-46B8-4AE1-A6C0-8B36C55EB0FF}" destId="{76309BEC-120E-468C-B176-D4F9AD2C111D}" srcOrd="4" destOrd="0" parTransId="{A6BC2AE1-6B53-45A2-819B-0C0909C11865}" sibTransId="{CA6A44AF-42C2-4D95-96CD-EF61D1B9D473}"/>
    <dgm:cxn modelId="{02F418CC-5A3C-4C1F-8F23-25C3804E3B8C}" type="presOf" srcId="{CE6E147C-D361-4213-AA5E-F2FF7E21AE74}" destId="{DAA22CE6-2FFA-4AD3-83F5-5CD2AE3D2173}" srcOrd="0" destOrd="0" presId="urn:microsoft.com/office/officeart/2005/8/layout/hList1"/>
    <dgm:cxn modelId="{A2BC89DD-0640-4938-BDE1-95A116CB9CF4}" type="presOf" srcId="{A221DFB4-6B2F-4AB9-8EF5-94DCAA480462}" destId="{A55D81A1-29AA-4660-8DE7-134AE6B927E8}" srcOrd="0" destOrd="0" presId="urn:microsoft.com/office/officeart/2005/8/layout/hList1"/>
    <dgm:cxn modelId="{0C3C5E07-E51B-4B4C-AC66-91F1D3B68B1A}" srcId="{CE6E147C-D361-4213-AA5E-F2FF7E21AE74}" destId="{27C156B9-9650-4F77-969A-FAC4E536A7C5}" srcOrd="1" destOrd="0" parTransId="{699936F0-A641-49BA-AAF3-3FCD3C97ED3E}" sibTransId="{75486747-162B-4916-8578-5F9E5C14588C}"/>
    <dgm:cxn modelId="{29DC2AE0-7A6C-4C0C-BBB8-1A7C6B945959}" type="presOf" srcId="{76309BEC-120E-468C-B176-D4F9AD2C111D}" destId="{FC235869-B86A-4E8B-8A1A-037BC609135E}" srcOrd="0" destOrd="0" presId="urn:microsoft.com/office/officeart/2005/8/layout/hList1"/>
    <dgm:cxn modelId="{342DE1C2-5D54-44B7-B112-2FCF8C7761FD}" type="presOf" srcId="{2EE24EE6-46B8-4AE1-A6C0-8B36C55EB0FF}" destId="{1D3954F7-F6F3-477B-B7F2-5E52EAD1A98B}" srcOrd="0" destOrd="0" presId="urn:microsoft.com/office/officeart/2005/8/layout/hList1"/>
    <dgm:cxn modelId="{8BA8E54C-C989-4951-99D0-D6E966A5315C}" srcId="{27316E36-BDA8-4080-96A6-11A88DF9CC51}" destId="{1583084E-D8FD-4458-B8AB-BAA4BCA29674}" srcOrd="0" destOrd="0" parTransId="{943DEBBF-B390-475C-B8FE-9FE3387EC55A}" sibTransId="{8FEA9E35-F48F-4D96-B80C-C7C204B7481A}"/>
    <dgm:cxn modelId="{48B48A1E-97DA-42AB-BDAD-E3C4593ECD22}" srcId="{2EE24EE6-46B8-4AE1-A6C0-8B36C55EB0FF}" destId="{E0AEF0CF-530F-49DE-9302-9CE3C7943698}" srcOrd="1" destOrd="0" parTransId="{E98568DA-4E83-4301-AC18-AC6D09DAC876}" sibTransId="{7AB459E8-9C68-4B5B-87C7-CC4FF61C8F8C}"/>
    <dgm:cxn modelId="{619B6D31-5531-4153-A96B-D59331D54BD1}" srcId="{CE6E147C-D361-4213-AA5E-F2FF7E21AE74}" destId="{6571D90B-D0D0-4E2A-B7DA-B7787E473344}" srcOrd="2" destOrd="0" parTransId="{6EB05E0B-1BAF-4DDB-9800-24C23750571F}" sibTransId="{0370DB90-82A0-4DF4-AF9C-1DF102070804}"/>
    <dgm:cxn modelId="{AD3B65B5-1F1D-49D1-974A-58AA937E8D1B}" type="presOf" srcId="{96075D71-204C-452C-8C64-BDA02CC04AB3}" destId="{E3F70179-0DA3-4A44-8FF3-7178EF660105}" srcOrd="0" destOrd="1" presId="urn:microsoft.com/office/officeart/2005/8/layout/hList1"/>
    <dgm:cxn modelId="{F78688C6-B0BB-4528-A422-C7464D1E1A8C}" srcId="{27316E36-BDA8-4080-96A6-11A88DF9CC51}" destId="{CB5236BC-3D90-4399-AFF9-8FEBDD4AA178}" srcOrd="1" destOrd="0" parTransId="{8B50DEC2-CA19-48EA-87C5-F18C08FDBA9C}" sibTransId="{93137DE6-9048-4D42-A194-9DC8F9E72E4E}"/>
    <dgm:cxn modelId="{917B14CA-1504-44D6-92B8-89BC63E99EF0}" type="presOf" srcId="{1D70C0F5-EA41-4D1A-95F7-BD9651AA44F0}" destId="{E317CBC2-6A8E-4BBD-A165-9DD99836DF9E}" srcOrd="0" destOrd="0" presId="urn:microsoft.com/office/officeart/2005/8/layout/hList1"/>
    <dgm:cxn modelId="{86036F3C-EF5F-4E34-AEFC-B3942BFF73C5}" type="presOf" srcId="{1583084E-D8FD-4458-B8AB-BAA4BCA29674}" destId="{BE4847DE-987F-4C28-8AE2-EA110FD66606}" srcOrd="0" destOrd="0" presId="urn:microsoft.com/office/officeart/2005/8/layout/hList1"/>
    <dgm:cxn modelId="{FC4F7A29-49E1-40E1-BFAD-1F8CCAF5B81E}" type="presOf" srcId="{E0AEF0CF-530F-49DE-9302-9CE3C7943698}" destId="{BDB5C4D0-B88F-4CA3-9156-3DD14B67F398}" srcOrd="0" destOrd="0" presId="urn:microsoft.com/office/officeart/2005/8/layout/hList1"/>
    <dgm:cxn modelId="{75D12233-0E44-423E-A01B-C0F3CDECADBF}" type="presOf" srcId="{9C9866CC-4EF3-4E06-9A3B-6568A3F0020B}" destId="{27057AB2-291B-422C-BED4-D8299841D645}" srcOrd="0" destOrd="0" presId="urn:microsoft.com/office/officeart/2005/8/layout/hList1"/>
    <dgm:cxn modelId="{21326B84-B67D-453A-9B1C-415A7889C19D}" srcId="{CE6E147C-D361-4213-AA5E-F2FF7E21AE74}" destId="{9C9866CC-4EF3-4E06-9A3B-6568A3F0020B}" srcOrd="0" destOrd="0" parTransId="{12B5AE08-3BA8-4B19-B183-02307392FBA3}" sibTransId="{15BC7E90-E828-43EC-A2A7-CCA328A9B9FF}"/>
    <dgm:cxn modelId="{F3FEF056-6CC6-4F9E-99E6-A34F1412BECE}" type="presOf" srcId="{8FF00D9F-BCDE-45BD-A551-A9B8FBFE9991}" destId="{E3F70179-0DA3-4A44-8FF3-7178EF660105}" srcOrd="0" destOrd="2" presId="urn:microsoft.com/office/officeart/2005/8/layout/hList1"/>
    <dgm:cxn modelId="{55605A80-01B9-4BEF-8366-CDE5599D08E4}" srcId="{2EE24EE6-46B8-4AE1-A6C0-8B36C55EB0FF}" destId="{CE6E147C-D361-4213-AA5E-F2FF7E21AE74}" srcOrd="0" destOrd="0" parTransId="{A4B52D50-1BA0-406B-8F63-E9357DB5DB5C}" sibTransId="{9236E650-E8B9-4A8D-BAD7-B3D4C3C5FC11}"/>
    <dgm:cxn modelId="{7DEA8177-DDC9-44CF-91FE-E1299621EFDD}" srcId="{E0AEF0CF-530F-49DE-9302-9CE3C7943698}" destId="{2C74EBE0-F7C0-4377-9BB7-3E0F200F9B04}" srcOrd="0" destOrd="0" parTransId="{0C38F300-1041-4E27-8DF0-77A60F7AC852}" sibTransId="{15BEB12D-D83F-44F2-ADB5-7795B71ECB52}"/>
    <dgm:cxn modelId="{9A723316-29DD-4919-8974-E725CF8720FA}" type="presOf" srcId="{27316E36-BDA8-4080-96A6-11A88DF9CC51}" destId="{2475BE4F-BB55-4167-82E4-9ACF659DD8DC}" srcOrd="0" destOrd="0" presId="urn:microsoft.com/office/officeart/2005/8/layout/hList1"/>
    <dgm:cxn modelId="{873CEED2-51B4-4859-9D51-D419B44764FC}" type="presOf" srcId="{2C74EBE0-F7C0-4377-9BB7-3E0F200F9B04}" destId="{E3F70179-0DA3-4A44-8FF3-7178EF660105}" srcOrd="0" destOrd="0" presId="urn:microsoft.com/office/officeart/2005/8/layout/hList1"/>
    <dgm:cxn modelId="{FFBD368A-FFAC-41C4-84E5-8305D640BA3D}" type="presOf" srcId="{27C156B9-9650-4F77-969A-FAC4E536A7C5}" destId="{27057AB2-291B-422C-BED4-D8299841D645}" srcOrd="0" destOrd="1" presId="urn:microsoft.com/office/officeart/2005/8/layout/hList1"/>
    <dgm:cxn modelId="{EBA55978-7C70-4ADD-B804-2D3CE145D456}" type="presParOf" srcId="{1D3954F7-F6F3-477B-B7F2-5E52EAD1A98B}" destId="{FFBF562A-39C7-4760-B76D-74C8598BB376}" srcOrd="0" destOrd="0" presId="urn:microsoft.com/office/officeart/2005/8/layout/hList1"/>
    <dgm:cxn modelId="{801F7329-9BD0-429E-A43E-8EAE4FDEFA3C}" type="presParOf" srcId="{FFBF562A-39C7-4760-B76D-74C8598BB376}" destId="{DAA22CE6-2FFA-4AD3-83F5-5CD2AE3D2173}" srcOrd="0" destOrd="0" presId="urn:microsoft.com/office/officeart/2005/8/layout/hList1"/>
    <dgm:cxn modelId="{3615F822-9D28-4DCF-A4D6-8ACFB259A758}" type="presParOf" srcId="{FFBF562A-39C7-4760-B76D-74C8598BB376}" destId="{27057AB2-291B-422C-BED4-D8299841D645}" srcOrd="1" destOrd="0" presId="urn:microsoft.com/office/officeart/2005/8/layout/hList1"/>
    <dgm:cxn modelId="{8BB8C1DC-D631-4029-9FF5-2A686C2FF2FF}" type="presParOf" srcId="{1D3954F7-F6F3-477B-B7F2-5E52EAD1A98B}" destId="{76A01BAF-F3E3-4CC1-B77A-4FE190FBBFC9}" srcOrd="1" destOrd="0" presId="urn:microsoft.com/office/officeart/2005/8/layout/hList1"/>
    <dgm:cxn modelId="{C5F2FEDD-A528-43D5-B0A0-33A4E2198A56}" type="presParOf" srcId="{1D3954F7-F6F3-477B-B7F2-5E52EAD1A98B}" destId="{A8C546DE-4A9D-41B4-B958-5F3A3732C4A2}" srcOrd="2" destOrd="0" presId="urn:microsoft.com/office/officeart/2005/8/layout/hList1"/>
    <dgm:cxn modelId="{3A3BD424-1457-4E5B-BE81-B6E736662CB4}" type="presParOf" srcId="{A8C546DE-4A9D-41B4-B958-5F3A3732C4A2}" destId="{BDB5C4D0-B88F-4CA3-9156-3DD14B67F398}" srcOrd="0" destOrd="0" presId="urn:microsoft.com/office/officeart/2005/8/layout/hList1"/>
    <dgm:cxn modelId="{1EC807F5-0B17-4700-AC68-5DF155FA7F4F}" type="presParOf" srcId="{A8C546DE-4A9D-41B4-B958-5F3A3732C4A2}" destId="{E3F70179-0DA3-4A44-8FF3-7178EF660105}" srcOrd="1" destOrd="0" presId="urn:microsoft.com/office/officeart/2005/8/layout/hList1"/>
    <dgm:cxn modelId="{1D2F27B0-3CB9-425C-886F-09F37FD17DD6}" type="presParOf" srcId="{1D3954F7-F6F3-477B-B7F2-5E52EAD1A98B}" destId="{F313EA67-AE05-4768-95A5-D9CC6D2F4FDF}" srcOrd="3" destOrd="0" presId="urn:microsoft.com/office/officeart/2005/8/layout/hList1"/>
    <dgm:cxn modelId="{7582DBDA-DBF1-44E2-955E-F1597C646507}" type="presParOf" srcId="{1D3954F7-F6F3-477B-B7F2-5E52EAD1A98B}" destId="{D257A620-72F6-4C70-BBA1-4CAD65D39908}" srcOrd="4" destOrd="0" presId="urn:microsoft.com/office/officeart/2005/8/layout/hList1"/>
    <dgm:cxn modelId="{6BA8632C-558B-445D-B717-B8413E5BE71A}" type="presParOf" srcId="{D257A620-72F6-4C70-BBA1-4CAD65D39908}" destId="{2475BE4F-BB55-4167-82E4-9ACF659DD8DC}" srcOrd="0" destOrd="0" presId="urn:microsoft.com/office/officeart/2005/8/layout/hList1"/>
    <dgm:cxn modelId="{1D765F43-DE53-4E05-B7E3-F2565943B1EE}" type="presParOf" srcId="{D257A620-72F6-4C70-BBA1-4CAD65D39908}" destId="{BE4847DE-987F-4C28-8AE2-EA110FD66606}" srcOrd="1" destOrd="0" presId="urn:microsoft.com/office/officeart/2005/8/layout/hList1"/>
    <dgm:cxn modelId="{B3F5A978-0CE8-4144-9087-46AEA6F99D52}" type="presParOf" srcId="{1D3954F7-F6F3-477B-B7F2-5E52EAD1A98B}" destId="{E517E92E-5EC1-4B9A-BB41-3E4F964FC9E6}" srcOrd="5" destOrd="0" presId="urn:microsoft.com/office/officeart/2005/8/layout/hList1"/>
    <dgm:cxn modelId="{6132275E-C4D1-46DF-9FC7-E8626AF75484}" type="presParOf" srcId="{1D3954F7-F6F3-477B-B7F2-5E52EAD1A98B}" destId="{958FDDEC-FA43-4869-B2EA-4BAB1D6EBB53}" srcOrd="6" destOrd="0" presId="urn:microsoft.com/office/officeart/2005/8/layout/hList1"/>
    <dgm:cxn modelId="{3A45E202-BF51-42C8-B667-5F8D1693DD87}" type="presParOf" srcId="{958FDDEC-FA43-4869-B2EA-4BAB1D6EBB53}" destId="{A55D81A1-29AA-4660-8DE7-134AE6B927E8}" srcOrd="0" destOrd="0" presId="urn:microsoft.com/office/officeart/2005/8/layout/hList1"/>
    <dgm:cxn modelId="{12221862-90FE-4916-B2E1-CEB5F04BAC1F}" type="presParOf" srcId="{958FDDEC-FA43-4869-B2EA-4BAB1D6EBB53}" destId="{E317CBC2-6A8E-4BBD-A165-9DD99836DF9E}" srcOrd="1" destOrd="0" presId="urn:microsoft.com/office/officeart/2005/8/layout/hList1"/>
    <dgm:cxn modelId="{9B001645-464A-41B9-BC0E-9056CD22BBB6}" type="presParOf" srcId="{1D3954F7-F6F3-477B-B7F2-5E52EAD1A98B}" destId="{DFA45CC1-5B02-4BEF-9F07-136BC6519755}" srcOrd="7" destOrd="0" presId="urn:microsoft.com/office/officeart/2005/8/layout/hList1"/>
    <dgm:cxn modelId="{C945F7DE-ED0E-4FA4-8C5D-0650A2603F52}" type="presParOf" srcId="{1D3954F7-F6F3-477B-B7F2-5E52EAD1A98B}" destId="{2C7B1E51-D0FF-4CD4-9C3F-5F71A8362946}" srcOrd="8" destOrd="0" presId="urn:microsoft.com/office/officeart/2005/8/layout/hList1"/>
    <dgm:cxn modelId="{AD71141B-D8E3-4411-B0C1-23B65DC9A63B}" type="presParOf" srcId="{2C7B1E51-D0FF-4CD4-9C3F-5F71A8362946}" destId="{FC235869-B86A-4E8B-8A1A-037BC609135E}" srcOrd="0" destOrd="0" presId="urn:microsoft.com/office/officeart/2005/8/layout/hList1"/>
    <dgm:cxn modelId="{6EDA5098-2E49-4250-86EA-CE25F109A8F9}" type="presParOf" srcId="{2C7B1E51-D0FF-4CD4-9C3F-5F71A8362946}" destId="{35CB73C5-7FF3-4602-8EBB-00E9529AC01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1BDE5E-C98A-4F19-AE1D-A4472FF8E355}">
      <dsp:nvSpPr>
        <dsp:cNvPr id="0" name=""/>
        <dsp:cNvSpPr/>
      </dsp:nvSpPr>
      <dsp:spPr>
        <a:xfrm rot="5400000">
          <a:off x="1569758" y="1418116"/>
          <a:ext cx="1254201" cy="142786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7E9525-C56F-4840-9994-A0B313175DFA}">
      <dsp:nvSpPr>
        <dsp:cNvPr id="0" name=""/>
        <dsp:cNvSpPr/>
      </dsp:nvSpPr>
      <dsp:spPr>
        <a:xfrm>
          <a:off x="1237471" y="27808"/>
          <a:ext cx="2111337" cy="1477867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Forward </a:t>
          </a:r>
          <a:r>
            <a:rPr lang="en-US" sz="2200" kern="1200" dirty="0" smtClean="0"/>
            <a:t>Silicon </a:t>
          </a:r>
          <a:r>
            <a:rPr lang="en-US" sz="2200" kern="1200" dirty="0"/>
            <a:t>Tracking Detectors </a:t>
          </a:r>
          <a:endParaRPr lang="ru-RU" sz="2200" kern="1200" dirty="0"/>
        </a:p>
      </dsp:txBody>
      <dsp:txXfrm>
        <a:off x="1309628" y="99965"/>
        <a:ext cx="1967023" cy="1333553"/>
      </dsp:txXfrm>
    </dsp:sp>
    <dsp:sp modelId="{AB0A0EF3-C09F-4F91-8556-2C4EF474E52C}">
      <dsp:nvSpPr>
        <dsp:cNvPr id="0" name=""/>
        <dsp:cNvSpPr/>
      </dsp:nvSpPr>
      <dsp:spPr>
        <a:xfrm>
          <a:off x="3345937" y="181669"/>
          <a:ext cx="2238546" cy="1194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/>
            <a:t>3 coordinate planes</a:t>
          </a:r>
          <a:endParaRPr lang="ru-RU" sz="1700" kern="1200" dirty="0"/>
        </a:p>
      </dsp:txBody>
      <dsp:txXfrm>
        <a:off x="3345937" y="181669"/>
        <a:ext cx="2238546" cy="1194478"/>
      </dsp:txXfrm>
    </dsp:sp>
    <dsp:sp modelId="{7E893F16-E395-48F8-BB58-C187C84D777D}">
      <dsp:nvSpPr>
        <dsp:cNvPr id="0" name=""/>
        <dsp:cNvSpPr/>
      </dsp:nvSpPr>
      <dsp:spPr>
        <a:xfrm rot="5400000">
          <a:off x="3488992" y="3078250"/>
          <a:ext cx="1254201" cy="142786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CB231E-553D-408B-9A51-4F917FEAF030}">
      <dsp:nvSpPr>
        <dsp:cNvPr id="0" name=""/>
        <dsp:cNvSpPr/>
      </dsp:nvSpPr>
      <dsp:spPr>
        <a:xfrm>
          <a:off x="3156705" y="1687942"/>
          <a:ext cx="2111337" cy="1477867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Three coordinate planes</a:t>
          </a:r>
          <a:endParaRPr lang="ru-RU" sz="2200" kern="1200" dirty="0"/>
        </a:p>
      </dsp:txBody>
      <dsp:txXfrm>
        <a:off x="3228862" y="1760099"/>
        <a:ext cx="1967023" cy="1333553"/>
      </dsp:txXfrm>
    </dsp:sp>
    <dsp:sp modelId="{EAF85CF9-6D6C-4955-A9E6-C43DEA0E5ADC}">
      <dsp:nvSpPr>
        <dsp:cNvPr id="0" name=""/>
        <dsp:cNvSpPr/>
      </dsp:nvSpPr>
      <dsp:spPr>
        <a:xfrm>
          <a:off x="5188492" y="1828890"/>
          <a:ext cx="2473629" cy="1194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/>
            <a:t>10 detector modules;</a:t>
          </a:r>
          <a:endParaRPr lang="ru-RU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/>
            <a:t>14 detector modules;</a:t>
          </a:r>
          <a:endParaRPr lang="ru-RU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/>
            <a:t>18 detector modules.</a:t>
          </a:r>
          <a:endParaRPr lang="ru-RU" sz="1700" kern="1200" dirty="0"/>
        </a:p>
      </dsp:txBody>
      <dsp:txXfrm>
        <a:off x="5188492" y="1828890"/>
        <a:ext cx="2473629" cy="1194478"/>
      </dsp:txXfrm>
    </dsp:sp>
    <dsp:sp modelId="{15B00F90-983E-4E67-8C5B-8C21BAD948F0}">
      <dsp:nvSpPr>
        <dsp:cNvPr id="0" name=""/>
        <dsp:cNvSpPr/>
      </dsp:nvSpPr>
      <dsp:spPr>
        <a:xfrm>
          <a:off x="5075939" y="3348075"/>
          <a:ext cx="2111337" cy="1477867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Detector module</a:t>
          </a:r>
          <a:endParaRPr lang="ru-RU" sz="2200" kern="1200" dirty="0"/>
        </a:p>
      </dsp:txBody>
      <dsp:txXfrm>
        <a:off x="5148096" y="3420232"/>
        <a:ext cx="1967023" cy="1333553"/>
      </dsp:txXfrm>
    </dsp:sp>
    <dsp:sp modelId="{5735DA61-8A11-4D9E-B822-B037405B57D3}">
      <dsp:nvSpPr>
        <dsp:cNvPr id="0" name=""/>
        <dsp:cNvSpPr/>
      </dsp:nvSpPr>
      <dsp:spPr>
        <a:xfrm>
          <a:off x="7174040" y="3471190"/>
          <a:ext cx="4000354" cy="1194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1280 channels:</a:t>
          </a:r>
          <a:endParaRPr lang="ru-RU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Double-sided Silicon Strip </a:t>
          </a:r>
          <a:r>
            <a:rPr lang="en-US" sz="1600" kern="1200" dirty="0"/>
            <a:t>Detectors;</a:t>
          </a:r>
          <a:endParaRPr lang="ru-RU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10 VATAGP7.1 IDEAS ASICs;</a:t>
          </a:r>
          <a:endParaRPr lang="ru-RU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128 </a:t>
          </a:r>
          <a:r>
            <a:rPr lang="en-US" sz="1600" kern="1200" dirty="0" err="1"/>
            <a:t>ch</a:t>
          </a:r>
          <a:r>
            <a:rPr lang="en-US" sz="1600" kern="1200" dirty="0"/>
            <a:t>/chip.</a:t>
          </a:r>
          <a:endParaRPr lang="ru-RU" sz="1600" kern="1200" dirty="0"/>
        </a:p>
      </dsp:txBody>
      <dsp:txXfrm>
        <a:off x="7174040" y="3471190"/>
        <a:ext cx="4000354" cy="11944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1BDE5E-C98A-4F19-AE1D-A4472FF8E355}">
      <dsp:nvSpPr>
        <dsp:cNvPr id="0" name=""/>
        <dsp:cNvSpPr/>
      </dsp:nvSpPr>
      <dsp:spPr>
        <a:xfrm rot="5400000">
          <a:off x="1655533" y="2152596"/>
          <a:ext cx="1925100" cy="219165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7E9525-C56F-4840-9994-A0B313175DFA}">
      <dsp:nvSpPr>
        <dsp:cNvPr id="0" name=""/>
        <dsp:cNvSpPr/>
      </dsp:nvSpPr>
      <dsp:spPr>
        <a:xfrm>
          <a:off x="1145498" y="18584"/>
          <a:ext cx="3240735" cy="2268410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/>
            <a:t>GEM Tracking System</a:t>
          </a:r>
          <a:endParaRPr lang="ru-RU" sz="4100" kern="1200" dirty="0"/>
        </a:p>
      </dsp:txBody>
      <dsp:txXfrm>
        <a:off x="1256253" y="129339"/>
        <a:ext cx="3019225" cy="2046900"/>
      </dsp:txXfrm>
    </dsp:sp>
    <dsp:sp modelId="{AB0A0EF3-C09F-4F91-8556-2C4EF474E52C}">
      <dsp:nvSpPr>
        <dsp:cNvPr id="0" name=""/>
        <dsp:cNvSpPr/>
      </dsp:nvSpPr>
      <dsp:spPr>
        <a:xfrm>
          <a:off x="4381827" y="254748"/>
          <a:ext cx="3435991" cy="18334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/>
            <a:t>7 GEM planes</a:t>
          </a:r>
          <a:endParaRPr lang="ru-RU" sz="2800" kern="1200" dirty="0"/>
        </a:p>
      </dsp:txBody>
      <dsp:txXfrm>
        <a:off x="4381827" y="254748"/>
        <a:ext cx="3435991" cy="1833428"/>
      </dsp:txXfrm>
    </dsp:sp>
    <dsp:sp modelId="{15B00F90-983E-4E67-8C5B-8C21BAD948F0}">
      <dsp:nvSpPr>
        <dsp:cNvPr id="0" name=""/>
        <dsp:cNvSpPr/>
      </dsp:nvSpPr>
      <dsp:spPr>
        <a:xfrm>
          <a:off x="4091370" y="2566757"/>
          <a:ext cx="3240735" cy="2268410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/>
            <a:t>GEM plane</a:t>
          </a:r>
          <a:endParaRPr lang="ru-RU" sz="4100" kern="1200" dirty="0"/>
        </a:p>
      </dsp:txBody>
      <dsp:txXfrm>
        <a:off x="4202125" y="2677512"/>
        <a:ext cx="3019225" cy="2046900"/>
      </dsp:txXfrm>
    </dsp:sp>
    <dsp:sp modelId="{5735DA61-8A11-4D9E-B822-B037405B57D3}">
      <dsp:nvSpPr>
        <dsp:cNvPr id="0" name=""/>
        <dsp:cNvSpPr/>
      </dsp:nvSpPr>
      <dsp:spPr>
        <a:xfrm>
          <a:off x="7358988" y="2791939"/>
          <a:ext cx="3073224" cy="18334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/>
            <a:t>6400 channels:</a:t>
          </a:r>
          <a:endParaRPr lang="ru-RU" sz="2100" kern="1200" dirty="0"/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/>
            <a:t>50 FEE boards;</a:t>
          </a:r>
          <a:endParaRPr lang="ru-RU" sz="2100" kern="1200" dirty="0"/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/>
            <a:t>4 VA163 IDEAS ASICs;</a:t>
          </a:r>
          <a:endParaRPr lang="ru-RU" sz="2100" kern="1200" dirty="0"/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/>
            <a:t>32 </a:t>
          </a:r>
          <a:r>
            <a:rPr lang="en-US" sz="2100" kern="1200" dirty="0" err="1"/>
            <a:t>ch</a:t>
          </a:r>
          <a:r>
            <a:rPr lang="en-US" sz="2100" kern="1200" dirty="0"/>
            <a:t>/chip.</a:t>
          </a:r>
          <a:endParaRPr lang="ru-RU" sz="2100" kern="1200" dirty="0"/>
        </a:p>
      </dsp:txBody>
      <dsp:txXfrm>
        <a:off x="7358988" y="2791939"/>
        <a:ext cx="3073224" cy="18334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A22CE6-2FFA-4AD3-83F5-5CD2AE3D2173}">
      <dsp:nvSpPr>
        <dsp:cNvPr id="0" name=""/>
        <dsp:cNvSpPr/>
      </dsp:nvSpPr>
      <dsp:spPr>
        <a:xfrm>
          <a:off x="4985" y="1637589"/>
          <a:ext cx="1911186" cy="518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Detector</a:t>
          </a:r>
          <a:endParaRPr lang="ru-RU" sz="1800" kern="1200" dirty="0"/>
        </a:p>
      </dsp:txBody>
      <dsp:txXfrm>
        <a:off x="4985" y="1637589"/>
        <a:ext cx="1911186" cy="518400"/>
      </dsp:txXfrm>
    </dsp:sp>
    <dsp:sp modelId="{27057AB2-291B-422C-BED4-D8299841D645}">
      <dsp:nvSpPr>
        <dsp:cNvPr id="0" name=""/>
        <dsp:cNvSpPr/>
      </dsp:nvSpPr>
      <dsp:spPr>
        <a:xfrm>
          <a:off x="4985" y="2155989"/>
          <a:ext cx="1911186" cy="108701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Silicon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GEM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CSC</a:t>
          </a:r>
          <a:endParaRPr lang="ru-RU" sz="1800" kern="1200" dirty="0"/>
        </a:p>
      </dsp:txBody>
      <dsp:txXfrm>
        <a:off x="4985" y="2155989"/>
        <a:ext cx="1911186" cy="1087019"/>
      </dsp:txXfrm>
    </dsp:sp>
    <dsp:sp modelId="{BDB5C4D0-B88F-4CA3-9156-3DD14B67F398}">
      <dsp:nvSpPr>
        <dsp:cNvPr id="0" name=""/>
        <dsp:cNvSpPr/>
      </dsp:nvSpPr>
      <dsp:spPr>
        <a:xfrm>
          <a:off x="2183738" y="1637589"/>
          <a:ext cx="1911186" cy="518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IDEAS ASICs</a:t>
          </a:r>
          <a:endParaRPr lang="ru-RU" sz="1800" kern="1200" dirty="0"/>
        </a:p>
      </dsp:txBody>
      <dsp:txXfrm>
        <a:off x="2183738" y="1637589"/>
        <a:ext cx="1911186" cy="518400"/>
      </dsp:txXfrm>
    </dsp:sp>
    <dsp:sp modelId="{E3F70179-0DA3-4A44-8FF3-7178EF660105}">
      <dsp:nvSpPr>
        <dsp:cNvPr id="0" name=""/>
        <dsp:cNvSpPr/>
      </dsp:nvSpPr>
      <dsp:spPr>
        <a:xfrm>
          <a:off x="2183738" y="2155989"/>
          <a:ext cx="1911186" cy="108701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VATAGP7.1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VA163 / VA162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VATA64HDR16.2</a:t>
          </a:r>
          <a:endParaRPr lang="ru-RU" sz="1800" kern="1200" dirty="0"/>
        </a:p>
      </dsp:txBody>
      <dsp:txXfrm>
        <a:off x="2183738" y="2155989"/>
        <a:ext cx="1911186" cy="1087019"/>
      </dsp:txXfrm>
    </dsp:sp>
    <dsp:sp modelId="{2475BE4F-BB55-4167-82E4-9ACF659DD8DC}">
      <dsp:nvSpPr>
        <dsp:cNvPr id="0" name=""/>
        <dsp:cNvSpPr/>
      </dsp:nvSpPr>
      <dsp:spPr>
        <a:xfrm>
          <a:off x="4362491" y="1637589"/>
          <a:ext cx="1911186" cy="518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ADC</a:t>
          </a:r>
          <a:endParaRPr lang="ru-RU" sz="1800" kern="1200" dirty="0"/>
        </a:p>
      </dsp:txBody>
      <dsp:txXfrm>
        <a:off x="4362491" y="1637589"/>
        <a:ext cx="1911186" cy="518400"/>
      </dsp:txXfrm>
    </dsp:sp>
    <dsp:sp modelId="{BE4847DE-987F-4C28-8AE2-EA110FD66606}">
      <dsp:nvSpPr>
        <dsp:cNvPr id="0" name=""/>
        <dsp:cNvSpPr/>
      </dsp:nvSpPr>
      <dsp:spPr>
        <a:xfrm>
          <a:off x="4362491" y="2155989"/>
          <a:ext cx="1911186" cy="108701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Multichannel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&gt; 50 MSPS</a:t>
          </a:r>
          <a:endParaRPr lang="ru-RU" sz="1800" kern="1200" dirty="0"/>
        </a:p>
      </dsp:txBody>
      <dsp:txXfrm>
        <a:off x="4362491" y="2155989"/>
        <a:ext cx="1911186" cy="1087019"/>
      </dsp:txXfrm>
    </dsp:sp>
    <dsp:sp modelId="{A55D81A1-29AA-4660-8DE7-134AE6B927E8}">
      <dsp:nvSpPr>
        <dsp:cNvPr id="0" name=""/>
        <dsp:cNvSpPr/>
      </dsp:nvSpPr>
      <dsp:spPr>
        <a:xfrm>
          <a:off x="6541244" y="1637589"/>
          <a:ext cx="1911186" cy="518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Control Unit</a:t>
          </a:r>
          <a:endParaRPr lang="ru-RU" sz="1800" kern="1200" dirty="0"/>
        </a:p>
      </dsp:txBody>
      <dsp:txXfrm>
        <a:off x="6541244" y="1637589"/>
        <a:ext cx="1911186" cy="518400"/>
      </dsp:txXfrm>
    </dsp:sp>
    <dsp:sp modelId="{E317CBC2-6A8E-4BBD-A165-9DD99836DF9E}">
      <dsp:nvSpPr>
        <dsp:cNvPr id="0" name=""/>
        <dsp:cNvSpPr/>
      </dsp:nvSpPr>
      <dsp:spPr>
        <a:xfrm>
          <a:off x="6541244" y="2155989"/>
          <a:ext cx="1911186" cy="108701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FPGA</a:t>
          </a:r>
          <a:endParaRPr lang="ru-RU" sz="1800" kern="1200" dirty="0"/>
        </a:p>
      </dsp:txBody>
      <dsp:txXfrm>
        <a:off x="6541244" y="2155989"/>
        <a:ext cx="1911186" cy="1087019"/>
      </dsp:txXfrm>
    </dsp:sp>
    <dsp:sp modelId="{FC235869-B86A-4E8B-8A1A-037BC609135E}">
      <dsp:nvSpPr>
        <dsp:cNvPr id="0" name=""/>
        <dsp:cNvSpPr/>
      </dsp:nvSpPr>
      <dsp:spPr>
        <a:xfrm>
          <a:off x="8719997" y="1637589"/>
          <a:ext cx="1911186" cy="518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DAQ System</a:t>
          </a:r>
          <a:endParaRPr lang="ru-RU" sz="1800" kern="1200" dirty="0"/>
        </a:p>
      </dsp:txBody>
      <dsp:txXfrm>
        <a:off x="8719997" y="1637589"/>
        <a:ext cx="1911186" cy="518400"/>
      </dsp:txXfrm>
    </dsp:sp>
    <dsp:sp modelId="{35CB73C5-7FF3-4602-8EBB-00E9529AC011}">
      <dsp:nvSpPr>
        <dsp:cNvPr id="0" name=""/>
        <dsp:cNvSpPr/>
      </dsp:nvSpPr>
      <dsp:spPr>
        <a:xfrm>
          <a:off x="8719997" y="2155989"/>
          <a:ext cx="1911186" cy="108701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4675BC-5A89-4E32-A78E-FBF25624A31E}" type="datetimeFigureOut">
              <a:rPr lang="ru-RU" smtClean="0"/>
              <a:t>28.10.2019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BE4976-C09C-4D47-AC97-7185F9CA7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5636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355B77-18B3-4521-BC36-04F86F38FD6A}" type="datetimeFigureOut">
              <a:rPr lang="ru-RU" smtClean="0"/>
              <a:t>28.10.2019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39C197-26A6-4F82-B409-5EDBF099F4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332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9C197-26A6-4F82-B409-5EDBF099F46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680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01.10.2019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Yu. Ivanova NEC'2019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4E6E8-1954-4667-91D0-F7E7FE06EC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146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01.10.2019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Yu. Ivanova NEC'2019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4E6E8-1954-4667-91D0-F7E7FE06EC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900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01.10.2019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Yu. Ivanova NEC'2019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4E6E8-1954-4667-91D0-F7E7FE06EC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194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01.10.2019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Yu. Ivanova NEC'2019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4E6E8-1954-4667-91D0-F7E7FE06EC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236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01.10.2019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Yu. Ivanova NEC'2019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4E6E8-1954-4667-91D0-F7E7FE06EC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365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01.10.2019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Yu. Ivanova NEC'2019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4E6E8-1954-4667-91D0-F7E7FE06EC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25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01.10.2019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Yu. Ivanova NEC'2019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4E6E8-1954-4667-91D0-F7E7FE06EC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044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01.10.2019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Yu. Ivanova NEC'2019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4E6E8-1954-4667-91D0-F7E7FE06EC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536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01.10.2019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Yu. Ivanova NEC'2019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4E6E8-1954-4667-91D0-F7E7FE06EC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535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01.10.2019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Yu. Ivanova NEC'2019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4E6E8-1954-4667-91D0-F7E7FE06EC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946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01.10.2019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Yu. Ivanova NEC'2019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4E6E8-1954-4667-91D0-F7E7FE06EC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524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01.10.2019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Yu. Ivanova NEC'2019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4E6E8-1954-4667-91D0-F7E7FE06EC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30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23.png"/><Relationship Id="rId18" Type="http://schemas.openxmlformats.org/officeDocument/2006/relationships/image" Target="../media/image27.png"/><Relationship Id="rId3" Type="http://schemas.openxmlformats.org/officeDocument/2006/relationships/image" Target="../media/image18.png"/><Relationship Id="rId21" Type="http://schemas.microsoft.com/office/2007/relationships/hdphoto" Target="../media/hdphoto15.wdp"/><Relationship Id="rId7" Type="http://schemas.openxmlformats.org/officeDocument/2006/relationships/image" Target="../media/image20.png"/><Relationship Id="rId12" Type="http://schemas.microsoft.com/office/2007/relationships/hdphoto" Target="../media/hdphoto12.wdp"/><Relationship Id="rId17" Type="http://schemas.microsoft.com/office/2007/relationships/hdphoto" Target="../media/hdphoto13.wdp"/><Relationship Id="rId2" Type="http://schemas.openxmlformats.org/officeDocument/2006/relationships/image" Target="../media/image17.jpe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5.png"/><Relationship Id="rId10" Type="http://schemas.microsoft.com/office/2007/relationships/hdphoto" Target="../media/hdphoto11.wdp"/><Relationship Id="rId19" Type="http://schemas.microsoft.com/office/2007/relationships/hdphoto" Target="../media/hdphoto14.wdp"/><Relationship Id="rId4" Type="http://schemas.microsoft.com/office/2007/relationships/hdphoto" Target="../media/hdphoto8.wdp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17.wdp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microsoft.com/office/2007/relationships/hdphoto" Target="../media/hdphoto19.wdp"/><Relationship Id="rId7" Type="http://schemas.microsoft.com/office/2007/relationships/hdphoto" Target="../media/hdphoto2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20.wdp"/><Relationship Id="rId10" Type="http://schemas.microsoft.com/office/2007/relationships/hdphoto" Target="../media/hdphoto22.wdp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Design of the front-end electronics based on multichannel IDEAS ASICs for Silicon and GEM detectors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98874" y="4315314"/>
            <a:ext cx="5448355" cy="899481"/>
          </a:xfrm>
        </p:spPr>
        <p:txBody>
          <a:bodyPr>
            <a:normAutofit/>
          </a:bodyPr>
          <a:lstStyle/>
          <a:p>
            <a:r>
              <a:rPr lang="en-US" u="sng" dirty="0"/>
              <a:t>Yu. Ivanova</a:t>
            </a:r>
            <a:r>
              <a:rPr lang="en-US" dirty="0"/>
              <a:t>, S. </a:t>
            </a:r>
            <a:r>
              <a:rPr lang="en-US" dirty="0" err="1"/>
              <a:t>Khabarov</a:t>
            </a:r>
            <a:r>
              <a:rPr lang="ru-RU" dirty="0"/>
              <a:t>, </a:t>
            </a:r>
            <a:r>
              <a:rPr lang="en-US" dirty="0"/>
              <a:t>Yu. </a:t>
            </a:r>
            <a:r>
              <a:rPr lang="en-US" dirty="0" err="1"/>
              <a:t>Kovalev</a:t>
            </a:r>
            <a:endParaRPr lang="en-US" dirty="0"/>
          </a:p>
          <a:p>
            <a:r>
              <a:rPr lang="en-US" dirty="0"/>
              <a:t>JINR VBLHEP</a:t>
            </a:r>
          </a:p>
          <a:p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16" r="68741" b="35867"/>
          <a:stretch/>
        </p:blipFill>
        <p:spPr bwMode="auto">
          <a:xfrm>
            <a:off x="10794748" y="460833"/>
            <a:ext cx="1066905" cy="608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Symposium on Nuclear Electronics and Computing - NEC&quot;201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62"/>
          <a:stretch/>
        </p:blipFill>
        <p:spPr bwMode="auto">
          <a:xfrm>
            <a:off x="275615" y="634006"/>
            <a:ext cx="1487180" cy="26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45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18" t="27861" r="5493" b="24409"/>
          <a:stretch/>
        </p:blipFill>
        <p:spPr>
          <a:xfrm>
            <a:off x="335512" y="729869"/>
            <a:ext cx="1100391" cy="1067296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3426" y="433658"/>
            <a:ext cx="1698473" cy="1636269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2864" y="136764"/>
            <a:ext cx="9267754" cy="49698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Design of the Si beam </a:t>
            </a:r>
            <a:r>
              <a:rPr lang="en-US" sz="3600" dirty="0" err="1"/>
              <a:t>profilometer</a:t>
            </a:r>
            <a:endParaRPr lang="ru-RU" sz="3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4E6E8-1954-4667-91D0-F7E7FE06EC8A}" type="slidenum">
              <a:rPr lang="ru-RU" smtClean="0"/>
              <a:t>10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Yu. Ivanova NEC'2019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01.10.2019</a:t>
            </a:r>
          </a:p>
        </p:txBody>
      </p:sp>
      <p:pic>
        <p:nvPicPr>
          <p:cNvPr id="19" name="Объект 1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216" y="572806"/>
            <a:ext cx="8166458" cy="5599182"/>
          </a:xfrm>
        </p:spPr>
      </p:pic>
      <p:cxnSp>
        <p:nvCxnSpPr>
          <p:cNvPr id="10" name="Прямая со стрелкой 9"/>
          <p:cNvCxnSpPr>
            <a:cxnSpLocks/>
          </p:cNvCxnSpPr>
          <p:nvPr/>
        </p:nvCxnSpPr>
        <p:spPr>
          <a:xfrm>
            <a:off x="1474206" y="1982124"/>
            <a:ext cx="303401" cy="165482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/>
          <p:cNvSpPr/>
          <p:nvPr/>
        </p:nvSpPr>
        <p:spPr>
          <a:xfrm>
            <a:off x="10117684" y="1495554"/>
            <a:ext cx="1747319" cy="1767995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10117684" y="3149021"/>
            <a:ext cx="364184" cy="223376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53" t="40724" r="29203" b="40514"/>
          <a:stretch/>
        </p:blipFill>
        <p:spPr>
          <a:xfrm rot="8105175">
            <a:off x="10444300" y="1931213"/>
            <a:ext cx="1047409" cy="1021202"/>
          </a:xfrm>
          <a:prstGeom prst="rect">
            <a:avLst/>
          </a:prstGeom>
        </p:spPr>
      </p:pic>
      <p:sp>
        <p:nvSpPr>
          <p:cNvPr id="16" name="Овал 15"/>
          <p:cNvSpPr/>
          <p:nvPr/>
        </p:nvSpPr>
        <p:spPr>
          <a:xfrm>
            <a:off x="99394" y="4440500"/>
            <a:ext cx="1302126" cy="1265096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 стрелкой 16"/>
          <p:cNvCxnSpPr/>
          <p:nvPr/>
        </p:nvCxnSpPr>
        <p:spPr>
          <a:xfrm flipV="1">
            <a:off x="1379131" y="4599160"/>
            <a:ext cx="428182" cy="218344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96" t="39967" r="19309" b="51695"/>
          <a:stretch/>
        </p:blipFill>
        <p:spPr>
          <a:xfrm rot="16023760">
            <a:off x="293180" y="4673934"/>
            <a:ext cx="930178" cy="760747"/>
          </a:xfrm>
          <a:prstGeom prst="rect">
            <a:avLst/>
          </a:prstGeom>
        </p:spPr>
      </p:pic>
      <p:pic>
        <p:nvPicPr>
          <p:cNvPr id="33" name="Объект 1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014" y="589180"/>
            <a:ext cx="8166458" cy="559918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9982200" y="3609206"/>
            <a:ext cx="232839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Configuration TA32cg2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registers:</a:t>
            </a:r>
          </a:p>
          <a:p>
            <a:pPr marL="285750" indent="-285750">
              <a:buFont typeface="Calibri" panose="020F0502020204030204" pitchFamily="34" charset="0"/>
              <a:buChar char="–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pre-amplifier gain;</a:t>
            </a:r>
          </a:p>
          <a:p>
            <a:pPr marL="285750" indent="-285750">
              <a:buFont typeface="Calibri" panose="020F0502020204030204" pitchFamily="34" charset="0"/>
              <a:buChar char="–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pre-amplifier input 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potential;</a:t>
            </a:r>
          </a:p>
          <a:p>
            <a:pPr marL="285750" indent="-285750">
              <a:buFont typeface="Calibri" panose="020F0502020204030204" pitchFamily="34" charset="0"/>
              <a:buChar char="–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trigger disable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for each 64 channels;</a:t>
            </a:r>
          </a:p>
          <a:p>
            <a:pPr marL="285750" indent="-285750">
              <a:buFont typeface="Calibri" panose="020F0502020204030204" pitchFamily="34" charset="0"/>
              <a:buChar char="–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trigger threshold;</a:t>
            </a:r>
          </a:p>
          <a:p>
            <a:pPr marL="285750" indent="-285750">
              <a:buFont typeface="Calibri" panose="020F0502020204030204" pitchFamily="34" charset="0"/>
              <a:buChar char="–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test channel.</a:t>
            </a:r>
          </a:p>
        </p:txBody>
      </p:sp>
      <p:pic>
        <p:nvPicPr>
          <p:cNvPr id="38" name="Объект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382" y="609194"/>
            <a:ext cx="8161147" cy="5595541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4" t="-2265" r="61331" b="-1"/>
          <a:stretch/>
        </p:blipFill>
        <p:spPr>
          <a:xfrm>
            <a:off x="1484770" y="122308"/>
            <a:ext cx="841972" cy="408773"/>
          </a:xfrm>
          <a:prstGeom prst="rect">
            <a:avLst/>
          </a:prstGeom>
        </p:spPr>
      </p:pic>
      <p:cxnSp>
        <p:nvCxnSpPr>
          <p:cNvPr id="40" name="Прямая со стрелкой 39"/>
          <p:cNvCxnSpPr/>
          <p:nvPr/>
        </p:nvCxnSpPr>
        <p:spPr>
          <a:xfrm>
            <a:off x="1954353" y="609583"/>
            <a:ext cx="1766817" cy="1098195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41" name="Рисунок 4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201456"/>
            <a:ext cx="256158" cy="20107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39620" y="1531740"/>
            <a:ext cx="258825" cy="203164"/>
          </a:xfrm>
          <a:prstGeom prst="rect">
            <a:avLst/>
          </a:prstGeom>
        </p:spPr>
      </p:pic>
      <p:pic>
        <p:nvPicPr>
          <p:cNvPr id="43" name="Объект 1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740" y="593753"/>
            <a:ext cx="8178619" cy="5607520"/>
          </a:xfrm>
          <a:prstGeom prst="rect">
            <a:avLst/>
          </a:prstGeom>
        </p:spPr>
      </p:pic>
      <p:pic>
        <p:nvPicPr>
          <p:cNvPr id="44" name="Объект 11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24" y="586458"/>
            <a:ext cx="8169974" cy="5601593"/>
          </a:xfrm>
          <a:prstGeom prst="rect">
            <a:avLst/>
          </a:prstGeom>
        </p:spPr>
      </p:pic>
      <p:pic>
        <p:nvPicPr>
          <p:cNvPr id="45" name="Объект 6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428" y="601655"/>
            <a:ext cx="8183137" cy="561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67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1" grpId="0" animBg="1"/>
      <p:bldP spid="11" grpId="1" animBg="1"/>
      <p:bldP spid="16" grpId="0" animBg="1"/>
      <p:bldP spid="16" grpId="1" animBg="1"/>
      <p:bldP spid="34" grpId="0"/>
      <p:bldP spid="3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096" b="10195"/>
          <a:stretch/>
        </p:blipFill>
        <p:spPr>
          <a:xfrm rot="21362214">
            <a:off x="8357561" y="1793196"/>
            <a:ext cx="3249277" cy="32366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4855"/>
            <a:ext cx="10515600" cy="87616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Si beam </a:t>
            </a:r>
            <a:r>
              <a:rPr lang="en-US" dirty="0" err="1"/>
              <a:t>profilometer</a:t>
            </a:r>
            <a:r>
              <a:rPr lang="en-US" dirty="0"/>
              <a:t> prototype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43327" y="6356350"/>
            <a:ext cx="2743200" cy="365125"/>
          </a:xfrm>
        </p:spPr>
        <p:txBody>
          <a:bodyPr/>
          <a:lstStyle/>
          <a:p>
            <a:r>
              <a:rPr lang="ru-RU"/>
              <a:t>01.10.2019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Yu. Ivanova NEC'2019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4E6E8-1954-4667-91D0-F7E7FE06EC8A}" type="slidenum">
              <a:rPr lang="ru-RU" smtClean="0"/>
              <a:t>11</a:t>
            </a:fld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73" y="3640136"/>
            <a:ext cx="2662860" cy="24880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9108" y="3137669"/>
            <a:ext cx="3303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 mezzanine card with one or two (VA+TA) of the IDEAS ASICs might be plugged into another front-end electronics board.</a:t>
            </a:r>
            <a:endParaRPr lang="ru-RU" sz="12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916" y="1589745"/>
            <a:ext cx="3075586" cy="4100782"/>
          </a:xfrm>
          <a:prstGeom prst="rect">
            <a:avLst/>
          </a:prstGeom>
        </p:spPr>
      </p:pic>
      <p:cxnSp>
        <p:nvCxnSpPr>
          <p:cNvPr id="11" name="Прямая со стрелкой 10"/>
          <p:cNvCxnSpPr/>
          <p:nvPr/>
        </p:nvCxnSpPr>
        <p:spPr>
          <a:xfrm flipV="1">
            <a:off x="3887097" y="3724273"/>
            <a:ext cx="1704078" cy="6873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09246" y="1226704"/>
            <a:ext cx="1457908" cy="908864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Double-sided</a:t>
            </a:r>
            <a:endParaRPr lang="en-US" sz="1200" dirty="0"/>
          </a:p>
          <a:p>
            <a:r>
              <a:rPr lang="en-US" sz="1200" dirty="0"/>
              <a:t>Silicon </a:t>
            </a:r>
            <a:r>
              <a:rPr lang="en-US" sz="1200" dirty="0" smtClean="0"/>
              <a:t>Strip Detector</a:t>
            </a:r>
            <a:endParaRPr lang="ru-RU" sz="1200" dirty="0"/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3720099" y="2264004"/>
            <a:ext cx="1642351" cy="993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71" y="1638010"/>
            <a:ext cx="2121425" cy="1030323"/>
          </a:xfrm>
          <a:prstGeom prst="rect">
            <a:avLst/>
          </a:prstGeom>
        </p:spPr>
      </p:pic>
      <p:sp>
        <p:nvSpPr>
          <p:cNvPr id="28" name="Скругленный прямоугольник 27"/>
          <p:cNvSpPr/>
          <p:nvPr/>
        </p:nvSpPr>
        <p:spPr>
          <a:xfrm>
            <a:off x="4737640" y="1848878"/>
            <a:ext cx="2838450" cy="3750791"/>
          </a:xfrm>
          <a:prstGeom prst="round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с двумя скругленными противолежащими углами 28"/>
          <p:cNvSpPr/>
          <p:nvPr/>
        </p:nvSpPr>
        <p:spPr>
          <a:xfrm>
            <a:off x="8610600" y="1620278"/>
            <a:ext cx="3048000" cy="3750791"/>
          </a:xfrm>
          <a:prstGeom prst="round2Diag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1134636" y="1119770"/>
            <a:ext cx="2493733" cy="1924050"/>
          </a:xfrm>
          <a:prstGeom prst="ellips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875909" y="3731159"/>
            <a:ext cx="3021921" cy="2590814"/>
          </a:xfrm>
          <a:prstGeom prst="ellips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7" name="Прямая со стрелкой 36"/>
          <p:cNvCxnSpPr/>
          <p:nvPr/>
        </p:nvCxnSpPr>
        <p:spPr>
          <a:xfrm>
            <a:off x="7717795" y="3460834"/>
            <a:ext cx="78039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206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28" y="2537386"/>
            <a:ext cx="5893388" cy="1955041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045" y="873972"/>
            <a:ext cx="3997376" cy="1941427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01.10.2019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Yu. Ivanova NEC'2019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531" y="6272653"/>
            <a:ext cx="2743200" cy="365125"/>
          </a:xfrm>
        </p:spPr>
        <p:txBody>
          <a:bodyPr/>
          <a:lstStyle/>
          <a:p>
            <a:fld id="{4CF4E6E8-1954-4667-91D0-F7E7FE06EC8A}" type="slidenum">
              <a:rPr lang="ru-RU" smtClean="0"/>
              <a:t>12</a:t>
            </a:fld>
            <a:endParaRPr lang="ru-RU"/>
          </a:p>
        </p:txBody>
      </p:sp>
      <p:sp>
        <p:nvSpPr>
          <p:cNvPr id="54" name="TextBox 53"/>
          <p:cNvSpPr txBox="1"/>
          <p:nvPr/>
        </p:nvSpPr>
        <p:spPr>
          <a:xfrm>
            <a:off x="9333824" y="605953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>
                <a:solidFill>
                  <a:schemeClr val="accent6">
                    <a:lumMod val="75000"/>
                  </a:schemeClr>
                </a:solidFill>
              </a:rPr>
              <a:t>226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Ra</a:t>
            </a:r>
            <a:endParaRPr lang="ru-RU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9474680" y="954785"/>
            <a:ext cx="21314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1mm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</a:rPr>
              <a:t>Pb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 as a collimator</a:t>
            </a:r>
            <a:endParaRPr lang="ru-RU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9810609" y="2089125"/>
            <a:ext cx="20236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Double-sided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Silicon Strip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Detector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(64x64 strips; size 35x35mm)</a:t>
            </a:r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0214111" y="1340847"/>
            <a:ext cx="1987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</a:rPr>
              <a:t>Kapton</a:t>
            </a:r>
            <a:r>
              <a:rPr lang="en-US" sz="1600" dirty="0"/>
              <a:t> 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layer </a:t>
            </a:r>
            <a:endParaRPr lang="en-US" sz="16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200" dirty="0">
                <a:solidFill>
                  <a:schemeClr val="accent2">
                    <a:lumMod val="50000"/>
                  </a:schemeClr>
                </a:solidFill>
              </a:rPr>
              <a:t>for electrical insulation strips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72" y="4468688"/>
            <a:ext cx="5849776" cy="197330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037" y="3010539"/>
            <a:ext cx="4372256" cy="3345811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7290493" y="149004"/>
            <a:ext cx="3228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Experimental setup (no vacuum)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096" y="-17417"/>
            <a:ext cx="3368407" cy="2577627"/>
          </a:xfrm>
        </p:spPr>
      </p:pic>
      <p:sp>
        <p:nvSpPr>
          <p:cNvPr id="98" name="Заголовок 1"/>
          <p:cNvSpPr txBox="1">
            <a:spLocks/>
          </p:cNvSpPr>
          <p:nvPr/>
        </p:nvSpPr>
        <p:spPr>
          <a:xfrm>
            <a:off x="16484" y="498336"/>
            <a:ext cx="2827310" cy="5048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Test with collimated </a:t>
            </a:r>
            <a:r>
              <a:rPr lang="en-US" sz="2800" baseline="30000" dirty="0"/>
              <a:t>226</a:t>
            </a:r>
            <a:r>
              <a:rPr lang="en-US" sz="2800" dirty="0"/>
              <a:t>Ra (VA162) </a:t>
            </a:r>
            <a:endParaRPr lang="ru-RU" sz="2800" dirty="0"/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>
            <a:off x="2989797" y="2430602"/>
            <a:ext cx="0" cy="1971195"/>
          </a:xfrm>
          <a:prstGeom prst="line">
            <a:avLst/>
          </a:prstGeom>
          <a:ln w="3175"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/>
          <p:cNvCxnSpPr/>
          <p:nvPr/>
        </p:nvCxnSpPr>
        <p:spPr>
          <a:xfrm>
            <a:off x="1945222" y="2430601"/>
            <a:ext cx="0" cy="1971195"/>
          </a:xfrm>
          <a:prstGeom prst="line">
            <a:avLst/>
          </a:prstGeom>
          <a:ln w="3175"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/>
          <p:cNvCxnSpPr/>
          <p:nvPr/>
        </p:nvCxnSpPr>
        <p:spPr>
          <a:xfrm>
            <a:off x="1634072" y="2430600"/>
            <a:ext cx="0" cy="1971195"/>
          </a:xfrm>
          <a:prstGeom prst="line">
            <a:avLst/>
          </a:prstGeom>
          <a:ln w="3175"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Прямая соединительная линия 100"/>
          <p:cNvCxnSpPr/>
          <p:nvPr/>
        </p:nvCxnSpPr>
        <p:spPr>
          <a:xfrm>
            <a:off x="1514797" y="2430600"/>
            <a:ext cx="0" cy="1971195"/>
          </a:xfrm>
          <a:prstGeom prst="line">
            <a:avLst/>
          </a:prstGeom>
          <a:ln w="3175"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/>
          <p:cNvCxnSpPr/>
          <p:nvPr/>
        </p:nvCxnSpPr>
        <p:spPr>
          <a:xfrm>
            <a:off x="1205450" y="2430602"/>
            <a:ext cx="0" cy="1971195"/>
          </a:xfrm>
          <a:prstGeom prst="line">
            <a:avLst/>
          </a:prstGeom>
          <a:ln w="3175"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616418" y="2254705"/>
            <a:ext cx="49084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7,6 MeV</a:t>
            </a:r>
            <a:endParaRPr lang="ru-RU" sz="700" dirty="0"/>
          </a:p>
        </p:txBody>
      </p:sp>
      <p:sp>
        <p:nvSpPr>
          <p:cNvPr id="105" name="TextBox 104"/>
          <p:cNvSpPr txBox="1"/>
          <p:nvPr/>
        </p:nvSpPr>
        <p:spPr>
          <a:xfrm>
            <a:off x="1774133" y="2273791"/>
            <a:ext cx="4235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6 MeV</a:t>
            </a:r>
            <a:endParaRPr lang="ru-RU" sz="700" dirty="0"/>
          </a:p>
        </p:txBody>
      </p:sp>
      <p:sp>
        <p:nvSpPr>
          <p:cNvPr id="106" name="TextBox 105"/>
          <p:cNvSpPr txBox="1"/>
          <p:nvPr/>
        </p:nvSpPr>
        <p:spPr>
          <a:xfrm>
            <a:off x="1512676" y="2173763"/>
            <a:ext cx="49084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5,5 MeV</a:t>
            </a:r>
            <a:endParaRPr lang="ru-RU" sz="700" dirty="0"/>
          </a:p>
        </p:txBody>
      </p:sp>
      <p:sp>
        <p:nvSpPr>
          <p:cNvPr id="107" name="TextBox 106"/>
          <p:cNvSpPr txBox="1"/>
          <p:nvPr/>
        </p:nvSpPr>
        <p:spPr>
          <a:xfrm>
            <a:off x="1313827" y="2284470"/>
            <a:ext cx="49084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5,3 MeV</a:t>
            </a:r>
            <a:endParaRPr lang="ru-RU" sz="700" dirty="0"/>
          </a:p>
        </p:txBody>
      </p:sp>
      <p:sp>
        <p:nvSpPr>
          <p:cNvPr id="108" name="TextBox 107"/>
          <p:cNvSpPr txBox="1"/>
          <p:nvPr/>
        </p:nvSpPr>
        <p:spPr>
          <a:xfrm>
            <a:off x="939299" y="2284470"/>
            <a:ext cx="49084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4,8 MeV</a:t>
            </a:r>
            <a:endParaRPr lang="ru-RU" sz="700" dirty="0"/>
          </a:p>
        </p:txBody>
      </p:sp>
      <p:grpSp>
        <p:nvGrpSpPr>
          <p:cNvPr id="111" name="Группа 110"/>
          <p:cNvGrpSpPr/>
          <p:nvPr/>
        </p:nvGrpSpPr>
        <p:grpSpPr>
          <a:xfrm>
            <a:off x="7705029" y="1007879"/>
            <a:ext cx="1946495" cy="1356594"/>
            <a:chOff x="6080875" y="2386361"/>
            <a:chExt cx="1204018" cy="626557"/>
          </a:xfrm>
          <a:scene3d>
            <a:camera prst="isometricOffAxis2Top"/>
            <a:lightRig rig="threePt" dir="t"/>
          </a:scene3d>
        </p:grpSpPr>
        <p:sp>
          <p:nvSpPr>
            <p:cNvPr id="55" name="Скругленный прямоугольник 54"/>
            <p:cNvSpPr/>
            <p:nvPr/>
          </p:nvSpPr>
          <p:spPr>
            <a:xfrm>
              <a:off x="6080875" y="2386361"/>
              <a:ext cx="1204018" cy="626557"/>
            </a:xfrm>
            <a:prstGeom prst="round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p3d extrusionH="38100" prstMaterial="plastic">
              <a:bevelT w="12700" h="0"/>
              <a:extrusionClr>
                <a:schemeClr val="accent2">
                  <a:lumMod val="50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0" name="Овал 109"/>
            <p:cNvSpPr/>
            <p:nvPr/>
          </p:nvSpPr>
          <p:spPr>
            <a:xfrm>
              <a:off x="6354973" y="2493956"/>
              <a:ext cx="647411" cy="39969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3" name="Группа 52"/>
          <p:cNvGrpSpPr/>
          <p:nvPr/>
        </p:nvGrpSpPr>
        <p:grpSpPr>
          <a:xfrm rot="21431303">
            <a:off x="8172074" y="896607"/>
            <a:ext cx="1219736" cy="747131"/>
            <a:chOff x="1821180" y="2377440"/>
            <a:chExt cx="1371600" cy="1409700"/>
          </a:xfrm>
          <a:scene3d>
            <a:camera prst="isometricOffAxis2Top"/>
            <a:lightRig rig="contrasting" dir="t"/>
          </a:scene3d>
        </p:grpSpPr>
        <p:sp>
          <p:nvSpPr>
            <p:cNvPr id="50" name="Овал 49"/>
            <p:cNvSpPr/>
            <p:nvPr/>
          </p:nvSpPr>
          <p:spPr>
            <a:xfrm>
              <a:off x="1821180" y="2377440"/>
              <a:ext cx="1371600" cy="14097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p3d extrusionH="76200" contourW="12700" prstMaterial="metal">
              <a:bevelT w="38100" h="50800" prst="relaxedInset"/>
              <a:bevelB w="152400" h="120650" prst="softRound"/>
              <a:extrusionClr>
                <a:schemeClr val="bg2">
                  <a:lumMod val="75000"/>
                </a:schemeClr>
              </a:extrusionClr>
              <a:contourClr>
                <a:schemeClr val="bg2">
                  <a:lumMod val="9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Овал 50"/>
            <p:cNvSpPr/>
            <p:nvPr/>
          </p:nvSpPr>
          <p:spPr>
            <a:xfrm>
              <a:off x="2209800" y="2929340"/>
              <a:ext cx="236220" cy="21772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p3d extrusionH="76200" contourW="12700" prstMaterial="metal">
              <a:bevelT w="38100" h="50800" prst="relaxedInset"/>
              <a:bevelB w="152400" h="120650" prst="softRound"/>
              <a:extrusionClr>
                <a:schemeClr val="bg2">
                  <a:lumMod val="75000"/>
                </a:schemeClr>
              </a:extrusionClr>
              <a:contourClr>
                <a:schemeClr val="bg2">
                  <a:lumMod val="9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Овал 51"/>
            <p:cNvSpPr/>
            <p:nvPr/>
          </p:nvSpPr>
          <p:spPr>
            <a:xfrm>
              <a:off x="2491410" y="2929340"/>
              <a:ext cx="282269" cy="2863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p3d extrusionH="76200" contourW="12700" prstMaterial="metal">
              <a:bevelT w="38100" h="50800" prst="relaxedInset"/>
              <a:bevelB w="152400" h="120650" prst="softRound"/>
              <a:extrusionClr>
                <a:schemeClr val="bg2">
                  <a:lumMod val="75000"/>
                </a:schemeClr>
              </a:extrusionClr>
              <a:contourClr>
                <a:schemeClr val="bg2">
                  <a:lumMod val="9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8" name="Овал 57"/>
          <p:cNvSpPr/>
          <p:nvPr/>
        </p:nvSpPr>
        <p:spPr>
          <a:xfrm rot="393467">
            <a:off x="8365109" y="328199"/>
            <a:ext cx="1071402" cy="92071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isometricOffAxis1Top"/>
            <a:lightRig rig="contrasting" dir="t">
              <a:rot lat="0" lon="0" rev="7800000"/>
            </a:lightRig>
          </a:scene3d>
          <a:sp3d>
            <a:bevelT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305630" y="2604765"/>
            <a:ext cx="792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Profile P</a:t>
            </a:r>
            <a:endParaRPr lang="ru-RU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5303475" y="4689955"/>
            <a:ext cx="8149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Profile N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02146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43918"/>
            <a:ext cx="10515600" cy="63896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Conclusions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6149" y="1167293"/>
            <a:ext cx="10515600" cy="2215781"/>
          </a:xfrm>
        </p:spPr>
        <p:txBody>
          <a:bodyPr>
            <a:normAutofit/>
          </a:bodyPr>
          <a:lstStyle/>
          <a:p>
            <a:r>
              <a:rPr lang="en-US" sz="2000" dirty="0"/>
              <a:t>IDEAS (Norway) produces multichannel (32, 64, 128), commercially available ICs with wide input charge range for front-end readout of ionizing radiation detectors;</a:t>
            </a:r>
          </a:p>
          <a:p>
            <a:r>
              <a:rPr lang="en-US" sz="2000" dirty="0"/>
              <a:t>FEE based on IDEAS ASICs for Silicon Detector, GEMs, CSC </a:t>
            </a:r>
            <a:r>
              <a:rPr lang="en-US" sz="2000" dirty="0" smtClean="0"/>
              <a:t>were successfully run </a:t>
            </a:r>
            <a:r>
              <a:rPr lang="en-US" sz="2000" dirty="0"/>
              <a:t>for BM@N experiment in March 2018;</a:t>
            </a:r>
          </a:p>
          <a:p>
            <a:r>
              <a:rPr lang="en-US" sz="2000" dirty="0"/>
              <a:t>The Si beam </a:t>
            </a:r>
            <a:r>
              <a:rPr lang="en-US" sz="2000" dirty="0" err="1"/>
              <a:t>profilometer</a:t>
            </a:r>
            <a:r>
              <a:rPr lang="en-US" sz="2000" dirty="0"/>
              <a:t> prototype (FEE based on IDEAS VA162 and FPGA readout) has been designed and tested with </a:t>
            </a:r>
            <a:r>
              <a:rPr lang="en-US" sz="2000" baseline="30000" dirty="0"/>
              <a:t>226</a:t>
            </a:r>
            <a:r>
              <a:rPr lang="en-US" sz="2000" dirty="0"/>
              <a:t>Ra.  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01.10.2019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Yu. Ivanova NEC'2019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4E6E8-1954-4667-91D0-F7E7FE06EC8A}" type="slidenum">
              <a:rPr lang="ru-RU" smtClean="0"/>
              <a:t>13</a:t>
            </a:fld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6148" y="3383074"/>
            <a:ext cx="9826487" cy="6389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Plans</a:t>
            </a:r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076149" y="4022043"/>
            <a:ext cx="10515600" cy="167056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Front-end readout electronics are being designed for upgraded BM@N experiment for:</a:t>
            </a:r>
          </a:p>
          <a:p>
            <a:pPr lvl="1"/>
            <a:r>
              <a:rPr lang="en-US" sz="2000" dirty="0"/>
              <a:t>Forward Silicon Tracking Detector (3 coordinate planes);</a:t>
            </a:r>
          </a:p>
          <a:p>
            <a:pPr lvl="1"/>
            <a:r>
              <a:rPr lang="en-US" sz="2000" dirty="0"/>
              <a:t>3 Silicon beam trackers;</a:t>
            </a:r>
          </a:p>
          <a:p>
            <a:pPr lvl="1"/>
            <a:r>
              <a:rPr lang="en-US" sz="2000" dirty="0"/>
              <a:t>2 Silicon beam </a:t>
            </a:r>
            <a:r>
              <a:rPr lang="en-US" sz="2000" dirty="0" err="1"/>
              <a:t>profilometers</a:t>
            </a:r>
            <a:r>
              <a:rPr lang="en-US" sz="2000" dirty="0"/>
              <a:t>;</a:t>
            </a:r>
          </a:p>
          <a:p>
            <a:pPr lvl="1"/>
            <a:r>
              <a:rPr lang="en-US" sz="2000" dirty="0"/>
              <a:t>GEMs.</a:t>
            </a:r>
            <a:endParaRPr lang="en-US" sz="180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1087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43008"/>
            <a:ext cx="10515600" cy="1185883"/>
          </a:xfrm>
        </p:spPr>
        <p:txBody>
          <a:bodyPr/>
          <a:lstStyle/>
          <a:p>
            <a:pPr algn="ctr"/>
            <a:r>
              <a:rPr lang="en-US" dirty="0"/>
              <a:t>Acknowledgments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3450" y="2827358"/>
            <a:ext cx="10515600" cy="174464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 would like to show gratitude to Nikolay Zamyatin for result discussions and tests, and to Evgeniy Zubarev for design and manufacture of structures.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01.10.2019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Yu. Ivanova NEC'2019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4E6E8-1954-4667-91D0-F7E7FE06EC8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282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62522"/>
            <a:ext cx="10515600" cy="730345"/>
          </a:xfrm>
        </p:spPr>
        <p:txBody>
          <a:bodyPr/>
          <a:lstStyle/>
          <a:p>
            <a:pPr algn="ctr"/>
            <a:r>
              <a:rPr lang="en-US" dirty="0"/>
              <a:t>TA32cg2 &amp; TA32cg3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6243987"/>
              </p:ext>
            </p:extLst>
          </p:nvPr>
        </p:nvGraphicFramePr>
        <p:xfrm>
          <a:off x="524346" y="1515296"/>
          <a:ext cx="5571654" cy="30057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7218">
                  <a:extLst>
                    <a:ext uri="{9D8B030D-6E8A-4147-A177-3AD203B41FA5}">
                      <a16:colId xmlns:a16="http://schemas.microsoft.com/office/drawing/2014/main" val="4257689442"/>
                    </a:ext>
                  </a:extLst>
                </a:gridCol>
                <a:gridCol w="1857218">
                  <a:extLst>
                    <a:ext uri="{9D8B030D-6E8A-4147-A177-3AD203B41FA5}">
                      <a16:colId xmlns:a16="http://schemas.microsoft.com/office/drawing/2014/main" val="3425541320"/>
                    </a:ext>
                  </a:extLst>
                </a:gridCol>
                <a:gridCol w="1857218">
                  <a:extLst>
                    <a:ext uri="{9D8B030D-6E8A-4147-A177-3AD203B41FA5}">
                      <a16:colId xmlns:a16="http://schemas.microsoft.com/office/drawing/2014/main" val="754108541"/>
                    </a:ext>
                  </a:extLst>
                </a:gridCol>
              </a:tblGrid>
              <a:tr h="446884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TA32cg2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TA32cg3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6801041"/>
                  </a:ext>
                </a:extLst>
              </a:tr>
              <a:tr h="77133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Number of channels</a:t>
                      </a:r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1475455"/>
                  </a:ext>
                </a:extLst>
              </a:tr>
              <a:tr h="44688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Peaking time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75-150 ns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75-100 ns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586578"/>
                  </a:ext>
                </a:extLst>
              </a:tr>
              <a:tr h="44688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Threshold DACs</a:t>
                      </a:r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x 32bit</a:t>
                      </a:r>
                      <a:r>
                        <a:rPr lang="en-US" baseline="0" dirty="0"/>
                        <a:t> DAC-mask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5793567"/>
                  </a:ext>
                </a:extLst>
              </a:tr>
              <a:tr h="44688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Gain</a:t>
                      </a:r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Programmable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8493809"/>
                  </a:ext>
                </a:extLst>
              </a:tr>
              <a:tr h="44688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Polarity</a:t>
                      </a:r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Negative or positive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4311778"/>
                  </a:ext>
                </a:extLst>
              </a:tr>
            </a:tbl>
          </a:graphicData>
        </a:graphic>
      </p:graphicFrame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01.10.2019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Yu. Ivanova NEC'2019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4E6E8-1954-4667-91D0-F7E7FE06EC8A}" type="slidenum">
              <a:rPr lang="ru-RU" smtClean="0"/>
              <a:t>15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905" y="1188626"/>
            <a:ext cx="5681679" cy="425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39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9540" y="367787"/>
            <a:ext cx="10197974" cy="930197"/>
          </a:xfrm>
        </p:spPr>
        <p:txBody>
          <a:bodyPr>
            <a:normAutofit/>
          </a:bodyPr>
          <a:lstStyle/>
          <a:p>
            <a:r>
              <a:rPr lang="en-US" dirty="0"/>
              <a:t>Using of IDEAS ASICs for BM@N facility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263" y="1609459"/>
            <a:ext cx="6741756" cy="3788868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4E6E8-1954-4667-91D0-F7E7FE06EC8A}" type="slidenum">
              <a:rPr lang="ru-RU" smtClean="0"/>
              <a:t>2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68970" y="1609459"/>
            <a:ext cx="468429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FEE BM@N configuration (March 2018) is based on ASICs provided by commercially company (IDEAS) for next detectors: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Forward </a:t>
            </a:r>
            <a:r>
              <a:rPr lang="en-US" dirty="0" smtClean="0"/>
              <a:t>Silicon </a:t>
            </a:r>
            <a:r>
              <a:rPr lang="en-US" dirty="0"/>
              <a:t>Detector;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GEMs (Gas Electron Multiplier);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CSC (Cathode Strip Chamber).</a:t>
            </a:r>
          </a:p>
          <a:p>
            <a:endParaRPr lang="en-US" dirty="0"/>
          </a:p>
          <a:p>
            <a:r>
              <a:rPr lang="en-US" dirty="0"/>
              <a:t>According to upgrade plans for BM@N FEE for new detectors also will be based on the IDEAS ASICs: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 beam tracker;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 beam </a:t>
            </a:r>
            <a:r>
              <a:rPr lang="en-US" dirty="0" err="1"/>
              <a:t>profilometer</a:t>
            </a:r>
            <a:r>
              <a:rPr lang="en-US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Forward </a:t>
            </a:r>
            <a:r>
              <a:rPr lang="en-US" dirty="0" smtClean="0"/>
              <a:t>Silicon </a:t>
            </a:r>
            <a:r>
              <a:rPr lang="en-US" dirty="0"/>
              <a:t>Tracking Detectors.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Yu. Ivanova NEC'2019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01.10.2019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3900" y="5395392"/>
            <a:ext cx="1863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[http://bmn.jinr.ru/about/]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64366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478" y="3261197"/>
            <a:ext cx="1852092" cy="94805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809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Number of </a:t>
            </a:r>
            <a:r>
              <a:rPr lang="en-US" sz="4000" dirty="0" smtClean="0"/>
              <a:t>Forward Silicon </a:t>
            </a:r>
            <a:r>
              <a:rPr lang="en-US" sz="4000" dirty="0"/>
              <a:t>Tracking </a:t>
            </a:r>
            <a:r>
              <a:rPr lang="en-US" sz="4000" dirty="0" smtClean="0"/>
              <a:t>Detector</a:t>
            </a:r>
            <a:r>
              <a:rPr lang="ru-RU" sz="4000" dirty="0" smtClean="0"/>
              <a:t> </a:t>
            </a:r>
            <a:r>
              <a:rPr lang="en-US" sz="4000" dirty="0" smtClean="0"/>
              <a:t>channels </a:t>
            </a:r>
            <a:r>
              <a:rPr lang="en-US" sz="4000" dirty="0"/>
              <a:t>for BM@N experiment</a:t>
            </a:r>
            <a:endParaRPr lang="ru-RU" sz="40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8836842"/>
              </p:ext>
            </p:extLst>
          </p:nvPr>
        </p:nvGraphicFramePr>
        <p:xfrm>
          <a:off x="393538" y="1502598"/>
          <a:ext cx="11192719" cy="4853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4E6E8-1954-4667-91D0-F7E7FE06EC8A}" type="slidenum">
              <a:rPr lang="ru-RU" smtClean="0"/>
              <a:t>3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979532" y="1817225"/>
            <a:ext cx="4835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Total detector modules: 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42</a:t>
            </a:r>
            <a:r>
              <a:rPr lang="en-US" dirty="0"/>
              <a:t>.</a:t>
            </a:r>
          </a:p>
          <a:p>
            <a:r>
              <a:rPr lang="en-US" dirty="0" smtClean="0"/>
              <a:t>T</a:t>
            </a:r>
            <a:r>
              <a:rPr lang="en-US" dirty="0" smtClean="0"/>
              <a:t>he t</a:t>
            </a:r>
            <a:r>
              <a:rPr lang="en-US" dirty="0" smtClean="0"/>
              <a:t>otal </a:t>
            </a:r>
            <a:r>
              <a:rPr lang="en-US" dirty="0"/>
              <a:t>number of measuring channels:  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53760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Yu. Ivanova NEC'2019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01.10.2019</a:t>
            </a:r>
          </a:p>
        </p:txBody>
      </p:sp>
      <p:sp>
        <p:nvSpPr>
          <p:cNvPr id="8" name="Овал 7"/>
          <p:cNvSpPr/>
          <p:nvPr/>
        </p:nvSpPr>
        <p:spPr>
          <a:xfrm>
            <a:off x="8754702" y="2767128"/>
            <a:ext cx="2154724" cy="1985941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7713552" y="4202640"/>
            <a:ext cx="1041149" cy="550429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Содержимое 6" descr="tmp.png"/>
          <p:cNvPicPr>
            <a:picLocks noChangeAspect="1"/>
          </p:cNvPicPr>
          <p:nvPr/>
        </p:nvPicPr>
        <p:blipFill>
          <a:blip r:embed="rId8" cstate="print"/>
          <a:srcRect l="7619" t="12118" r="2381" b="14474"/>
          <a:stretch>
            <a:fillRect/>
          </a:stretch>
        </p:blipFill>
        <p:spPr>
          <a:xfrm>
            <a:off x="615949" y="4666686"/>
            <a:ext cx="1330270" cy="13704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54943" y="5748065"/>
            <a:ext cx="11700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N. </a:t>
            </a:r>
            <a:r>
              <a:rPr lang="en-US" sz="1100" dirty="0" err="1"/>
              <a:t>Zamyatin</a:t>
            </a:r>
            <a:endParaRPr lang="en-US" sz="1100" dirty="0"/>
          </a:p>
          <a:p>
            <a:r>
              <a:rPr lang="en-US" sz="1100" dirty="0"/>
              <a:t>Detector council BM&amp;N meeting,  09.04.19</a:t>
            </a:r>
            <a:r>
              <a:rPr lang="en-US" sz="1100" dirty="0">
                <a:solidFill>
                  <a:srgbClr val="FFFFFF"/>
                </a:solidFill>
                <a:latin typeface="Helvetica Neue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35017" y="4508626"/>
            <a:ext cx="1892135" cy="1686568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 стрелкой 14"/>
          <p:cNvCxnSpPr/>
          <p:nvPr/>
        </p:nvCxnSpPr>
        <p:spPr>
          <a:xfrm flipH="1">
            <a:off x="2449563" y="4477854"/>
            <a:ext cx="972647" cy="444527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707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809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Number of </a:t>
            </a:r>
            <a:r>
              <a:rPr lang="en-US" sz="4000" dirty="0" smtClean="0"/>
              <a:t>GEM </a:t>
            </a:r>
            <a:r>
              <a:rPr lang="en-US" sz="4000" dirty="0"/>
              <a:t>Tracking </a:t>
            </a:r>
            <a:r>
              <a:rPr lang="en-US" sz="4000" dirty="0" smtClean="0"/>
              <a:t>System channels </a:t>
            </a:r>
            <a:r>
              <a:rPr lang="en-US" sz="4000" dirty="0"/>
              <a:t>for BM@N experiment</a:t>
            </a:r>
            <a:endParaRPr lang="ru-RU" sz="40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9583551"/>
              </p:ext>
            </p:extLst>
          </p:nvPr>
        </p:nvGraphicFramePr>
        <p:xfrm>
          <a:off x="393538" y="1502598"/>
          <a:ext cx="11192719" cy="4853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4E6E8-1954-4667-91D0-F7E7FE06EC8A}" type="slidenum">
              <a:rPr lang="ru-RU" smtClean="0"/>
              <a:t>4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979532" y="1817225"/>
            <a:ext cx="4808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total </a:t>
            </a:r>
            <a:r>
              <a:rPr lang="en-US" dirty="0"/>
              <a:t>number of measuring channels:  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89600.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Yu. Ivanova NEC'2019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01.10.2019</a:t>
            </a:r>
          </a:p>
        </p:txBody>
      </p:sp>
      <p:sp>
        <p:nvSpPr>
          <p:cNvPr id="8" name="Овал 7"/>
          <p:cNvSpPr/>
          <p:nvPr/>
        </p:nvSpPr>
        <p:spPr>
          <a:xfrm>
            <a:off x="9131175" y="2395936"/>
            <a:ext cx="2154724" cy="1985941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 стрелкой 8"/>
          <p:cNvCxnSpPr/>
          <p:nvPr/>
        </p:nvCxnSpPr>
        <p:spPr>
          <a:xfrm flipH="1" flipV="1">
            <a:off x="10302844" y="4454305"/>
            <a:ext cx="59603" cy="762227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2" t="10179" r="27232" b="47554"/>
          <a:stretch/>
        </p:blipFill>
        <p:spPr>
          <a:xfrm rot="21396433">
            <a:off x="9583849" y="2654090"/>
            <a:ext cx="1249378" cy="146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8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1920" y="13693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Front-end electronics block diagram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6819349"/>
              </p:ext>
            </p:extLst>
          </p:nvPr>
        </p:nvGraphicFramePr>
        <p:xfrm>
          <a:off x="717630" y="1296365"/>
          <a:ext cx="10636170" cy="4880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0" name="Прямая со стрелкой 9"/>
          <p:cNvCxnSpPr/>
          <p:nvPr/>
        </p:nvCxnSpPr>
        <p:spPr>
          <a:xfrm flipV="1">
            <a:off x="2575419" y="3171320"/>
            <a:ext cx="335667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9126648" y="3171321"/>
            <a:ext cx="335667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4E6E8-1954-4667-91D0-F7E7FE06EC8A}" type="slidenum">
              <a:rPr lang="ru-RU" smtClean="0"/>
              <a:t>5</a:t>
            </a:fld>
            <a:endParaRPr lang="ru-RU"/>
          </a:p>
        </p:txBody>
      </p:sp>
      <p:cxnSp>
        <p:nvCxnSpPr>
          <p:cNvPr id="23" name="Прямая со стрелкой 22"/>
          <p:cNvCxnSpPr/>
          <p:nvPr/>
        </p:nvCxnSpPr>
        <p:spPr>
          <a:xfrm flipV="1">
            <a:off x="4768875" y="3171319"/>
            <a:ext cx="335667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6962331" y="3171319"/>
            <a:ext cx="335667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3865830" y="2035886"/>
            <a:ext cx="4321" cy="900022"/>
          </a:xfrm>
          <a:prstGeom prst="straightConnector1">
            <a:avLst/>
          </a:prstGeom>
          <a:ln w="38100" cap="flat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6035715" y="2272420"/>
            <a:ext cx="0" cy="663488"/>
          </a:xfrm>
          <a:prstGeom prst="straightConnector1">
            <a:avLst/>
          </a:prstGeom>
          <a:ln w="38100" cap="flat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>
            <a:off x="3856777" y="2044939"/>
            <a:ext cx="4463358" cy="0"/>
          </a:xfrm>
          <a:prstGeom prst="straightConnector1">
            <a:avLst/>
          </a:prstGeom>
          <a:ln w="38100" cap="flat"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H="1">
            <a:off x="6016665" y="2268837"/>
            <a:ext cx="1943059" cy="0"/>
          </a:xfrm>
          <a:prstGeom prst="straightConnector1">
            <a:avLst/>
          </a:prstGeom>
          <a:ln w="38100" cap="flat"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V="1">
            <a:off x="8320135" y="2035887"/>
            <a:ext cx="1" cy="900021"/>
          </a:xfrm>
          <a:prstGeom prst="straightConnector1">
            <a:avLst/>
          </a:prstGeom>
          <a:ln w="38100" cap="flat"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V="1">
            <a:off x="7941650" y="2272420"/>
            <a:ext cx="0" cy="663488"/>
          </a:xfrm>
          <a:prstGeom prst="straightConnector1">
            <a:avLst/>
          </a:prstGeom>
          <a:ln w="38100" cap="flat"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Прямоугольник 59"/>
          <p:cNvSpPr/>
          <p:nvPr/>
        </p:nvSpPr>
        <p:spPr>
          <a:xfrm>
            <a:off x="2781300" y="1690688"/>
            <a:ext cx="6496050" cy="3976687"/>
          </a:xfrm>
          <a:prstGeom prst="rect">
            <a:avLst/>
          </a:prstGeom>
          <a:noFill/>
          <a:ln w="1905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TextBox 60"/>
          <p:cNvSpPr txBox="1"/>
          <p:nvPr/>
        </p:nvSpPr>
        <p:spPr>
          <a:xfrm>
            <a:off x="4936708" y="5225326"/>
            <a:ext cx="248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Front–end electronics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Yu. Ivanova NEC'2019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01.10.2019</a:t>
            </a:r>
          </a:p>
        </p:txBody>
      </p:sp>
    </p:spTree>
    <p:extLst>
      <p:ext uri="{BB962C8B-B14F-4D97-AF65-F5344CB8AC3E}">
        <p14:creationId xmlns:p14="http://schemas.microsoft.com/office/powerpoint/2010/main" val="371236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107821"/>
            <a:ext cx="10515600" cy="638176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IDEAS ASIC’s features</a:t>
            </a:r>
            <a:endParaRPr lang="ru-RU" sz="3600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0997321"/>
              </p:ext>
            </p:extLst>
          </p:nvPr>
        </p:nvGraphicFramePr>
        <p:xfrm>
          <a:off x="47622" y="433944"/>
          <a:ext cx="12096756" cy="59224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126">
                  <a:extLst>
                    <a:ext uri="{9D8B030D-6E8A-4147-A177-3AD203B41FA5}">
                      <a16:colId xmlns:a16="http://schemas.microsoft.com/office/drawing/2014/main" val="3033745426"/>
                    </a:ext>
                  </a:extLst>
                </a:gridCol>
                <a:gridCol w="2016126">
                  <a:extLst>
                    <a:ext uri="{9D8B030D-6E8A-4147-A177-3AD203B41FA5}">
                      <a16:colId xmlns:a16="http://schemas.microsoft.com/office/drawing/2014/main" val="3741303364"/>
                    </a:ext>
                  </a:extLst>
                </a:gridCol>
                <a:gridCol w="2016126">
                  <a:extLst>
                    <a:ext uri="{9D8B030D-6E8A-4147-A177-3AD203B41FA5}">
                      <a16:colId xmlns:a16="http://schemas.microsoft.com/office/drawing/2014/main" val="2614381411"/>
                    </a:ext>
                  </a:extLst>
                </a:gridCol>
                <a:gridCol w="2016126">
                  <a:extLst>
                    <a:ext uri="{9D8B030D-6E8A-4147-A177-3AD203B41FA5}">
                      <a16:colId xmlns:a16="http://schemas.microsoft.com/office/drawing/2014/main" val="689004333"/>
                    </a:ext>
                  </a:extLst>
                </a:gridCol>
                <a:gridCol w="2016126">
                  <a:extLst>
                    <a:ext uri="{9D8B030D-6E8A-4147-A177-3AD203B41FA5}">
                      <a16:colId xmlns:a16="http://schemas.microsoft.com/office/drawing/2014/main" val="4213472016"/>
                    </a:ext>
                  </a:extLst>
                </a:gridCol>
                <a:gridCol w="2016126">
                  <a:extLst>
                    <a:ext uri="{9D8B030D-6E8A-4147-A177-3AD203B41FA5}">
                      <a16:colId xmlns:a16="http://schemas.microsoft.com/office/drawing/2014/main" val="134917435"/>
                    </a:ext>
                  </a:extLst>
                </a:gridCol>
              </a:tblGrid>
              <a:tr h="363648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VATAGP7.1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VATA64HDR16.2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VA32HDR11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VA163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VA162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2313423"/>
                  </a:ext>
                </a:extLst>
              </a:tr>
              <a:tr h="58717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Number of channels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8726650"/>
                  </a:ext>
                </a:extLst>
              </a:tr>
              <a:tr h="33552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Input charges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-30fC </a:t>
                      </a:r>
                      <a:r>
                        <a:rPr lang="ru-RU" dirty="0"/>
                        <a:t>÷</a:t>
                      </a:r>
                      <a:r>
                        <a:rPr lang="en-US" dirty="0"/>
                        <a:t> +30fC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-20pC </a:t>
                      </a:r>
                      <a:r>
                        <a:rPr lang="ru-RU" dirty="0"/>
                        <a:t>÷</a:t>
                      </a:r>
                      <a:r>
                        <a:rPr lang="en-US" dirty="0"/>
                        <a:t> +55pC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-35pC </a:t>
                      </a:r>
                      <a:r>
                        <a:rPr lang="ru-RU" dirty="0"/>
                        <a:t>÷</a:t>
                      </a:r>
                      <a:r>
                        <a:rPr lang="en-US" dirty="0"/>
                        <a:t> +25pC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-750fC </a:t>
                      </a:r>
                      <a:r>
                        <a:rPr lang="ru-RU" dirty="0"/>
                        <a:t>÷</a:t>
                      </a:r>
                      <a:r>
                        <a:rPr lang="en-US" dirty="0"/>
                        <a:t> +750fC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-1.5pC </a:t>
                      </a:r>
                      <a:r>
                        <a:rPr lang="ru-RU" dirty="0"/>
                        <a:t>÷</a:t>
                      </a:r>
                      <a:r>
                        <a:rPr lang="en-US" dirty="0"/>
                        <a:t> +1.5pC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3552436"/>
                  </a:ext>
                </a:extLst>
              </a:tr>
              <a:tr h="58717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Shaping</a:t>
                      </a:r>
                      <a:r>
                        <a:rPr lang="en-US" baseline="0" dirty="0"/>
                        <a:t> time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500ns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50/100/150/300ns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0.9</a:t>
                      </a:r>
                      <a:r>
                        <a:rPr lang="el-GR" dirty="0"/>
                        <a:t>μ</a:t>
                      </a:r>
                      <a:r>
                        <a:rPr lang="en-US" dirty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500ns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 </a:t>
                      </a:r>
                      <a:r>
                        <a:rPr lang="ru-RU" dirty="0"/>
                        <a:t>÷</a:t>
                      </a:r>
                      <a:r>
                        <a:rPr lang="en-US" dirty="0"/>
                        <a:t> 2.5</a:t>
                      </a:r>
                      <a:r>
                        <a:rPr lang="el-GR" dirty="0"/>
                        <a:t>μ</a:t>
                      </a:r>
                      <a:r>
                        <a:rPr lang="en-US" dirty="0"/>
                        <a:t>s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471362"/>
                  </a:ext>
                </a:extLst>
              </a:tr>
              <a:tr h="58717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70e</a:t>
                      </a:r>
                      <a:r>
                        <a:rPr lang="en-US" baseline="30000" dirty="0"/>
                        <a:t>-</a:t>
                      </a:r>
                      <a:r>
                        <a:rPr lang="en-US" baseline="0" dirty="0"/>
                        <a:t> ENC</a:t>
                      </a:r>
                      <a:r>
                        <a:rPr lang="en-US" dirty="0"/>
                        <a:t> + 12e</a:t>
                      </a:r>
                      <a:r>
                        <a:rPr lang="en-US" baseline="30000" dirty="0"/>
                        <a:t>-</a:t>
                      </a:r>
                      <a:r>
                        <a:rPr lang="en-US" dirty="0"/>
                        <a:t>/pF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1fC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13000e</a:t>
                      </a:r>
                      <a:r>
                        <a:rPr lang="en-US" baseline="30000" dirty="0"/>
                        <a:t>- </a:t>
                      </a:r>
                      <a:r>
                        <a:rPr lang="en-US" baseline="0" dirty="0"/>
                        <a:t>ENC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1797e</a:t>
                      </a:r>
                      <a:r>
                        <a:rPr lang="en-US" baseline="30000" dirty="0"/>
                        <a:t>-</a:t>
                      </a:r>
                      <a:r>
                        <a:rPr lang="en-US" baseline="0" dirty="0"/>
                        <a:t> ENC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at</a:t>
                      </a:r>
                      <a:r>
                        <a:rPr lang="en-US" baseline="0" dirty="0"/>
                        <a:t> 120pF load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2000e</a:t>
                      </a:r>
                      <a:r>
                        <a:rPr lang="en-US" baseline="30000" dirty="0"/>
                        <a:t>-</a:t>
                      </a:r>
                      <a:r>
                        <a:rPr lang="en-US" baseline="0" dirty="0"/>
                        <a:t> ENC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at 50pF load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3132941"/>
                  </a:ext>
                </a:extLst>
              </a:tr>
              <a:tr h="33552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  <a:r>
                        <a:rPr lang="el-GR" dirty="0"/>
                        <a:t>μ</a:t>
                      </a:r>
                      <a:r>
                        <a:rPr lang="en-US" dirty="0"/>
                        <a:t>A/</a:t>
                      </a:r>
                      <a:r>
                        <a:rPr lang="en-US" dirty="0" err="1"/>
                        <a:t>fC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2-gain settings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36 </a:t>
                      </a:r>
                      <a:r>
                        <a:rPr lang="el-GR" dirty="0"/>
                        <a:t>μ</a:t>
                      </a:r>
                      <a:r>
                        <a:rPr lang="en-US" dirty="0"/>
                        <a:t>A/</a:t>
                      </a:r>
                      <a:r>
                        <a:rPr lang="en-US" dirty="0" err="1"/>
                        <a:t>pC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0.88</a:t>
                      </a:r>
                      <a:r>
                        <a:rPr lang="el-GR" dirty="0"/>
                        <a:t>μ</a:t>
                      </a:r>
                      <a:r>
                        <a:rPr lang="en-US" dirty="0"/>
                        <a:t>A/</a:t>
                      </a:r>
                      <a:r>
                        <a:rPr lang="en-US" dirty="0" err="1"/>
                        <a:t>fC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0.5</a:t>
                      </a:r>
                      <a:r>
                        <a:rPr lang="el-GR" dirty="0"/>
                        <a:t>μ</a:t>
                      </a:r>
                      <a:r>
                        <a:rPr lang="en-US" dirty="0"/>
                        <a:t>A/</a:t>
                      </a:r>
                      <a:r>
                        <a:rPr lang="en-US" dirty="0" err="1"/>
                        <a:t>fC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9255101"/>
                  </a:ext>
                </a:extLst>
              </a:tr>
              <a:tr h="83881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analogue multiplexed output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ym typeface="Wingdings" panose="05000000000000000000" pitchFamily="2" charset="2"/>
                        </a:rPr>
                        <a:t>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ym typeface="Wingdings" panose="05000000000000000000" pitchFamily="2" charset="2"/>
                        </a:rPr>
                        <a:t>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ym typeface="Wingdings" panose="05000000000000000000" pitchFamily="2" charset="2"/>
                        </a:rPr>
                        <a:t>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ym typeface="Wingdings" panose="05000000000000000000" pitchFamily="2" charset="2"/>
                        </a:rPr>
                        <a:t>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ym typeface="Wingdings" panose="05000000000000000000" pitchFamily="2" charset="2"/>
                        </a:rPr>
                        <a:t>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9201072"/>
                  </a:ext>
                </a:extLst>
              </a:tr>
              <a:tr h="83881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Time-to-amplitude</a:t>
                      </a:r>
                      <a:r>
                        <a:rPr lang="en-US" baseline="0" dirty="0"/>
                        <a:t> converter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ym typeface="Wingdings" panose="05000000000000000000" pitchFamily="2" charset="2"/>
                        </a:rPr>
                        <a:t>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1325479"/>
                  </a:ext>
                </a:extLst>
              </a:tr>
              <a:tr h="33552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Self-trigger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ym typeface="Wingdings" panose="05000000000000000000" pitchFamily="2" charset="2"/>
                        </a:rPr>
                        <a:t>on-chip</a:t>
                      </a:r>
                      <a:endParaRPr lang="ru-RU" dirty="0"/>
                    </a:p>
                  </a:txBody>
                  <a:tcPr>
                    <a:solidFill>
                      <a:srgbClr val="8FB6F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with IDEAS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TA32cg2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783133"/>
                  </a:ext>
                </a:extLst>
              </a:tr>
              <a:tr h="83881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Application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are</a:t>
                      </a:r>
                      <a:r>
                        <a:rPr lang="en-US" baseline="0" dirty="0"/>
                        <a:t> used for </a:t>
                      </a:r>
                    </a:p>
                    <a:p>
                      <a:pPr algn="ctr"/>
                      <a:r>
                        <a:rPr lang="en-US" dirty="0"/>
                        <a:t>Forward</a:t>
                      </a:r>
                      <a:r>
                        <a:rPr lang="en-US" baseline="0" dirty="0"/>
                        <a:t> Silicon Detector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will be used for</a:t>
                      </a:r>
                    </a:p>
                    <a:p>
                      <a:pPr algn="ctr"/>
                      <a:r>
                        <a:rPr lang="en-US" dirty="0"/>
                        <a:t>Si beam tracker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will be used for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Si beam </a:t>
                      </a:r>
                      <a:r>
                        <a:rPr lang="en-US" dirty="0" err="1"/>
                        <a:t>profilometer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are used for</a:t>
                      </a:r>
                    </a:p>
                    <a:p>
                      <a:pPr algn="ctr"/>
                      <a:r>
                        <a:rPr lang="en-US" dirty="0"/>
                        <a:t>GEMs,</a:t>
                      </a:r>
                    </a:p>
                    <a:p>
                      <a:pPr algn="ctr"/>
                      <a:r>
                        <a:rPr lang="en-US" dirty="0"/>
                        <a:t>CSC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were used for</a:t>
                      </a:r>
                    </a:p>
                    <a:p>
                      <a:pPr algn="ctr"/>
                      <a:r>
                        <a:rPr lang="en-US" dirty="0"/>
                        <a:t>GEMs,</a:t>
                      </a:r>
                    </a:p>
                    <a:p>
                      <a:pPr algn="ctr"/>
                      <a:r>
                        <a:rPr lang="en-US" dirty="0"/>
                        <a:t>CSC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5027358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4E6E8-1954-4667-91D0-F7E7FE06EC8A}" type="slidenum">
              <a:rPr lang="ru-RU" smtClean="0"/>
              <a:t>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Yu. Ivanova NEC'2019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01.10.2019</a:t>
            </a:r>
          </a:p>
        </p:txBody>
      </p:sp>
    </p:spTree>
    <p:extLst>
      <p:ext uri="{BB962C8B-B14F-4D97-AF65-F5344CB8AC3E}">
        <p14:creationId xmlns:p14="http://schemas.microsoft.com/office/powerpoint/2010/main" val="24435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555" y="1622609"/>
            <a:ext cx="3580600" cy="393478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162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IDEAS ASIC’s functional description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01.10.2019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Yu. Ivanova NEC'2019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4E6E8-1954-4667-91D0-F7E7FE06EC8A}" type="slidenum">
              <a:rPr lang="ru-RU" smtClean="0"/>
              <a:t>7</a:t>
            </a:fld>
            <a:endParaRPr lang="ru-RU"/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0201384"/>
              </p:ext>
            </p:extLst>
          </p:nvPr>
        </p:nvGraphicFramePr>
        <p:xfrm>
          <a:off x="838200" y="1251771"/>
          <a:ext cx="1064101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7004">
                  <a:extLst>
                    <a:ext uri="{9D8B030D-6E8A-4147-A177-3AD203B41FA5}">
                      <a16:colId xmlns:a16="http://schemas.microsoft.com/office/drawing/2014/main" val="3859151679"/>
                    </a:ext>
                  </a:extLst>
                </a:gridCol>
                <a:gridCol w="3547004">
                  <a:extLst>
                    <a:ext uri="{9D8B030D-6E8A-4147-A177-3AD203B41FA5}">
                      <a16:colId xmlns:a16="http://schemas.microsoft.com/office/drawing/2014/main" val="1185406962"/>
                    </a:ext>
                  </a:extLst>
                </a:gridCol>
                <a:gridCol w="3547004">
                  <a:extLst>
                    <a:ext uri="{9D8B030D-6E8A-4147-A177-3AD203B41FA5}">
                      <a16:colId xmlns:a16="http://schemas.microsoft.com/office/drawing/2014/main" val="37887406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VATAGP7.1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VATA64HDR16.2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VA162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757027"/>
                  </a:ext>
                </a:extLst>
              </a:tr>
            </a:tbl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469" y="1726548"/>
            <a:ext cx="4757109" cy="315383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81" y="1622610"/>
            <a:ext cx="4438717" cy="32577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6675" y="5557395"/>
            <a:ext cx="31462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[VATAGP7.1 </a:t>
            </a:r>
          </a:p>
          <a:p>
            <a:r>
              <a:rPr lang="en-US" sz="1100" b="1" dirty="0"/>
              <a:t>IDEAS DATASHEET:</a:t>
            </a:r>
          </a:p>
          <a:p>
            <a:r>
              <a:rPr lang="ru-RU" sz="1100" dirty="0"/>
              <a:t>128</a:t>
            </a:r>
            <a:r>
              <a:rPr lang="en-US" sz="1100" dirty="0"/>
              <a:t> Channel Silicon Detector Readout with Trigger]</a:t>
            </a:r>
            <a:endParaRPr lang="ru-RU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4922905" y="5882531"/>
            <a:ext cx="31462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[VATA64HDR16.2 IDEAS DATASHEET</a:t>
            </a:r>
            <a:r>
              <a:rPr lang="en-US" sz="1100" dirty="0"/>
              <a:t>]</a:t>
            </a:r>
            <a:endParaRPr lang="ru-RU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8332962" y="5713254"/>
            <a:ext cx="31462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[VA162 IDEAS DATASHEET:</a:t>
            </a:r>
          </a:p>
          <a:p>
            <a:r>
              <a:rPr lang="ru-RU" sz="1100" dirty="0"/>
              <a:t>32</a:t>
            </a:r>
            <a:r>
              <a:rPr lang="en-US" sz="1100" dirty="0"/>
              <a:t> CSAs with Pre-amplifier Outputs,</a:t>
            </a:r>
          </a:p>
          <a:p>
            <a:r>
              <a:rPr lang="en-US" sz="1100" dirty="0"/>
              <a:t>Sample-and-‐Hold and Multiplexer Output]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63130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776" y="2283235"/>
            <a:ext cx="2138641" cy="64403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909" y="1500321"/>
            <a:ext cx="3761384" cy="2054016"/>
          </a:xfrm>
          <a:prstGeom prst="rect">
            <a:avLst/>
          </a:prstGeom>
        </p:spPr>
      </p:pic>
      <p:pic>
        <p:nvPicPr>
          <p:cNvPr id="43" name="Объект 4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866" y="1490844"/>
            <a:ext cx="7882444" cy="407213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01132"/>
            <a:ext cx="10053577" cy="769194"/>
          </a:xfrm>
        </p:spPr>
        <p:txBody>
          <a:bodyPr/>
          <a:lstStyle/>
          <a:p>
            <a:pPr algn="ctr"/>
            <a:r>
              <a:rPr lang="en-US" dirty="0"/>
              <a:t>FPGA Design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01.10.2019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Yu. Ivanova NEC'2019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4E6E8-1954-4667-91D0-F7E7FE06EC8A}" type="slidenum">
              <a:rPr lang="ru-RU" smtClean="0"/>
              <a:t>8</a:t>
            </a:fld>
            <a:endParaRPr lang="ru-RU"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7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0" t="5109"/>
          <a:stretch/>
        </p:blipFill>
        <p:spPr>
          <a:xfrm>
            <a:off x="9572624" y="4367145"/>
            <a:ext cx="2619376" cy="876190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06" r="9009"/>
          <a:stretch/>
        </p:blipFill>
        <p:spPr>
          <a:xfrm>
            <a:off x="9277349" y="4367145"/>
            <a:ext cx="295275" cy="8761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2" t="-4269" r="19812"/>
          <a:stretch/>
        </p:blipFill>
        <p:spPr>
          <a:xfrm>
            <a:off x="1693753" y="4687545"/>
            <a:ext cx="516047" cy="23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1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414" y="1149790"/>
            <a:ext cx="9401916" cy="508304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9578" y="164866"/>
            <a:ext cx="10515600" cy="792182"/>
          </a:xfrm>
        </p:spPr>
        <p:txBody>
          <a:bodyPr/>
          <a:lstStyle/>
          <a:p>
            <a:pPr algn="ctr"/>
            <a:r>
              <a:rPr lang="en-US" dirty="0"/>
              <a:t>Event readout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01.10.2019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Yu. Ivanova NEC'2019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4E6E8-1954-4667-91D0-F7E7FE06EC8A}" type="slidenum">
              <a:rPr lang="ru-RU" smtClean="0"/>
              <a:t>9</a:t>
            </a:fld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228079" y="3706965"/>
            <a:ext cx="934491" cy="904875"/>
          </a:xfrm>
          <a:prstGeom prst="ellipse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29191" y="3754113"/>
            <a:ext cx="7812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From FPGA to </a:t>
            </a:r>
            <a:r>
              <a:rPr lang="en-US" sz="1400" dirty="0" smtClean="0"/>
              <a:t>VA162</a:t>
            </a:r>
            <a:endParaRPr lang="ru-RU" sz="1400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 flipH="1" flipV="1">
            <a:off x="1241957" y="4313092"/>
            <a:ext cx="415393" cy="48566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1241957" y="3640207"/>
            <a:ext cx="565905" cy="322335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Овал 15"/>
          <p:cNvSpPr/>
          <p:nvPr/>
        </p:nvSpPr>
        <p:spPr>
          <a:xfrm>
            <a:off x="269886" y="2624234"/>
            <a:ext cx="934491" cy="90487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378953" y="2804278"/>
            <a:ext cx="781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Inside </a:t>
            </a:r>
            <a:r>
              <a:rPr lang="en-US" sz="1400" dirty="0" smtClean="0"/>
              <a:t>VA162</a:t>
            </a:r>
            <a:endParaRPr lang="ru-RU" sz="1400" dirty="0"/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1022987" y="3430045"/>
            <a:ext cx="644929" cy="13316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1261272" y="2964908"/>
            <a:ext cx="406644" cy="736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Овал 22"/>
          <p:cNvSpPr/>
          <p:nvPr/>
        </p:nvSpPr>
        <p:spPr>
          <a:xfrm>
            <a:off x="370954" y="4950076"/>
            <a:ext cx="934491" cy="904875"/>
          </a:xfrm>
          <a:prstGeom prst="ellipse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24194" y="5010814"/>
            <a:ext cx="7812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From </a:t>
            </a:r>
            <a:r>
              <a:rPr lang="en-US" sz="1400" dirty="0" smtClean="0"/>
              <a:t>VA162 </a:t>
            </a:r>
            <a:r>
              <a:rPr lang="en-US" sz="1400" dirty="0"/>
              <a:t>to ADC</a:t>
            </a:r>
            <a:endParaRPr lang="ru-RU" sz="1400" dirty="0"/>
          </a:p>
        </p:txBody>
      </p:sp>
      <p:cxnSp>
        <p:nvCxnSpPr>
          <p:cNvPr id="36" name="Прямая со стрелкой 35"/>
          <p:cNvCxnSpPr/>
          <p:nvPr/>
        </p:nvCxnSpPr>
        <p:spPr>
          <a:xfrm>
            <a:off x="1345451" y="5305425"/>
            <a:ext cx="462411" cy="970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Овал 36"/>
          <p:cNvSpPr/>
          <p:nvPr/>
        </p:nvSpPr>
        <p:spPr>
          <a:xfrm>
            <a:off x="307466" y="1568012"/>
            <a:ext cx="934491" cy="904875"/>
          </a:xfrm>
          <a:prstGeom prst="ellips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404897" y="1613332"/>
            <a:ext cx="884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From Si Strip Detector  to </a:t>
            </a:r>
            <a:r>
              <a:rPr lang="en-US" sz="1200" dirty="0" smtClean="0"/>
              <a:t>VA162</a:t>
            </a:r>
            <a:endParaRPr lang="ru-RU" sz="1200" dirty="0"/>
          </a:p>
        </p:txBody>
      </p:sp>
      <p:cxnSp>
        <p:nvCxnSpPr>
          <p:cNvPr id="39" name="Прямая со стрелкой 38"/>
          <p:cNvCxnSpPr/>
          <p:nvPr/>
        </p:nvCxnSpPr>
        <p:spPr>
          <a:xfrm>
            <a:off x="1281963" y="1923361"/>
            <a:ext cx="385953" cy="1149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550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4101</TotalTime>
  <Words>818</Words>
  <Application>Microsoft Office PowerPoint</Application>
  <PresentationFormat>Широкоэкранный</PresentationFormat>
  <Paragraphs>233</Paragraphs>
  <Slides>15</Slides>
  <Notes>1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Helvetica Neue</vt:lpstr>
      <vt:lpstr>Wingdings</vt:lpstr>
      <vt:lpstr>Тема Office</vt:lpstr>
      <vt:lpstr>Design of the front-end electronics based on multichannel IDEAS ASICs for Silicon and GEM detectors</vt:lpstr>
      <vt:lpstr>Using of IDEAS ASICs for BM@N facility</vt:lpstr>
      <vt:lpstr>Number of Forward Silicon Tracking Detector channels for BM@N experiment</vt:lpstr>
      <vt:lpstr>Number of GEM Tracking System channels for BM@N experiment</vt:lpstr>
      <vt:lpstr>Front-end electronics block diagram</vt:lpstr>
      <vt:lpstr>IDEAS ASIC’s features</vt:lpstr>
      <vt:lpstr>IDEAS ASIC’s functional description</vt:lpstr>
      <vt:lpstr>FPGA Design</vt:lpstr>
      <vt:lpstr>Event readout</vt:lpstr>
      <vt:lpstr>Design of the Si beam profilometer</vt:lpstr>
      <vt:lpstr>Si beam profilometer prototype</vt:lpstr>
      <vt:lpstr>Презентация PowerPoint</vt:lpstr>
      <vt:lpstr>Conclusions</vt:lpstr>
      <vt:lpstr>Acknowledgments</vt:lpstr>
      <vt:lpstr>TA32cg2 &amp; TA32cg3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of the front-end electronics based on multichannel IDEAS ASICs for silicon and GEM detectors</dc:title>
  <dc:creator>Yulia Ivanova</dc:creator>
  <cp:lastModifiedBy>Yulia Ivanova</cp:lastModifiedBy>
  <cp:revision>409</cp:revision>
  <dcterms:created xsi:type="dcterms:W3CDTF">2019-04-29T11:47:59Z</dcterms:created>
  <dcterms:modified xsi:type="dcterms:W3CDTF">2019-10-28T13:34:33Z</dcterms:modified>
</cp:coreProperties>
</file>