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5" r:id="rId3"/>
    <p:sldId id="266" r:id="rId4"/>
    <p:sldId id="260" r:id="rId5"/>
    <p:sldId id="261" r:id="rId6"/>
    <p:sldId id="257" r:id="rId7"/>
    <p:sldId id="267" r:id="rId8"/>
    <p:sldId id="259" r:id="rId9"/>
    <p:sldId id="264" r:id="rId10"/>
    <p:sldId id="268"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28" autoAdjust="0"/>
  </p:normalViewPr>
  <p:slideViewPr>
    <p:cSldViewPr>
      <p:cViewPr varScale="1">
        <p:scale>
          <a:sx n="111" d="100"/>
          <a:sy n="111" d="100"/>
        </p:scale>
        <p:origin x="9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F08203A2-B3EA-4890-A512-BA1567A1CC3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a:extLst>
              <a:ext uri="{FF2B5EF4-FFF2-40B4-BE49-F238E27FC236}">
                <a16:creationId xmlns:a16="http://schemas.microsoft.com/office/drawing/2014/main" id="{C94405C4-0CB6-48B7-9235-C4D5068695E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AF40231-3CF0-4FB7-9E56-AB03EFC4753D}" type="datetimeFigureOut">
              <a:rPr lang="ru-RU"/>
              <a:pPr>
                <a:defRPr/>
              </a:pPr>
              <a:t>27.09.2019</a:t>
            </a:fld>
            <a:endParaRPr lang="ru-RU"/>
          </a:p>
        </p:txBody>
      </p:sp>
      <p:sp>
        <p:nvSpPr>
          <p:cNvPr id="4" name="Образ слайда 3">
            <a:extLst>
              <a:ext uri="{FF2B5EF4-FFF2-40B4-BE49-F238E27FC236}">
                <a16:creationId xmlns:a16="http://schemas.microsoft.com/office/drawing/2014/main" id="{D6527527-E740-45A1-BC8B-52037417B58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id="{C250EAF1-72EA-4139-A8D2-7F8451A5D01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id="{F1D1165C-B3BF-4558-B1BC-29B0F7F02B6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a:extLst>
              <a:ext uri="{FF2B5EF4-FFF2-40B4-BE49-F238E27FC236}">
                <a16:creationId xmlns:a16="http://schemas.microsoft.com/office/drawing/2014/main" id="{D9336599-7F55-4626-A4E8-5D8B44E94D0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78308F5-7AEE-410D-9BAF-F2567FF6650C}" type="slidenum">
              <a:rPr lang="ru-RU" altLang="ru-RU"/>
              <a:pPr/>
              <a:t>‹#›</a:t>
            </a:fld>
            <a:endParaRPr lang="ru-RU" altLang="ru-RU"/>
          </a:p>
        </p:txBody>
      </p:sp>
    </p:spTree>
    <p:extLst>
      <p:ext uri="{BB962C8B-B14F-4D97-AF65-F5344CB8AC3E}">
        <p14:creationId xmlns:p14="http://schemas.microsoft.com/office/powerpoint/2010/main" val="2400257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a:extLst>
              <a:ext uri="{FF2B5EF4-FFF2-40B4-BE49-F238E27FC236}">
                <a16:creationId xmlns:a16="http://schemas.microsoft.com/office/drawing/2014/main" id="{B19F28D8-4573-4B2A-8A62-D8CD3183F725}"/>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Группа 15">
            <a:extLst>
              <a:ext uri="{FF2B5EF4-FFF2-40B4-BE49-F238E27FC236}">
                <a16:creationId xmlns:a16="http://schemas.microsoft.com/office/drawing/2014/main" id="{8067EAE9-9A9A-4129-89D5-CD6DBB870D72}"/>
              </a:ext>
            </a:extLst>
          </p:cNvPr>
          <p:cNvGrpSpPr>
            <a:grpSpLocks/>
          </p:cNvGrpSpPr>
          <p:nvPr/>
        </p:nvGrpSpPr>
        <p:grpSpPr bwMode="auto">
          <a:xfrm>
            <a:off x="-3175" y="4953000"/>
            <a:ext cx="9147175" cy="1911350"/>
            <a:chOff x="-3765" y="4832896"/>
            <a:chExt cx="9147765" cy="2032192"/>
          </a:xfrm>
        </p:grpSpPr>
        <p:sp>
          <p:nvSpPr>
            <p:cNvPr id="6" name="Полилиния 16">
              <a:extLst>
                <a:ext uri="{FF2B5EF4-FFF2-40B4-BE49-F238E27FC236}">
                  <a16:creationId xmlns:a16="http://schemas.microsoft.com/office/drawing/2014/main" id="{D088A151-B964-4768-80BB-C034C0F08BFE}"/>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Полилиния 18">
              <a:extLst>
                <a:ext uri="{FF2B5EF4-FFF2-40B4-BE49-F238E27FC236}">
                  <a16:creationId xmlns:a16="http://schemas.microsoft.com/office/drawing/2014/main" id="{7CF82EEC-E984-4626-A9B5-D8E53BA8B014}"/>
                </a:ext>
              </a:extLst>
            </p:cNvPr>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9">
              <a:extLst>
                <a:ext uri="{FF2B5EF4-FFF2-40B4-BE49-F238E27FC236}">
                  <a16:creationId xmlns:a16="http://schemas.microsoft.com/office/drawing/2014/main" id="{D7A4AC8E-97B6-4ECD-A9CF-A8B90DB6B2B5}"/>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Прямая соединительная линия 9">
              <a:extLst>
                <a:ext uri="{FF2B5EF4-FFF2-40B4-BE49-F238E27FC236}">
                  <a16:creationId xmlns:a16="http://schemas.microsoft.com/office/drawing/2014/main" id="{8D53DA37-7318-4317-99CE-460BE7EA771E}"/>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11" name="Дата 29">
            <a:extLst>
              <a:ext uri="{FF2B5EF4-FFF2-40B4-BE49-F238E27FC236}">
                <a16:creationId xmlns:a16="http://schemas.microsoft.com/office/drawing/2014/main" id="{551E34F4-D620-4364-BA83-9E3FAC42C178}"/>
              </a:ext>
            </a:extLst>
          </p:cNvPr>
          <p:cNvSpPr>
            <a:spLocks noGrp="1"/>
          </p:cNvSpPr>
          <p:nvPr>
            <p:ph type="dt" sz="half" idx="10"/>
          </p:nvPr>
        </p:nvSpPr>
        <p:spPr/>
        <p:txBody>
          <a:bodyPr/>
          <a:lstStyle>
            <a:lvl1pPr>
              <a:defRPr>
                <a:solidFill>
                  <a:srgbClr val="FFFFFF"/>
                </a:solidFill>
              </a:defRPr>
            </a:lvl1pPr>
            <a:extLst/>
          </a:lstStyle>
          <a:p>
            <a:pPr>
              <a:defRPr/>
            </a:pPr>
            <a:fld id="{2E5B5221-5B45-4CEB-9FA9-749C79A6698F}" type="datetimeFigureOut">
              <a:rPr lang="ru-RU"/>
              <a:pPr>
                <a:defRPr/>
              </a:pPr>
              <a:t>27.09.2019</a:t>
            </a:fld>
            <a:endParaRPr lang="ru-RU"/>
          </a:p>
        </p:txBody>
      </p:sp>
      <p:sp>
        <p:nvSpPr>
          <p:cNvPr id="12" name="Нижний колонтитул 18">
            <a:extLst>
              <a:ext uri="{FF2B5EF4-FFF2-40B4-BE49-F238E27FC236}">
                <a16:creationId xmlns:a16="http://schemas.microsoft.com/office/drawing/2014/main" id="{411BA207-33EF-4D40-B0B5-EE8E4C9FB2C2}"/>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a:extLst>
              <a:ext uri="{FF2B5EF4-FFF2-40B4-BE49-F238E27FC236}">
                <a16:creationId xmlns:a16="http://schemas.microsoft.com/office/drawing/2014/main" id="{A2F8167F-5DBD-45D5-9985-D719620FE126}"/>
              </a:ext>
            </a:extLst>
          </p:cNvPr>
          <p:cNvSpPr>
            <a:spLocks noGrp="1"/>
          </p:cNvSpPr>
          <p:nvPr>
            <p:ph type="sldNum" sz="quarter" idx="12"/>
          </p:nvPr>
        </p:nvSpPr>
        <p:spPr/>
        <p:txBody>
          <a:bodyPr/>
          <a:lstStyle>
            <a:lvl1pPr>
              <a:defRPr>
                <a:solidFill>
                  <a:srgbClr val="FFFFFF"/>
                </a:solidFill>
              </a:defRPr>
            </a:lvl1pPr>
          </a:lstStyle>
          <a:p>
            <a:fld id="{5730FDAF-949C-40BE-8D05-626CBC92113C}" type="slidenum">
              <a:rPr lang="ru-RU" altLang="ru-RU"/>
              <a:pPr/>
              <a:t>‹#›</a:t>
            </a:fld>
            <a:endParaRPr lang="ru-RU" altLang="ru-RU"/>
          </a:p>
        </p:txBody>
      </p:sp>
    </p:spTree>
    <p:extLst>
      <p:ext uri="{BB962C8B-B14F-4D97-AF65-F5344CB8AC3E}">
        <p14:creationId xmlns:p14="http://schemas.microsoft.com/office/powerpoint/2010/main" val="294036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a:extLst>
              <a:ext uri="{FF2B5EF4-FFF2-40B4-BE49-F238E27FC236}">
                <a16:creationId xmlns:a16="http://schemas.microsoft.com/office/drawing/2014/main" id="{F351D372-96C0-4782-9C83-343B6D1E06C2}"/>
              </a:ext>
            </a:extLst>
          </p:cNvPr>
          <p:cNvSpPr>
            <a:spLocks noGrp="1"/>
          </p:cNvSpPr>
          <p:nvPr>
            <p:ph type="dt" sz="half" idx="10"/>
          </p:nvPr>
        </p:nvSpPr>
        <p:spPr/>
        <p:txBody>
          <a:bodyPr/>
          <a:lstStyle>
            <a:lvl1pPr>
              <a:defRPr/>
            </a:lvl1pPr>
          </a:lstStyle>
          <a:p>
            <a:pPr>
              <a:defRPr/>
            </a:pPr>
            <a:fld id="{9B6FB453-AA88-469E-AFF9-1D3C39A42123}" type="datetimeFigureOut">
              <a:rPr lang="ru-RU"/>
              <a:pPr>
                <a:defRPr/>
              </a:pPr>
              <a:t>27.09.2019</a:t>
            </a:fld>
            <a:endParaRPr lang="ru-RU"/>
          </a:p>
        </p:txBody>
      </p:sp>
      <p:sp>
        <p:nvSpPr>
          <p:cNvPr id="5" name="Нижний колонтитул 21">
            <a:extLst>
              <a:ext uri="{FF2B5EF4-FFF2-40B4-BE49-F238E27FC236}">
                <a16:creationId xmlns:a16="http://schemas.microsoft.com/office/drawing/2014/main" id="{9B135ADA-8FFE-4B51-9695-1EE7D4D760B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290DC1D9-BC9D-4523-A9DC-D18A08AC1C77}"/>
              </a:ext>
            </a:extLst>
          </p:cNvPr>
          <p:cNvSpPr>
            <a:spLocks noGrp="1"/>
          </p:cNvSpPr>
          <p:nvPr>
            <p:ph type="sldNum" sz="quarter" idx="12"/>
          </p:nvPr>
        </p:nvSpPr>
        <p:spPr/>
        <p:txBody>
          <a:bodyPr/>
          <a:lstStyle>
            <a:lvl1pPr>
              <a:defRPr/>
            </a:lvl1pPr>
          </a:lstStyle>
          <a:p>
            <a:fld id="{B1C3F65C-9ADF-4794-A0F4-6682DE486C58}" type="slidenum">
              <a:rPr lang="ru-RU" altLang="ru-RU"/>
              <a:pPr/>
              <a:t>‹#›</a:t>
            </a:fld>
            <a:endParaRPr lang="ru-RU" altLang="ru-RU"/>
          </a:p>
        </p:txBody>
      </p:sp>
    </p:spTree>
    <p:extLst>
      <p:ext uri="{BB962C8B-B14F-4D97-AF65-F5344CB8AC3E}">
        <p14:creationId xmlns:p14="http://schemas.microsoft.com/office/powerpoint/2010/main" val="240511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a:extLst>
              <a:ext uri="{FF2B5EF4-FFF2-40B4-BE49-F238E27FC236}">
                <a16:creationId xmlns:a16="http://schemas.microsoft.com/office/drawing/2014/main" id="{111A3BEA-B2B3-476A-A456-CB1A313E65F8}"/>
              </a:ext>
            </a:extLst>
          </p:cNvPr>
          <p:cNvSpPr>
            <a:spLocks noGrp="1"/>
          </p:cNvSpPr>
          <p:nvPr>
            <p:ph type="dt" sz="half" idx="10"/>
          </p:nvPr>
        </p:nvSpPr>
        <p:spPr/>
        <p:txBody>
          <a:bodyPr/>
          <a:lstStyle>
            <a:lvl1pPr>
              <a:defRPr/>
            </a:lvl1pPr>
          </a:lstStyle>
          <a:p>
            <a:pPr>
              <a:defRPr/>
            </a:pPr>
            <a:fld id="{02E945D1-26AD-4EFB-A388-4D8DE9B51A60}" type="datetimeFigureOut">
              <a:rPr lang="ru-RU"/>
              <a:pPr>
                <a:defRPr/>
              </a:pPr>
              <a:t>27.09.2019</a:t>
            </a:fld>
            <a:endParaRPr lang="ru-RU"/>
          </a:p>
        </p:txBody>
      </p:sp>
      <p:sp>
        <p:nvSpPr>
          <p:cNvPr id="5" name="Нижний колонтитул 21">
            <a:extLst>
              <a:ext uri="{FF2B5EF4-FFF2-40B4-BE49-F238E27FC236}">
                <a16:creationId xmlns:a16="http://schemas.microsoft.com/office/drawing/2014/main" id="{1BDE7FD4-67A2-49A7-B1FD-CA5824EF38D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82C0CFA1-F026-45DB-8216-E87CDCD120A3}"/>
              </a:ext>
            </a:extLst>
          </p:cNvPr>
          <p:cNvSpPr>
            <a:spLocks noGrp="1"/>
          </p:cNvSpPr>
          <p:nvPr>
            <p:ph type="sldNum" sz="quarter" idx="12"/>
          </p:nvPr>
        </p:nvSpPr>
        <p:spPr/>
        <p:txBody>
          <a:bodyPr/>
          <a:lstStyle>
            <a:lvl1pPr>
              <a:defRPr/>
            </a:lvl1pPr>
          </a:lstStyle>
          <a:p>
            <a:fld id="{02FAD39F-3AF2-4EED-AA81-362AA1105113}" type="slidenum">
              <a:rPr lang="ru-RU" altLang="ru-RU"/>
              <a:pPr/>
              <a:t>‹#›</a:t>
            </a:fld>
            <a:endParaRPr lang="ru-RU" altLang="ru-RU"/>
          </a:p>
        </p:txBody>
      </p:sp>
    </p:spTree>
    <p:extLst>
      <p:ext uri="{BB962C8B-B14F-4D97-AF65-F5344CB8AC3E}">
        <p14:creationId xmlns:p14="http://schemas.microsoft.com/office/powerpoint/2010/main" val="276550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a:extLst>
              <a:ext uri="{FF2B5EF4-FFF2-40B4-BE49-F238E27FC236}">
                <a16:creationId xmlns:a16="http://schemas.microsoft.com/office/drawing/2014/main" id="{631CDAF4-28B2-4008-A654-D706AB311982}"/>
              </a:ext>
            </a:extLst>
          </p:cNvPr>
          <p:cNvSpPr>
            <a:spLocks noGrp="1"/>
          </p:cNvSpPr>
          <p:nvPr>
            <p:ph type="dt" sz="half" idx="10"/>
          </p:nvPr>
        </p:nvSpPr>
        <p:spPr/>
        <p:txBody>
          <a:bodyPr/>
          <a:lstStyle>
            <a:lvl1pPr>
              <a:defRPr/>
            </a:lvl1pPr>
          </a:lstStyle>
          <a:p>
            <a:pPr>
              <a:defRPr/>
            </a:pPr>
            <a:fld id="{48CC230F-4FBA-4695-BA70-8CE04494EB85}" type="datetimeFigureOut">
              <a:rPr lang="ru-RU"/>
              <a:pPr>
                <a:defRPr/>
              </a:pPr>
              <a:t>27.09.2019</a:t>
            </a:fld>
            <a:endParaRPr lang="ru-RU"/>
          </a:p>
        </p:txBody>
      </p:sp>
      <p:sp>
        <p:nvSpPr>
          <p:cNvPr id="5" name="Нижний колонтитул 21">
            <a:extLst>
              <a:ext uri="{FF2B5EF4-FFF2-40B4-BE49-F238E27FC236}">
                <a16:creationId xmlns:a16="http://schemas.microsoft.com/office/drawing/2014/main" id="{AF80BCBF-557E-4836-B2A1-5016CEF6926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FCDC123E-0531-4B65-A234-CADB3D158095}"/>
              </a:ext>
            </a:extLst>
          </p:cNvPr>
          <p:cNvSpPr>
            <a:spLocks noGrp="1"/>
          </p:cNvSpPr>
          <p:nvPr>
            <p:ph type="sldNum" sz="quarter" idx="12"/>
          </p:nvPr>
        </p:nvSpPr>
        <p:spPr/>
        <p:txBody>
          <a:bodyPr/>
          <a:lstStyle>
            <a:lvl1pPr>
              <a:defRPr/>
            </a:lvl1pPr>
          </a:lstStyle>
          <a:p>
            <a:fld id="{11028D49-33C6-4507-BE84-364466E5BA69}" type="slidenum">
              <a:rPr lang="ru-RU" altLang="ru-RU"/>
              <a:pPr/>
              <a:t>‹#›</a:t>
            </a:fld>
            <a:endParaRPr lang="ru-RU" altLang="ru-RU"/>
          </a:p>
        </p:txBody>
      </p:sp>
    </p:spTree>
    <p:extLst>
      <p:ext uri="{BB962C8B-B14F-4D97-AF65-F5344CB8AC3E}">
        <p14:creationId xmlns:p14="http://schemas.microsoft.com/office/powerpoint/2010/main" val="28421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Нашивка 10">
            <a:extLst>
              <a:ext uri="{FF2B5EF4-FFF2-40B4-BE49-F238E27FC236}">
                <a16:creationId xmlns:a16="http://schemas.microsoft.com/office/drawing/2014/main" id="{D75051D6-F0DB-4C1A-8911-B87408566B6C}"/>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Нашивка 15">
            <a:extLst>
              <a:ext uri="{FF2B5EF4-FFF2-40B4-BE49-F238E27FC236}">
                <a16:creationId xmlns:a16="http://schemas.microsoft.com/office/drawing/2014/main" id="{2D0B0C3A-4E7B-4EB9-8967-EDA8F6B1A3C8}"/>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6" name="Дата 3">
            <a:extLst>
              <a:ext uri="{FF2B5EF4-FFF2-40B4-BE49-F238E27FC236}">
                <a16:creationId xmlns:a16="http://schemas.microsoft.com/office/drawing/2014/main" id="{4E4B5A72-69B4-45B2-834D-86388FB5C7F7}"/>
              </a:ext>
            </a:extLst>
          </p:cNvPr>
          <p:cNvSpPr>
            <a:spLocks noGrp="1"/>
          </p:cNvSpPr>
          <p:nvPr>
            <p:ph type="dt" sz="half" idx="10"/>
          </p:nvPr>
        </p:nvSpPr>
        <p:spPr/>
        <p:txBody>
          <a:bodyPr/>
          <a:lstStyle>
            <a:lvl1pPr>
              <a:defRPr/>
            </a:lvl1pPr>
            <a:extLst/>
          </a:lstStyle>
          <a:p>
            <a:pPr>
              <a:defRPr/>
            </a:pPr>
            <a:fld id="{685D9654-E071-47B4-867B-52B51E6C2484}" type="datetimeFigureOut">
              <a:rPr lang="ru-RU"/>
              <a:pPr>
                <a:defRPr/>
              </a:pPr>
              <a:t>27.09.2019</a:t>
            </a:fld>
            <a:endParaRPr lang="ru-RU"/>
          </a:p>
        </p:txBody>
      </p:sp>
      <p:sp>
        <p:nvSpPr>
          <p:cNvPr id="7" name="Нижний колонтитул 4">
            <a:extLst>
              <a:ext uri="{FF2B5EF4-FFF2-40B4-BE49-F238E27FC236}">
                <a16:creationId xmlns:a16="http://schemas.microsoft.com/office/drawing/2014/main" id="{BE169884-D3DA-4D87-B1E1-9A4EEFD78940}"/>
              </a:ext>
            </a:extLst>
          </p:cNvPr>
          <p:cNvSpPr>
            <a:spLocks noGrp="1"/>
          </p:cNvSpPr>
          <p:nvPr>
            <p:ph type="ftr" sz="quarter" idx="11"/>
          </p:nvPr>
        </p:nvSpPr>
        <p:spPr/>
        <p:txBody>
          <a:bodyPr/>
          <a:lstStyle>
            <a:lvl1pPr>
              <a:defRPr/>
            </a:lvl1pPr>
            <a:extLst/>
          </a:lstStyle>
          <a:p>
            <a:pPr>
              <a:defRPr/>
            </a:pPr>
            <a:endParaRPr lang="ru-RU"/>
          </a:p>
        </p:txBody>
      </p:sp>
      <p:sp>
        <p:nvSpPr>
          <p:cNvPr id="8" name="Номер слайда 5">
            <a:extLst>
              <a:ext uri="{FF2B5EF4-FFF2-40B4-BE49-F238E27FC236}">
                <a16:creationId xmlns:a16="http://schemas.microsoft.com/office/drawing/2014/main" id="{61165CCA-0CC2-449E-BA53-6764B6BB3508}"/>
              </a:ext>
            </a:extLst>
          </p:cNvPr>
          <p:cNvSpPr>
            <a:spLocks noGrp="1"/>
          </p:cNvSpPr>
          <p:nvPr>
            <p:ph type="sldNum" sz="quarter" idx="12"/>
          </p:nvPr>
        </p:nvSpPr>
        <p:spPr/>
        <p:txBody>
          <a:bodyPr/>
          <a:lstStyle>
            <a:lvl1pPr>
              <a:defRPr/>
            </a:lvl1pPr>
          </a:lstStyle>
          <a:p>
            <a:fld id="{55225931-FFD8-4F16-8009-E7648E8A49B9}" type="slidenum">
              <a:rPr lang="ru-RU" altLang="ru-RU"/>
              <a:pPr/>
              <a:t>‹#›</a:t>
            </a:fld>
            <a:endParaRPr lang="ru-RU" altLang="ru-RU"/>
          </a:p>
        </p:txBody>
      </p:sp>
    </p:spTree>
    <p:extLst>
      <p:ext uri="{BB962C8B-B14F-4D97-AF65-F5344CB8AC3E}">
        <p14:creationId xmlns:p14="http://schemas.microsoft.com/office/powerpoint/2010/main" val="178405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Заголовок 7"/>
          <p:cNvSpPr>
            <a:spLocks noGrp="1"/>
          </p:cNvSpPr>
          <p:nvPr>
            <p:ph type="title"/>
          </p:nvPr>
        </p:nvSpPr>
        <p:spPr/>
        <p:txBody>
          <a:bodyPr rtlCol="0"/>
          <a:lstStyle/>
          <a:p>
            <a:r>
              <a:rPr lang="ru-RU"/>
              <a:t>Образец заголовка</a:t>
            </a:r>
            <a:endParaRPr lang="en-US"/>
          </a:p>
        </p:txBody>
      </p:sp>
      <p:sp>
        <p:nvSpPr>
          <p:cNvPr id="5" name="Дата 9">
            <a:extLst>
              <a:ext uri="{FF2B5EF4-FFF2-40B4-BE49-F238E27FC236}">
                <a16:creationId xmlns:a16="http://schemas.microsoft.com/office/drawing/2014/main" id="{AF5106D1-1BFE-4DCC-BB23-BC07D8DC6875}"/>
              </a:ext>
            </a:extLst>
          </p:cNvPr>
          <p:cNvSpPr>
            <a:spLocks noGrp="1"/>
          </p:cNvSpPr>
          <p:nvPr>
            <p:ph type="dt" sz="half" idx="10"/>
          </p:nvPr>
        </p:nvSpPr>
        <p:spPr/>
        <p:txBody>
          <a:bodyPr/>
          <a:lstStyle>
            <a:lvl1pPr>
              <a:defRPr/>
            </a:lvl1pPr>
          </a:lstStyle>
          <a:p>
            <a:pPr>
              <a:defRPr/>
            </a:pPr>
            <a:fld id="{FB87938F-C645-4A65-B176-D9C2A48CB751}" type="datetimeFigureOut">
              <a:rPr lang="ru-RU"/>
              <a:pPr>
                <a:defRPr/>
              </a:pPr>
              <a:t>27.09.2019</a:t>
            </a:fld>
            <a:endParaRPr lang="ru-RU"/>
          </a:p>
        </p:txBody>
      </p:sp>
      <p:sp>
        <p:nvSpPr>
          <p:cNvPr id="6" name="Нижний колонтитул 21">
            <a:extLst>
              <a:ext uri="{FF2B5EF4-FFF2-40B4-BE49-F238E27FC236}">
                <a16:creationId xmlns:a16="http://schemas.microsoft.com/office/drawing/2014/main" id="{E57B201D-2948-4C87-BC6E-0281D9458D9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17">
            <a:extLst>
              <a:ext uri="{FF2B5EF4-FFF2-40B4-BE49-F238E27FC236}">
                <a16:creationId xmlns:a16="http://schemas.microsoft.com/office/drawing/2014/main" id="{5C9175BE-F3FE-4096-B7D1-459E40C89881}"/>
              </a:ext>
            </a:extLst>
          </p:cNvPr>
          <p:cNvSpPr>
            <a:spLocks noGrp="1"/>
          </p:cNvSpPr>
          <p:nvPr>
            <p:ph type="sldNum" sz="quarter" idx="12"/>
          </p:nvPr>
        </p:nvSpPr>
        <p:spPr/>
        <p:txBody>
          <a:bodyPr/>
          <a:lstStyle>
            <a:lvl1pPr>
              <a:defRPr/>
            </a:lvl1pPr>
          </a:lstStyle>
          <a:p>
            <a:fld id="{46482D15-8CBC-4A43-AFEE-C36DE16CB97B}" type="slidenum">
              <a:rPr lang="ru-RU" altLang="ru-RU"/>
              <a:pPr/>
              <a:t>‹#›</a:t>
            </a:fld>
            <a:endParaRPr lang="ru-RU" altLang="ru-RU"/>
          </a:p>
        </p:txBody>
      </p:sp>
    </p:spTree>
    <p:extLst>
      <p:ext uri="{BB962C8B-B14F-4D97-AF65-F5344CB8AC3E}">
        <p14:creationId xmlns:p14="http://schemas.microsoft.com/office/powerpoint/2010/main" val="213671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C21FE3FA-2D3D-451A-A2AF-56D6DEE900EB}"/>
              </a:ext>
            </a:extLst>
          </p:cNvPr>
          <p:cNvSpPr>
            <a:spLocks noGrp="1"/>
          </p:cNvSpPr>
          <p:nvPr>
            <p:ph type="dt" sz="half" idx="10"/>
          </p:nvPr>
        </p:nvSpPr>
        <p:spPr/>
        <p:txBody>
          <a:bodyPr/>
          <a:lstStyle>
            <a:lvl1pPr>
              <a:defRPr/>
            </a:lvl1pPr>
            <a:extLst/>
          </a:lstStyle>
          <a:p>
            <a:pPr>
              <a:defRPr/>
            </a:pPr>
            <a:fld id="{4DB61A13-5714-4B71-B849-9DD3E268AB3C}" type="datetimeFigureOut">
              <a:rPr lang="ru-RU"/>
              <a:pPr>
                <a:defRPr/>
              </a:pPr>
              <a:t>27.09.2019</a:t>
            </a:fld>
            <a:endParaRPr lang="ru-RU"/>
          </a:p>
        </p:txBody>
      </p:sp>
      <p:sp>
        <p:nvSpPr>
          <p:cNvPr id="8" name="Нижний колонтитул 7">
            <a:extLst>
              <a:ext uri="{FF2B5EF4-FFF2-40B4-BE49-F238E27FC236}">
                <a16:creationId xmlns:a16="http://schemas.microsoft.com/office/drawing/2014/main" id="{AA2EFC23-6293-4B8D-8213-33397077AD1A}"/>
              </a:ext>
            </a:extLst>
          </p:cNvPr>
          <p:cNvSpPr>
            <a:spLocks noGrp="1"/>
          </p:cNvSpPr>
          <p:nvPr>
            <p:ph type="ftr" sz="quarter" idx="11"/>
          </p:nvPr>
        </p:nvSpPr>
        <p:spPr/>
        <p:txBody>
          <a:bodyPr/>
          <a:lstStyle>
            <a:lvl1pPr>
              <a:defRPr/>
            </a:lvl1pPr>
            <a:extLst/>
          </a:lstStyle>
          <a:p>
            <a:pPr>
              <a:defRPr/>
            </a:pPr>
            <a:endParaRPr lang="ru-RU"/>
          </a:p>
        </p:txBody>
      </p:sp>
      <p:sp>
        <p:nvSpPr>
          <p:cNvPr id="9" name="Номер слайда 8">
            <a:extLst>
              <a:ext uri="{FF2B5EF4-FFF2-40B4-BE49-F238E27FC236}">
                <a16:creationId xmlns:a16="http://schemas.microsoft.com/office/drawing/2014/main" id="{9A1A7F6C-2BFB-465F-95E5-A6AD01DA5F4C}"/>
              </a:ext>
            </a:extLst>
          </p:cNvPr>
          <p:cNvSpPr>
            <a:spLocks noGrp="1"/>
          </p:cNvSpPr>
          <p:nvPr>
            <p:ph type="sldNum" sz="quarter" idx="12"/>
          </p:nvPr>
        </p:nvSpPr>
        <p:spPr/>
        <p:txBody>
          <a:bodyPr/>
          <a:lstStyle>
            <a:lvl1pPr>
              <a:defRPr/>
            </a:lvl1pPr>
          </a:lstStyle>
          <a:p>
            <a:fld id="{9C04129A-A855-4B82-A137-3487EEB86AD2}" type="slidenum">
              <a:rPr lang="ru-RU" altLang="ru-RU"/>
              <a:pPr/>
              <a:t>‹#›</a:t>
            </a:fld>
            <a:endParaRPr lang="ru-RU" altLang="ru-RU"/>
          </a:p>
        </p:txBody>
      </p:sp>
    </p:spTree>
    <p:extLst>
      <p:ext uri="{BB962C8B-B14F-4D97-AF65-F5344CB8AC3E}">
        <p14:creationId xmlns:p14="http://schemas.microsoft.com/office/powerpoint/2010/main" val="30423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a:t>Образец заголовка</a:t>
            </a:r>
            <a:endParaRPr lang="en-US"/>
          </a:p>
        </p:txBody>
      </p:sp>
      <p:sp>
        <p:nvSpPr>
          <p:cNvPr id="3" name="Дата 9">
            <a:extLst>
              <a:ext uri="{FF2B5EF4-FFF2-40B4-BE49-F238E27FC236}">
                <a16:creationId xmlns:a16="http://schemas.microsoft.com/office/drawing/2014/main" id="{455A58AD-1539-4BFA-875B-DEB657BDA702}"/>
              </a:ext>
            </a:extLst>
          </p:cNvPr>
          <p:cNvSpPr>
            <a:spLocks noGrp="1"/>
          </p:cNvSpPr>
          <p:nvPr>
            <p:ph type="dt" sz="half" idx="10"/>
          </p:nvPr>
        </p:nvSpPr>
        <p:spPr/>
        <p:txBody>
          <a:bodyPr/>
          <a:lstStyle>
            <a:lvl1pPr>
              <a:defRPr/>
            </a:lvl1pPr>
          </a:lstStyle>
          <a:p>
            <a:pPr>
              <a:defRPr/>
            </a:pPr>
            <a:fld id="{4B53F9EE-7F6D-4A6E-AF82-D4A3F9B8D33F}" type="datetimeFigureOut">
              <a:rPr lang="ru-RU"/>
              <a:pPr>
                <a:defRPr/>
              </a:pPr>
              <a:t>27.09.2019</a:t>
            </a:fld>
            <a:endParaRPr lang="ru-RU"/>
          </a:p>
        </p:txBody>
      </p:sp>
      <p:sp>
        <p:nvSpPr>
          <p:cNvPr id="4" name="Нижний колонтитул 21">
            <a:extLst>
              <a:ext uri="{FF2B5EF4-FFF2-40B4-BE49-F238E27FC236}">
                <a16:creationId xmlns:a16="http://schemas.microsoft.com/office/drawing/2014/main" id="{EA388385-744D-4529-BF57-49EBD12DF3F4}"/>
              </a:ext>
            </a:extLst>
          </p:cNvPr>
          <p:cNvSpPr>
            <a:spLocks noGrp="1"/>
          </p:cNvSpPr>
          <p:nvPr>
            <p:ph type="ftr" sz="quarter" idx="11"/>
          </p:nvPr>
        </p:nvSpPr>
        <p:spPr/>
        <p:txBody>
          <a:bodyPr/>
          <a:lstStyle>
            <a:lvl1pPr>
              <a:defRPr/>
            </a:lvl1pPr>
          </a:lstStyle>
          <a:p>
            <a:pPr>
              <a:defRPr/>
            </a:pPr>
            <a:endParaRPr lang="ru-RU"/>
          </a:p>
        </p:txBody>
      </p:sp>
      <p:sp>
        <p:nvSpPr>
          <p:cNvPr id="5" name="Номер слайда 17">
            <a:extLst>
              <a:ext uri="{FF2B5EF4-FFF2-40B4-BE49-F238E27FC236}">
                <a16:creationId xmlns:a16="http://schemas.microsoft.com/office/drawing/2014/main" id="{9E11FCD4-0CBC-4505-83DE-8086866BECCB}"/>
              </a:ext>
            </a:extLst>
          </p:cNvPr>
          <p:cNvSpPr>
            <a:spLocks noGrp="1"/>
          </p:cNvSpPr>
          <p:nvPr>
            <p:ph type="sldNum" sz="quarter" idx="12"/>
          </p:nvPr>
        </p:nvSpPr>
        <p:spPr/>
        <p:txBody>
          <a:bodyPr/>
          <a:lstStyle>
            <a:lvl1pPr>
              <a:defRPr/>
            </a:lvl1pPr>
          </a:lstStyle>
          <a:p>
            <a:fld id="{3CF78982-1110-4C06-9B29-57053402B810}" type="slidenum">
              <a:rPr lang="ru-RU" altLang="ru-RU"/>
              <a:pPr/>
              <a:t>‹#›</a:t>
            </a:fld>
            <a:endParaRPr lang="ru-RU" altLang="ru-RU"/>
          </a:p>
        </p:txBody>
      </p:sp>
    </p:spTree>
    <p:extLst>
      <p:ext uri="{BB962C8B-B14F-4D97-AF65-F5344CB8AC3E}">
        <p14:creationId xmlns:p14="http://schemas.microsoft.com/office/powerpoint/2010/main" val="60716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a:extLst>
              <a:ext uri="{FF2B5EF4-FFF2-40B4-BE49-F238E27FC236}">
                <a16:creationId xmlns:a16="http://schemas.microsoft.com/office/drawing/2014/main" id="{FB4F3947-9D14-4B30-A18A-9A8A4ECFF01E}"/>
              </a:ext>
            </a:extLst>
          </p:cNvPr>
          <p:cNvSpPr>
            <a:spLocks noGrp="1"/>
          </p:cNvSpPr>
          <p:nvPr>
            <p:ph type="dt" sz="half" idx="10"/>
          </p:nvPr>
        </p:nvSpPr>
        <p:spPr/>
        <p:txBody>
          <a:bodyPr/>
          <a:lstStyle>
            <a:lvl1pPr>
              <a:defRPr/>
            </a:lvl1pPr>
          </a:lstStyle>
          <a:p>
            <a:pPr>
              <a:defRPr/>
            </a:pPr>
            <a:fld id="{15A4174C-D9C8-4F98-9EAB-CE98B487E83E}" type="datetimeFigureOut">
              <a:rPr lang="ru-RU"/>
              <a:pPr>
                <a:defRPr/>
              </a:pPr>
              <a:t>27.09.2019</a:t>
            </a:fld>
            <a:endParaRPr lang="ru-RU"/>
          </a:p>
        </p:txBody>
      </p:sp>
      <p:sp>
        <p:nvSpPr>
          <p:cNvPr id="3" name="Нижний колонтитул 21">
            <a:extLst>
              <a:ext uri="{FF2B5EF4-FFF2-40B4-BE49-F238E27FC236}">
                <a16:creationId xmlns:a16="http://schemas.microsoft.com/office/drawing/2014/main" id="{37331F69-BA15-4350-8C5D-81F4789FDE38}"/>
              </a:ext>
            </a:extLst>
          </p:cNvPr>
          <p:cNvSpPr>
            <a:spLocks noGrp="1"/>
          </p:cNvSpPr>
          <p:nvPr>
            <p:ph type="ftr" sz="quarter" idx="11"/>
          </p:nvPr>
        </p:nvSpPr>
        <p:spPr/>
        <p:txBody>
          <a:bodyPr/>
          <a:lstStyle>
            <a:lvl1pPr>
              <a:defRPr/>
            </a:lvl1pPr>
          </a:lstStyle>
          <a:p>
            <a:pPr>
              <a:defRPr/>
            </a:pPr>
            <a:endParaRPr lang="ru-RU"/>
          </a:p>
        </p:txBody>
      </p:sp>
      <p:sp>
        <p:nvSpPr>
          <p:cNvPr id="4" name="Номер слайда 17">
            <a:extLst>
              <a:ext uri="{FF2B5EF4-FFF2-40B4-BE49-F238E27FC236}">
                <a16:creationId xmlns:a16="http://schemas.microsoft.com/office/drawing/2014/main" id="{F341BEDC-ACAA-468D-B3C9-3945239EC2C4}"/>
              </a:ext>
            </a:extLst>
          </p:cNvPr>
          <p:cNvSpPr>
            <a:spLocks noGrp="1"/>
          </p:cNvSpPr>
          <p:nvPr>
            <p:ph type="sldNum" sz="quarter" idx="12"/>
          </p:nvPr>
        </p:nvSpPr>
        <p:spPr/>
        <p:txBody>
          <a:bodyPr/>
          <a:lstStyle>
            <a:lvl1pPr>
              <a:defRPr/>
            </a:lvl1pPr>
          </a:lstStyle>
          <a:p>
            <a:fld id="{7A206E02-C4CE-4A5D-9279-C600F9F7E40B}" type="slidenum">
              <a:rPr lang="ru-RU" altLang="ru-RU"/>
              <a:pPr/>
              <a:t>‹#›</a:t>
            </a:fld>
            <a:endParaRPr lang="ru-RU" altLang="ru-RU"/>
          </a:p>
        </p:txBody>
      </p:sp>
    </p:spTree>
    <p:extLst>
      <p:ext uri="{BB962C8B-B14F-4D97-AF65-F5344CB8AC3E}">
        <p14:creationId xmlns:p14="http://schemas.microsoft.com/office/powerpoint/2010/main" val="238577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8EFA1074-3B9D-4095-A58A-6A84C66DFBCC}"/>
              </a:ext>
            </a:extLst>
          </p:cNvPr>
          <p:cNvSpPr>
            <a:spLocks noGrp="1"/>
          </p:cNvSpPr>
          <p:nvPr>
            <p:ph type="dt" sz="half" idx="10"/>
          </p:nvPr>
        </p:nvSpPr>
        <p:spPr/>
        <p:txBody>
          <a:bodyPr/>
          <a:lstStyle>
            <a:lvl1pPr>
              <a:defRPr/>
            </a:lvl1pPr>
            <a:extLst/>
          </a:lstStyle>
          <a:p>
            <a:pPr>
              <a:defRPr/>
            </a:pPr>
            <a:fld id="{6A67ACE8-5E5D-47FB-9109-329678781930}" type="datetimeFigureOut">
              <a:rPr lang="ru-RU"/>
              <a:pPr>
                <a:defRPr/>
              </a:pPr>
              <a:t>27.09.2019</a:t>
            </a:fld>
            <a:endParaRPr lang="ru-RU"/>
          </a:p>
        </p:txBody>
      </p:sp>
      <p:sp>
        <p:nvSpPr>
          <p:cNvPr id="6" name="Нижний колонтитул 5">
            <a:extLst>
              <a:ext uri="{FF2B5EF4-FFF2-40B4-BE49-F238E27FC236}">
                <a16:creationId xmlns:a16="http://schemas.microsoft.com/office/drawing/2014/main" id="{0E6E6DE7-083B-4AE8-8C90-6B6C57AA2A49}"/>
              </a:ext>
            </a:extLst>
          </p:cNvPr>
          <p:cNvSpPr>
            <a:spLocks noGrp="1"/>
          </p:cNvSpPr>
          <p:nvPr>
            <p:ph type="ftr" sz="quarter" idx="11"/>
          </p:nvPr>
        </p:nvSpPr>
        <p:spPr/>
        <p:txBody>
          <a:bodyPr/>
          <a:lstStyle>
            <a:lvl1pPr>
              <a:defRPr/>
            </a:lvl1pPr>
            <a:extLst/>
          </a:lstStyle>
          <a:p>
            <a:pPr>
              <a:defRPr/>
            </a:pPr>
            <a:endParaRPr lang="ru-RU"/>
          </a:p>
        </p:txBody>
      </p:sp>
      <p:sp>
        <p:nvSpPr>
          <p:cNvPr id="7" name="Номер слайда 6">
            <a:extLst>
              <a:ext uri="{FF2B5EF4-FFF2-40B4-BE49-F238E27FC236}">
                <a16:creationId xmlns:a16="http://schemas.microsoft.com/office/drawing/2014/main" id="{61C97CBF-C2DF-4763-BEA7-47631C0E8FAD}"/>
              </a:ext>
            </a:extLst>
          </p:cNvPr>
          <p:cNvSpPr>
            <a:spLocks noGrp="1"/>
          </p:cNvSpPr>
          <p:nvPr>
            <p:ph type="sldNum" sz="quarter" idx="12"/>
          </p:nvPr>
        </p:nvSpPr>
        <p:spPr/>
        <p:txBody>
          <a:bodyPr/>
          <a:lstStyle>
            <a:lvl1pPr>
              <a:defRPr/>
            </a:lvl1pPr>
          </a:lstStyle>
          <a:p>
            <a:fld id="{47B29781-9FA6-47A8-BC38-FC6F866E397C}" type="slidenum">
              <a:rPr lang="ru-RU" altLang="ru-RU"/>
              <a:pPr/>
              <a:t>‹#›</a:t>
            </a:fld>
            <a:endParaRPr lang="ru-RU" altLang="ru-RU"/>
          </a:p>
        </p:txBody>
      </p:sp>
    </p:spTree>
    <p:extLst>
      <p:ext uri="{BB962C8B-B14F-4D97-AF65-F5344CB8AC3E}">
        <p14:creationId xmlns:p14="http://schemas.microsoft.com/office/powerpoint/2010/main" val="29681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10">
            <a:extLst>
              <a:ext uri="{FF2B5EF4-FFF2-40B4-BE49-F238E27FC236}">
                <a16:creationId xmlns:a16="http://schemas.microsoft.com/office/drawing/2014/main" id="{900B415B-C7D7-48CF-95A3-01D889583FC6}"/>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Полилиния 15">
            <a:extLst>
              <a:ext uri="{FF2B5EF4-FFF2-40B4-BE49-F238E27FC236}">
                <a16:creationId xmlns:a16="http://schemas.microsoft.com/office/drawing/2014/main" id="{13E8A65D-F0F5-4B75-91F3-8C60F6A6AC95}"/>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Прямоугольный треугольник 6">
            <a:extLst>
              <a:ext uri="{FF2B5EF4-FFF2-40B4-BE49-F238E27FC236}">
                <a16:creationId xmlns:a16="http://schemas.microsoft.com/office/drawing/2014/main" id="{05C9B70A-4B88-4E5B-BEDB-6C5A2592B448}"/>
              </a:ext>
            </a:extLst>
          </p:cNvPr>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7">
            <a:extLst>
              <a:ext uri="{FF2B5EF4-FFF2-40B4-BE49-F238E27FC236}">
                <a16:creationId xmlns:a16="http://schemas.microsoft.com/office/drawing/2014/main" id="{8F61982D-BEF9-47A1-9118-57A75FC94AB4}"/>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9">
            <a:extLst>
              <a:ext uri="{FF2B5EF4-FFF2-40B4-BE49-F238E27FC236}">
                <a16:creationId xmlns:a16="http://schemas.microsoft.com/office/drawing/2014/main" id="{E89C566A-4F38-4C4A-ADE4-FECDEC591BAF}"/>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Нашивка 20">
            <a:extLst>
              <a:ext uri="{FF2B5EF4-FFF2-40B4-BE49-F238E27FC236}">
                <a16:creationId xmlns:a16="http://schemas.microsoft.com/office/drawing/2014/main" id="{D5F30314-50CC-45D6-B138-16D9EF1C8E31}"/>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a:t>Образец заголовка</a:t>
            </a:r>
            <a:endParaRPr lang="en-US"/>
          </a:p>
        </p:txBody>
      </p:sp>
      <p:sp>
        <p:nvSpPr>
          <p:cNvPr id="11" name="Дата 4">
            <a:extLst>
              <a:ext uri="{FF2B5EF4-FFF2-40B4-BE49-F238E27FC236}">
                <a16:creationId xmlns:a16="http://schemas.microsoft.com/office/drawing/2014/main" id="{416602EC-5ED9-4BEE-BE73-6834C55DD1AF}"/>
              </a:ext>
            </a:extLst>
          </p:cNvPr>
          <p:cNvSpPr>
            <a:spLocks noGrp="1"/>
          </p:cNvSpPr>
          <p:nvPr>
            <p:ph type="dt" sz="half" idx="10"/>
          </p:nvPr>
        </p:nvSpPr>
        <p:spPr/>
        <p:txBody>
          <a:bodyPr/>
          <a:lstStyle>
            <a:lvl1pPr>
              <a:defRPr>
                <a:solidFill>
                  <a:schemeClr val="tx1"/>
                </a:solidFill>
              </a:defRPr>
            </a:lvl1pPr>
            <a:extLst/>
          </a:lstStyle>
          <a:p>
            <a:pPr>
              <a:defRPr/>
            </a:pPr>
            <a:fld id="{819B8753-B796-4A9F-96C6-129DEA949775}" type="datetimeFigureOut">
              <a:rPr lang="ru-RU"/>
              <a:pPr>
                <a:defRPr/>
              </a:pPr>
              <a:t>27.09.2019</a:t>
            </a:fld>
            <a:endParaRPr lang="ru-RU"/>
          </a:p>
        </p:txBody>
      </p:sp>
      <p:sp>
        <p:nvSpPr>
          <p:cNvPr id="12" name="Нижний колонтитул 5">
            <a:extLst>
              <a:ext uri="{FF2B5EF4-FFF2-40B4-BE49-F238E27FC236}">
                <a16:creationId xmlns:a16="http://schemas.microsoft.com/office/drawing/2014/main" id="{CF379DC8-A089-4BE8-AA3F-30300C214EE1}"/>
              </a:ext>
            </a:extLst>
          </p:cNvPr>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a:extLst>
              <a:ext uri="{FF2B5EF4-FFF2-40B4-BE49-F238E27FC236}">
                <a16:creationId xmlns:a16="http://schemas.microsoft.com/office/drawing/2014/main" id="{BC47CD5E-BA34-4FFD-891E-48CE6272CDA6}"/>
              </a:ext>
            </a:extLst>
          </p:cNvPr>
          <p:cNvSpPr>
            <a:spLocks noGrp="1"/>
          </p:cNvSpPr>
          <p:nvPr>
            <p:ph type="sldNum" sz="quarter" idx="12"/>
          </p:nvPr>
        </p:nvSpPr>
        <p:spPr/>
        <p:txBody>
          <a:bodyPr/>
          <a:lstStyle>
            <a:lvl1pPr>
              <a:defRPr/>
            </a:lvl1pPr>
          </a:lstStyle>
          <a:p>
            <a:fld id="{43530325-A688-4E9D-A902-F76C00A1D9D4}" type="slidenum">
              <a:rPr lang="ru-RU" altLang="ru-RU"/>
              <a:pPr/>
              <a:t>‹#›</a:t>
            </a:fld>
            <a:endParaRPr lang="ru-RU" altLang="ru-RU"/>
          </a:p>
        </p:txBody>
      </p:sp>
    </p:spTree>
    <p:extLst>
      <p:ext uri="{BB962C8B-B14F-4D97-AF65-F5344CB8AC3E}">
        <p14:creationId xmlns:p14="http://schemas.microsoft.com/office/powerpoint/2010/main" val="213233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Полилиния 12">
            <a:extLst>
              <a:ext uri="{FF2B5EF4-FFF2-40B4-BE49-F238E27FC236}">
                <a16:creationId xmlns:a16="http://schemas.microsoft.com/office/drawing/2014/main" id="{AA6A1CF4-3FD2-4C9B-BA61-49B7618F14B3}"/>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олилиния 11">
            <a:extLst>
              <a:ext uri="{FF2B5EF4-FFF2-40B4-BE49-F238E27FC236}">
                <a16:creationId xmlns:a16="http://schemas.microsoft.com/office/drawing/2014/main" id="{BCF4F0A5-1E52-4A50-BB95-3C1530068CAA}"/>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Прямоугольный треугольник 13">
            <a:extLst>
              <a:ext uri="{FF2B5EF4-FFF2-40B4-BE49-F238E27FC236}">
                <a16:creationId xmlns:a16="http://schemas.microsoft.com/office/drawing/2014/main" id="{129D8D84-B940-42F8-87A8-2649FD655723}"/>
              </a:ext>
            </a:extLst>
          </p:cNvPr>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Прямая соединительная линия 14">
            <a:extLst>
              <a:ext uri="{FF2B5EF4-FFF2-40B4-BE49-F238E27FC236}">
                <a16:creationId xmlns:a16="http://schemas.microsoft.com/office/drawing/2014/main" id="{C62AF7E3-1FD6-411C-80B5-FC31447D84BC}"/>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a:extLst>
              <a:ext uri="{FF2B5EF4-FFF2-40B4-BE49-F238E27FC236}">
                <a16:creationId xmlns:a16="http://schemas.microsoft.com/office/drawing/2014/main" id="{FC5D8937-54AD-4DA6-9CB4-3F8C185F25CB}"/>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2057" name="Текст 29">
            <a:extLst>
              <a:ext uri="{FF2B5EF4-FFF2-40B4-BE49-F238E27FC236}">
                <a16:creationId xmlns:a16="http://schemas.microsoft.com/office/drawing/2014/main" id="{99FA0F42-DDF1-44B1-8358-02325F5E65C3}"/>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a:extLst>
              <a:ext uri="{FF2B5EF4-FFF2-40B4-BE49-F238E27FC236}">
                <a16:creationId xmlns:a16="http://schemas.microsoft.com/office/drawing/2014/main" id="{A07F9489-BF86-4CC7-B670-13CD43A83C34}"/>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A4749C55-B8CF-4347-A022-1A9DACE55016}" type="datetimeFigureOut">
              <a:rPr lang="ru-RU"/>
              <a:pPr>
                <a:defRPr/>
              </a:pPr>
              <a:t>27.09.2019</a:t>
            </a:fld>
            <a:endParaRPr lang="ru-RU"/>
          </a:p>
        </p:txBody>
      </p:sp>
      <p:sp>
        <p:nvSpPr>
          <p:cNvPr id="22" name="Нижний колонтитул 21">
            <a:extLst>
              <a:ext uri="{FF2B5EF4-FFF2-40B4-BE49-F238E27FC236}">
                <a16:creationId xmlns:a16="http://schemas.microsoft.com/office/drawing/2014/main" id="{8D736263-460E-4C75-9BDF-744E09384ECA}"/>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a:extLst>
              <a:ext uri="{FF2B5EF4-FFF2-40B4-BE49-F238E27FC236}">
                <a16:creationId xmlns:a16="http://schemas.microsoft.com/office/drawing/2014/main" id="{1A652F34-536D-42A8-BA98-DB85A7504222}"/>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EBA2E65E-CB1F-4FDB-99B3-CFC2B961070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21" r:id="rId1"/>
    <p:sldLayoutId id="2147483815" r:id="rId2"/>
    <p:sldLayoutId id="2147483822" r:id="rId3"/>
    <p:sldLayoutId id="2147483816" r:id="rId4"/>
    <p:sldLayoutId id="2147483823" r:id="rId5"/>
    <p:sldLayoutId id="2147483817" r:id="rId6"/>
    <p:sldLayoutId id="2147483818" r:id="rId7"/>
    <p:sldLayoutId id="2147483824" r:id="rId8"/>
    <p:sldLayoutId id="2147483825" r:id="rId9"/>
    <p:sldLayoutId id="2147483819" r:id="rId10"/>
    <p:sldLayoutId id="214748382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E1172B-884D-4FA3-971D-E2122F9F50B4}"/>
              </a:ext>
            </a:extLst>
          </p:cNvPr>
          <p:cNvSpPr>
            <a:spLocks noGrp="1"/>
          </p:cNvSpPr>
          <p:nvPr>
            <p:ph type="ctrTitle"/>
          </p:nvPr>
        </p:nvSpPr>
        <p:spPr>
          <a:xfrm>
            <a:off x="685800" y="2387929"/>
            <a:ext cx="7772400" cy="3269921"/>
          </a:xfrm>
        </p:spPr>
        <p:txBody>
          <a:bodyPr>
            <a:normAutofit fontScale="90000"/>
          </a:bodyPr>
          <a:lstStyle/>
          <a:p>
            <a:pPr algn="ctr" eaLnBrk="1" fontAlgn="auto" hangingPunct="1">
              <a:lnSpc>
                <a:spcPct val="150000"/>
              </a:lnSpc>
              <a:spcAft>
                <a:spcPts val="0"/>
              </a:spcAft>
              <a:defRPr/>
            </a:pPr>
            <a:br>
              <a:rPr lang="ru-RU" sz="4400" dirty="0">
                <a:effectLst/>
              </a:rPr>
            </a:br>
            <a:br>
              <a:rPr lang="ru-RU" sz="4400" dirty="0">
                <a:effectLst/>
              </a:rPr>
            </a:br>
            <a:br>
              <a:rPr lang="ru-RU" sz="4400" dirty="0">
                <a:effectLst/>
              </a:rPr>
            </a:br>
            <a:r>
              <a:rPr lang="en-US" sz="4400" dirty="0">
                <a:effectLst/>
              </a:rPr>
              <a:t>Modernization of the management and control </a:t>
            </a:r>
            <a:r>
              <a:rPr lang="en-US" sz="4400" dirty="0">
                <a:solidFill>
                  <a:schemeClr val="tx1"/>
                </a:solidFill>
                <a:effectLst/>
              </a:rPr>
              <a:t>system of the cryogenic neutron moderator of the fast pulsed reactor</a:t>
            </a:r>
            <a:r>
              <a:rPr lang="ru-RU" sz="4400" dirty="0">
                <a:solidFill>
                  <a:schemeClr val="tx1"/>
                </a:solidFill>
                <a:effectLst/>
              </a:rPr>
              <a:t>.</a:t>
            </a:r>
            <a:br>
              <a:rPr lang="ru-RU" dirty="0">
                <a:solidFill>
                  <a:schemeClr val="tx1"/>
                </a:solidFill>
              </a:rPr>
            </a:br>
            <a:endParaRPr lang="ru-RU" dirty="0">
              <a:solidFill>
                <a:schemeClr val="tx1"/>
              </a:solidFill>
            </a:endParaRPr>
          </a:p>
        </p:txBody>
      </p:sp>
      <p:sp>
        <p:nvSpPr>
          <p:cNvPr id="8195" name="Подзаголовок 2">
            <a:extLst>
              <a:ext uri="{FF2B5EF4-FFF2-40B4-BE49-F238E27FC236}">
                <a16:creationId xmlns:a16="http://schemas.microsoft.com/office/drawing/2014/main" id="{FD39136D-FB8B-4894-8FD8-51520909ABAE}"/>
              </a:ext>
            </a:extLst>
          </p:cNvPr>
          <p:cNvSpPr>
            <a:spLocks noGrp="1"/>
          </p:cNvSpPr>
          <p:nvPr>
            <p:ph type="subTitle" idx="1"/>
          </p:nvPr>
        </p:nvSpPr>
        <p:spPr>
          <a:xfrm>
            <a:off x="250824" y="5657850"/>
            <a:ext cx="8425631" cy="651470"/>
          </a:xfrm>
        </p:spPr>
        <p:txBody>
          <a:bodyPr/>
          <a:lstStyle/>
          <a:p>
            <a:pPr marR="0" algn="l" eaLnBrk="1" hangingPunct="1">
              <a:lnSpc>
                <a:spcPct val="80000"/>
              </a:lnSpc>
            </a:pPr>
            <a:r>
              <a:rPr lang="en-US" altLang="ru-RU" sz="1900" b="1" u="sng" dirty="0">
                <a:solidFill>
                  <a:schemeClr val="bg1"/>
                </a:solidFill>
              </a:rPr>
              <a:t>Authors: </a:t>
            </a:r>
            <a:r>
              <a:rPr lang="en-US" altLang="ru-RU" sz="1900" dirty="0">
                <a:solidFill>
                  <a:schemeClr val="bg1"/>
                </a:solidFill>
              </a:rPr>
              <a:t>A.V. </a:t>
            </a:r>
            <a:r>
              <a:rPr lang="en-US" altLang="ru-RU" sz="1900" dirty="0" err="1">
                <a:solidFill>
                  <a:schemeClr val="bg1"/>
                </a:solidFill>
              </a:rPr>
              <a:t>Altynov</a:t>
            </a:r>
            <a:r>
              <a:rPr lang="en-US" altLang="ru-RU" sz="1900" dirty="0">
                <a:solidFill>
                  <a:schemeClr val="bg1"/>
                </a:solidFill>
              </a:rPr>
              <a:t>, </a:t>
            </a:r>
            <a:r>
              <a:rPr lang="ru-RU" altLang="ru-RU" sz="1900" dirty="0">
                <a:solidFill>
                  <a:schemeClr val="bg1"/>
                </a:solidFill>
              </a:rPr>
              <a:t>М</a:t>
            </a:r>
            <a:r>
              <a:rPr lang="en-US" altLang="ru-RU" sz="1900" dirty="0">
                <a:solidFill>
                  <a:schemeClr val="bg1"/>
                </a:solidFill>
              </a:rPr>
              <a:t>.V. </a:t>
            </a:r>
            <a:r>
              <a:rPr lang="en-US" altLang="ru-RU" sz="1900" dirty="0" err="1">
                <a:solidFill>
                  <a:schemeClr val="bg1"/>
                </a:solidFill>
              </a:rPr>
              <a:t>Bulavin</a:t>
            </a:r>
            <a:r>
              <a:rPr lang="en-US" altLang="ru-RU" sz="1900" dirty="0">
                <a:solidFill>
                  <a:schemeClr val="bg1"/>
                </a:solidFill>
              </a:rPr>
              <a:t>, S.</a:t>
            </a:r>
            <a:r>
              <a:rPr lang="ru-RU" altLang="ru-RU" sz="1900" dirty="0">
                <a:solidFill>
                  <a:schemeClr val="bg1"/>
                </a:solidFill>
              </a:rPr>
              <a:t>А</a:t>
            </a:r>
            <a:r>
              <a:rPr lang="en-US" altLang="ru-RU" sz="1900" dirty="0">
                <a:solidFill>
                  <a:schemeClr val="bg1"/>
                </a:solidFill>
              </a:rPr>
              <a:t>. Kulikov, </a:t>
            </a:r>
            <a:r>
              <a:rPr lang="ru-RU" altLang="ru-RU" sz="1900" dirty="0">
                <a:solidFill>
                  <a:schemeClr val="bg1"/>
                </a:solidFill>
              </a:rPr>
              <a:t>Т</a:t>
            </a:r>
            <a:r>
              <a:rPr lang="en-US" altLang="ru-RU" sz="1900" dirty="0">
                <a:solidFill>
                  <a:schemeClr val="bg1"/>
                </a:solidFill>
              </a:rPr>
              <a:t>.B. </a:t>
            </a:r>
            <a:r>
              <a:rPr lang="en-US" altLang="ru-RU" sz="1900" dirty="0" err="1">
                <a:solidFill>
                  <a:schemeClr val="bg1"/>
                </a:solidFill>
              </a:rPr>
              <a:t>Petukhova</a:t>
            </a:r>
            <a:r>
              <a:rPr lang="en-US" altLang="ru-RU" sz="1900" dirty="0">
                <a:solidFill>
                  <a:schemeClr val="bg1"/>
                </a:solidFill>
              </a:rPr>
              <a:t>,    </a:t>
            </a:r>
            <a:r>
              <a:rPr lang="ru-RU" altLang="ru-RU" sz="1900" dirty="0">
                <a:solidFill>
                  <a:schemeClr val="bg1"/>
                </a:solidFill>
              </a:rPr>
              <a:t>А</a:t>
            </a:r>
            <a:r>
              <a:rPr lang="en-US" altLang="ru-RU" sz="1900" dirty="0">
                <a:solidFill>
                  <a:schemeClr val="bg1"/>
                </a:solidFill>
              </a:rPr>
              <a:t>.P. </a:t>
            </a:r>
            <a:r>
              <a:rPr lang="en-US" altLang="ru-RU" sz="1900" dirty="0" err="1">
                <a:solidFill>
                  <a:schemeClr val="bg1"/>
                </a:solidFill>
              </a:rPr>
              <a:t>Sirotin</a:t>
            </a:r>
            <a:r>
              <a:rPr lang="ru-RU" altLang="ru-RU" sz="1900" dirty="0">
                <a:solidFill>
                  <a:schemeClr val="bg1"/>
                </a:solidFill>
              </a:rPr>
              <a:t>.</a:t>
            </a:r>
          </a:p>
          <a:p>
            <a:pPr marR="0" eaLnBrk="1" hangingPunct="1">
              <a:lnSpc>
                <a:spcPct val="80000"/>
              </a:lnSpc>
            </a:pPr>
            <a:endParaRPr lang="ru-RU" altLang="ru-RU" sz="1900" dirty="0"/>
          </a:p>
        </p:txBody>
      </p:sp>
      <p:sp>
        <p:nvSpPr>
          <p:cNvPr id="4" name="Подзаголовок 2">
            <a:extLst>
              <a:ext uri="{FF2B5EF4-FFF2-40B4-BE49-F238E27FC236}">
                <a16:creationId xmlns:a16="http://schemas.microsoft.com/office/drawing/2014/main" id="{DC13AAD5-E561-45F8-AD75-BE69815659F5}"/>
              </a:ext>
            </a:extLst>
          </p:cNvPr>
          <p:cNvSpPr txBox="1">
            <a:spLocks/>
          </p:cNvSpPr>
          <p:nvPr/>
        </p:nvSpPr>
        <p:spPr bwMode="auto">
          <a:xfrm>
            <a:off x="4676577" y="6525344"/>
            <a:ext cx="4467423"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marR="64008" indent="0" algn="r" rtl="0" eaLnBrk="0" fontAlgn="base" hangingPunct="0">
              <a:spcBef>
                <a:spcPts val="400"/>
              </a:spcBef>
              <a:spcAft>
                <a:spcPct val="0"/>
              </a:spcAft>
              <a:buClr>
                <a:schemeClr val="accent1"/>
              </a:buClr>
              <a:buSzPct val="68000"/>
              <a:buFont typeface="Wingdings 3" panose="05040102010807070707" pitchFamily="18" charset="2"/>
              <a:buNone/>
              <a:defRPr sz="2700" kern="1200">
                <a:solidFill>
                  <a:schemeClr val="tx2"/>
                </a:solidFill>
                <a:latin typeface="+mn-lt"/>
                <a:ea typeface="+mn-ea"/>
                <a:cs typeface="+mn-cs"/>
              </a:defRPr>
            </a:lvl1pPr>
            <a:lvl2pPr marL="457200" indent="0" algn="ctr" rtl="0" eaLnBrk="0" fontAlgn="base" hangingPunct="0">
              <a:spcBef>
                <a:spcPts val="325"/>
              </a:spcBef>
              <a:spcAft>
                <a:spcPct val="0"/>
              </a:spcAft>
              <a:buClr>
                <a:schemeClr val="accent1"/>
              </a:buClr>
              <a:buFont typeface="Verdana" panose="020B0604030504040204" pitchFamily="34" charset="0"/>
              <a:buNone/>
              <a:defRPr sz="2300" kern="1200">
                <a:solidFill>
                  <a:schemeClr val="tx1"/>
                </a:solidFill>
                <a:latin typeface="+mn-lt"/>
                <a:ea typeface="+mn-ea"/>
                <a:cs typeface="+mn-cs"/>
              </a:defRPr>
            </a:lvl2pPr>
            <a:lvl3pPr marL="914400" indent="0" algn="ctr" rtl="0" eaLnBrk="0" fontAlgn="base" hangingPunct="0">
              <a:spcBef>
                <a:spcPts val="350"/>
              </a:spcBef>
              <a:spcAft>
                <a:spcPct val="0"/>
              </a:spcAft>
              <a:buClr>
                <a:schemeClr val="accent2"/>
              </a:buClr>
              <a:buSzPct val="100000"/>
              <a:buFont typeface="Wingdings 2" panose="05020102010507070707" pitchFamily="18" charset="2"/>
              <a:buNone/>
              <a:defRPr sz="2100" kern="1200">
                <a:solidFill>
                  <a:schemeClr val="tx1"/>
                </a:solidFill>
                <a:latin typeface="+mn-lt"/>
                <a:ea typeface="+mn-ea"/>
                <a:cs typeface="+mn-cs"/>
              </a:defRPr>
            </a:lvl3pPr>
            <a:lvl4pPr marL="1371600" indent="0" algn="ctr" rtl="0" eaLnBrk="0" fontAlgn="base" hangingPunct="0">
              <a:spcBef>
                <a:spcPts val="350"/>
              </a:spcBef>
              <a:spcAft>
                <a:spcPct val="0"/>
              </a:spcAft>
              <a:buClr>
                <a:schemeClr val="accent2"/>
              </a:buClr>
              <a:buFont typeface="Wingdings 2" panose="05020102010507070707" pitchFamily="18" charset="2"/>
              <a:buNone/>
              <a:defRPr sz="1900" kern="1200">
                <a:solidFill>
                  <a:schemeClr val="tx1"/>
                </a:solidFill>
                <a:latin typeface="+mn-lt"/>
                <a:ea typeface="+mn-ea"/>
                <a:cs typeface="+mn-cs"/>
              </a:defRPr>
            </a:lvl4pPr>
            <a:lvl5pPr marL="1828800" indent="0" algn="ctr" rtl="0" eaLnBrk="0" fontAlgn="base" hangingPunct="0">
              <a:spcBef>
                <a:spcPts val="350"/>
              </a:spcBef>
              <a:spcAft>
                <a:spcPct val="0"/>
              </a:spcAft>
              <a:buClr>
                <a:schemeClr val="accent2"/>
              </a:buClr>
              <a:buFont typeface="Wingdings 2" panose="05020102010507070707" pitchFamily="18" charset="2"/>
              <a:buNone/>
              <a:defRPr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lgn="l" eaLnBrk="1" hangingPunct="1">
              <a:lnSpc>
                <a:spcPct val="80000"/>
              </a:lnSpc>
            </a:pPr>
            <a:r>
              <a:rPr lang="en-US" altLang="ru-RU" sz="1900" b="1" u="sng" dirty="0">
                <a:solidFill>
                  <a:schemeClr val="bg1"/>
                </a:solidFill>
              </a:rPr>
              <a:t>NEC’2019 Montenegro, </a:t>
            </a:r>
            <a:r>
              <a:rPr lang="en-US" altLang="ru-RU" sz="1900" b="1" u="sng" dirty="0" err="1">
                <a:solidFill>
                  <a:schemeClr val="bg1"/>
                </a:solidFill>
              </a:rPr>
              <a:t>Budva</a:t>
            </a:r>
            <a:r>
              <a:rPr lang="en-US" altLang="ru-RU" sz="1900" b="1" u="sng" dirty="0">
                <a:solidFill>
                  <a:schemeClr val="bg1"/>
                </a:solidFill>
              </a:rPr>
              <a:t>, </a:t>
            </a:r>
            <a:r>
              <a:rPr lang="en-US" altLang="ru-RU" sz="1900" b="1" u="sng" dirty="0" err="1">
                <a:solidFill>
                  <a:schemeClr val="bg1"/>
                </a:solidFill>
              </a:rPr>
              <a:t>Becici</a:t>
            </a:r>
            <a:endParaRPr lang="ru-RU" altLang="ru-RU" sz="1900" dirty="0">
              <a:solidFill>
                <a:schemeClr val="bg1"/>
              </a:solidFill>
            </a:endParaRPr>
          </a:p>
          <a:p>
            <a:pPr marR="0" eaLnBrk="1" hangingPunct="1">
              <a:lnSpc>
                <a:spcPct val="80000"/>
              </a:lnSpc>
            </a:pPr>
            <a:endParaRPr lang="ru-RU" altLang="ru-RU"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AC81293-1C81-4F72-9FC6-ECD9367220A7}"/>
              </a:ext>
            </a:extLst>
          </p:cNvPr>
          <p:cNvSpPr>
            <a:spLocks noGrp="1"/>
          </p:cNvSpPr>
          <p:nvPr>
            <p:ph type="title"/>
          </p:nvPr>
        </p:nvSpPr>
        <p:spPr>
          <a:xfrm>
            <a:off x="457200" y="2132856"/>
            <a:ext cx="8229600" cy="1143000"/>
          </a:xfrm>
        </p:spPr>
        <p:txBody>
          <a:bodyPr>
            <a:normAutofit fontScale="90000"/>
          </a:bodyPr>
          <a:lstStyle/>
          <a:p>
            <a:pPr algn="ctr"/>
            <a:r>
              <a:rPr lang="en-US" dirty="0"/>
              <a:t>THANKS FOR YOUR  ATTENTION!</a:t>
            </a:r>
            <a:endParaRPr lang="ru-RU" dirty="0"/>
          </a:p>
        </p:txBody>
      </p:sp>
      <p:sp>
        <p:nvSpPr>
          <p:cNvPr id="2" name="Объект 1">
            <a:extLst>
              <a:ext uri="{FF2B5EF4-FFF2-40B4-BE49-F238E27FC236}">
                <a16:creationId xmlns:a16="http://schemas.microsoft.com/office/drawing/2014/main" id="{5EFAC9C1-782A-4794-83D3-C40F2B0FC9AB}"/>
              </a:ext>
            </a:extLst>
          </p:cNvPr>
          <p:cNvSpPr>
            <a:spLocks noGrp="1"/>
          </p:cNvSpPr>
          <p:nvPr>
            <p:ph idx="1"/>
          </p:nvPr>
        </p:nvSpPr>
        <p:spPr/>
        <p:txBody>
          <a:bodyPr/>
          <a:lstStyle/>
          <a:p>
            <a:pPr marL="109537" indent="0">
              <a:buNone/>
            </a:pPr>
            <a:endParaRPr lang="en-US" dirty="0"/>
          </a:p>
          <a:p>
            <a:pPr marL="109537" indent="0">
              <a:buNone/>
            </a:pPr>
            <a:endParaRPr lang="en-US" dirty="0"/>
          </a:p>
          <a:p>
            <a:pPr marL="109537" indent="0">
              <a:buNone/>
            </a:pPr>
            <a:endParaRPr lang="en-US" dirty="0"/>
          </a:p>
          <a:p>
            <a:pPr marL="109537" indent="0">
              <a:buNone/>
            </a:pPr>
            <a:endParaRPr lang="en-US" dirty="0"/>
          </a:p>
          <a:p>
            <a:pPr marL="109537" indent="0">
              <a:buNone/>
            </a:pPr>
            <a:endParaRPr lang="en-US" dirty="0"/>
          </a:p>
          <a:p>
            <a:pPr marL="109537" indent="0">
              <a:buNone/>
            </a:pPr>
            <a:endParaRPr lang="en-US" dirty="0"/>
          </a:p>
          <a:p>
            <a:pPr marL="109537" indent="0">
              <a:buNone/>
            </a:pPr>
            <a:endParaRPr lang="en-US" dirty="0"/>
          </a:p>
          <a:p>
            <a:pPr marL="109537" indent="0">
              <a:buNone/>
            </a:pPr>
            <a:endParaRPr lang="en-US"/>
          </a:p>
          <a:p>
            <a:pPr marL="109537" indent="0" algn="r">
              <a:buNone/>
            </a:pPr>
            <a:r>
              <a:rPr lang="en-US"/>
              <a:t>sorry my English</a:t>
            </a:r>
            <a:endParaRPr lang="ru-RU" dirty="0"/>
          </a:p>
        </p:txBody>
      </p:sp>
    </p:spTree>
    <p:extLst>
      <p:ext uri="{BB962C8B-B14F-4D97-AF65-F5344CB8AC3E}">
        <p14:creationId xmlns:p14="http://schemas.microsoft.com/office/powerpoint/2010/main" val="16102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BFAC8FF8-967A-4251-8749-229D03D42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52" y="1689291"/>
            <a:ext cx="6007608" cy="4916424"/>
          </a:xfrm>
          <a:prstGeom prst="rect">
            <a:avLst/>
          </a:prstGeom>
        </p:spPr>
      </p:pic>
      <p:sp>
        <p:nvSpPr>
          <p:cNvPr id="9218" name="Содержимое 1">
            <a:extLst>
              <a:ext uri="{FF2B5EF4-FFF2-40B4-BE49-F238E27FC236}">
                <a16:creationId xmlns:a16="http://schemas.microsoft.com/office/drawing/2014/main" id="{8347AEF4-050A-4ABF-8606-7ACE7AB0D5E3}"/>
              </a:ext>
            </a:extLst>
          </p:cNvPr>
          <p:cNvSpPr>
            <a:spLocks noGrp="1"/>
          </p:cNvSpPr>
          <p:nvPr>
            <p:ph idx="1"/>
          </p:nvPr>
        </p:nvSpPr>
        <p:spPr>
          <a:xfrm>
            <a:off x="3563888" y="116632"/>
            <a:ext cx="5410944" cy="4525962"/>
          </a:xfrm>
        </p:spPr>
        <p:txBody>
          <a:bodyPr/>
          <a:lstStyle/>
          <a:p>
            <a:pPr algn="just"/>
            <a:r>
              <a:rPr lang="en-US" altLang="ru-RU" sz="2400" dirty="0"/>
              <a:t>In the 80s</a:t>
            </a:r>
            <a:r>
              <a:rPr lang="ru-RU" altLang="ru-RU" sz="2400" dirty="0"/>
              <a:t> </a:t>
            </a:r>
            <a:r>
              <a:rPr lang="en-US" altLang="ru-RU" sz="2400" dirty="0"/>
              <a:t>of the last century, the idea of the ​​bulk neutron moderator with ice and methane was first proposed. But it couldn’t be realized.</a:t>
            </a:r>
          </a:p>
          <a:p>
            <a:pPr algn="just"/>
            <a:r>
              <a:rPr lang="en-US" altLang="ru-RU" sz="2400" dirty="0"/>
              <a:t>At the end of the last century the idea of creating a neutron moderator with the use of mesitylene appeared in helium environment.</a:t>
            </a:r>
          </a:p>
          <a:p>
            <a:pPr algn="just"/>
            <a:r>
              <a:rPr lang="en-US" altLang="ru-RU" sz="2400" dirty="0"/>
              <a:t>In 2005 the development of the pelletized moderator was started and was completed in 2011.</a:t>
            </a:r>
          </a:p>
          <a:p>
            <a:pPr algn="just"/>
            <a:r>
              <a:rPr lang="en-US" altLang="ru-RU" sz="2400" dirty="0"/>
              <a:t>In 2012</a:t>
            </a:r>
            <a:r>
              <a:rPr lang="ru-RU" altLang="ru-RU" sz="2400" dirty="0"/>
              <a:t> </a:t>
            </a:r>
            <a:r>
              <a:rPr lang="en-US" altLang="ru-RU" sz="2400" dirty="0"/>
              <a:t>the moderator was firstly launched and in 2013 it was put into operation.</a:t>
            </a:r>
            <a:endParaRPr lang="ru-RU" altLang="ru-RU" sz="2400" dirty="0"/>
          </a:p>
          <a:p>
            <a:endParaRPr lang="ru-RU" altLang="ru-RU" dirty="0"/>
          </a:p>
        </p:txBody>
      </p:sp>
      <p:sp>
        <p:nvSpPr>
          <p:cNvPr id="3" name="Заголовок 2">
            <a:extLst>
              <a:ext uri="{FF2B5EF4-FFF2-40B4-BE49-F238E27FC236}">
                <a16:creationId xmlns:a16="http://schemas.microsoft.com/office/drawing/2014/main" id="{7B719743-7CC6-4FB4-ADE2-8777006C4B4F}"/>
              </a:ext>
            </a:extLst>
          </p:cNvPr>
          <p:cNvSpPr>
            <a:spLocks noGrp="1"/>
          </p:cNvSpPr>
          <p:nvPr>
            <p:ph type="title"/>
          </p:nvPr>
        </p:nvSpPr>
        <p:spPr>
          <a:xfrm>
            <a:off x="457200" y="274638"/>
            <a:ext cx="3250704" cy="1064010"/>
          </a:xfrm>
        </p:spPr>
        <p:txBody>
          <a:bodyPr>
            <a:normAutofit/>
          </a:bodyPr>
          <a:lstStyle/>
          <a:p>
            <a:pPr>
              <a:defRPr/>
            </a:pPr>
            <a:r>
              <a:rPr lang="ru-RU" sz="5400" dirty="0" err="1"/>
              <a:t>History</a:t>
            </a:r>
            <a:endParaRPr lang="ru-RU"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E7D743CD-F7EF-468E-AE51-E8571631C268}"/>
              </a:ext>
            </a:extLst>
          </p:cNvPr>
          <p:cNvPicPr>
            <a:picLocks noChangeAspect="1"/>
          </p:cNvPicPr>
          <p:nvPr/>
        </p:nvPicPr>
        <p:blipFill>
          <a:blip r:embed="rId2"/>
          <a:stretch>
            <a:fillRect/>
          </a:stretch>
        </p:blipFill>
        <p:spPr>
          <a:xfrm>
            <a:off x="319665" y="764704"/>
            <a:ext cx="5188440" cy="3399778"/>
          </a:xfrm>
          <a:prstGeom prst="rect">
            <a:avLst/>
          </a:prstGeom>
        </p:spPr>
      </p:pic>
      <p:sp>
        <p:nvSpPr>
          <p:cNvPr id="10242" name="Содержимое 1">
            <a:extLst>
              <a:ext uri="{FF2B5EF4-FFF2-40B4-BE49-F238E27FC236}">
                <a16:creationId xmlns:a16="http://schemas.microsoft.com/office/drawing/2014/main" id="{63EF826E-797D-4C14-A34F-24BCEE5C7174}"/>
              </a:ext>
            </a:extLst>
          </p:cNvPr>
          <p:cNvSpPr>
            <a:spLocks noGrp="1"/>
          </p:cNvSpPr>
          <p:nvPr>
            <p:ph idx="1"/>
          </p:nvPr>
        </p:nvSpPr>
        <p:spPr>
          <a:xfrm>
            <a:off x="5508105" y="880417"/>
            <a:ext cx="3635895" cy="3168352"/>
          </a:xfrm>
        </p:spPr>
        <p:txBody>
          <a:bodyPr/>
          <a:lstStyle/>
          <a:p>
            <a:pPr marL="109537" indent="0">
              <a:buNone/>
            </a:pPr>
            <a:r>
              <a:rPr lang="en-US" sz="1600" b="1" dirty="0"/>
              <a:t>The control system of cold neutron moderators includes</a:t>
            </a:r>
            <a:r>
              <a:rPr lang="en-US" sz="1600" dirty="0"/>
              <a:t>:</a:t>
            </a:r>
            <a:endParaRPr lang="ru-RU" sz="1600" dirty="0"/>
          </a:p>
          <a:p>
            <a:r>
              <a:rPr lang="en-US" sz="1600" dirty="0"/>
              <a:t>monitoring and management of the pellets loading;</a:t>
            </a:r>
            <a:endParaRPr lang="ru-RU" sz="1600" dirty="0"/>
          </a:p>
          <a:p>
            <a:r>
              <a:rPr lang="en-US" sz="1600" dirty="0"/>
              <a:t>temperature monitoring of </a:t>
            </a:r>
          </a:p>
          <a:p>
            <a:pPr marL="109537" indent="0">
              <a:buNone/>
            </a:pPr>
            <a:r>
              <a:rPr lang="en-US" sz="1600" dirty="0"/>
              <a:t>    individual units;</a:t>
            </a:r>
            <a:endParaRPr lang="ru-RU" sz="1600" dirty="0"/>
          </a:p>
          <a:p>
            <a:r>
              <a:rPr lang="en-US" sz="1600" dirty="0"/>
              <a:t>pressure control in circuit moderator. </a:t>
            </a:r>
            <a:endParaRPr lang="ru-RU" sz="1600" dirty="0"/>
          </a:p>
          <a:p>
            <a:pPr marL="109537" indent="0">
              <a:buNone/>
            </a:pPr>
            <a:endParaRPr lang="ru-RU" sz="1600" dirty="0"/>
          </a:p>
          <a:p>
            <a:pPr marL="109537" indent="0">
              <a:buNone/>
            </a:pPr>
            <a:endParaRPr lang="ru-RU" altLang="ru-RU" dirty="0"/>
          </a:p>
        </p:txBody>
      </p:sp>
      <p:sp>
        <p:nvSpPr>
          <p:cNvPr id="3" name="Заголовок 2">
            <a:extLst>
              <a:ext uri="{FF2B5EF4-FFF2-40B4-BE49-F238E27FC236}">
                <a16:creationId xmlns:a16="http://schemas.microsoft.com/office/drawing/2014/main" id="{A32688C0-4205-48ED-96D9-32108A769BFE}"/>
              </a:ext>
            </a:extLst>
          </p:cNvPr>
          <p:cNvSpPr>
            <a:spLocks noGrp="1"/>
          </p:cNvSpPr>
          <p:nvPr>
            <p:ph type="title"/>
          </p:nvPr>
        </p:nvSpPr>
        <p:spPr>
          <a:xfrm>
            <a:off x="319664" y="-12403"/>
            <a:ext cx="8229600" cy="1143000"/>
          </a:xfrm>
        </p:spPr>
        <p:txBody>
          <a:bodyPr>
            <a:normAutofit/>
          </a:bodyPr>
          <a:lstStyle/>
          <a:p>
            <a:r>
              <a:rPr lang="en-US" b="0" dirty="0">
                <a:effectLst/>
              </a:rPr>
              <a:t>Control system</a:t>
            </a:r>
            <a:endParaRPr lang="ru-RU" b="0" dirty="0">
              <a:effectLst/>
            </a:endParaRPr>
          </a:p>
        </p:txBody>
      </p:sp>
      <p:sp>
        <p:nvSpPr>
          <p:cNvPr id="16" name="TextBox 15">
            <a:extLst>
              <a:ext uri="{FF2B5EF4-FFF2-40B4-BE49-F238E27FC236}">
                <a16:creationId xmlns:a16="http://schemas.microsoft.com/office/drawing/2014/main" id="{29F739D2-9D95-4B54-9294-472A8CB49D2D}"/>
              </a:ext>
            </a:extLst>
          </p:cNvPr>
          <p:cNvSpPr txBox="1"/>
          <p:nvPr/>
        </p:nvSpPr>
        <p:spPr>
          <a:xfrm>
            <a:off x="594736" y="4653136"/>
            <a:ext cx="8081720" cy="1754326"/>
          </a:xfrm>
          <a:prstGeom prst="rect">
            <a:avLst/>
          </a:prstGeom>
          <a:noFill/>
        </p:spPr>
        <p:txBody>
          <a:bodyPr wrap="square" rtlCol="0">
            <a:spAutoFit/>
          </a:bodyPr>
          <a:lstStyle/>
          <a:p>
            <a:pPr marL="109537" indent="0">
              <a:buNone/>
            </a:pPr>
            <a:r>
              <a:rPr lang="en-US" b="1" dirty="0"/>
              <a:t>The main directions of modernization of the moderator control system are:</a:t>
            </a:r>
            <a:endParaRPr lang="ru-RU" b="1" dirty="0"/>
          </a:p>
          <a:p>
            <a:pPr algn="r"/>
            <a:r>
              <a:rPr lang="en-US" dirty="0"/>
              <a:t>• Improving the reliability of the control system;</a:t>
            </a:r>
            <a:endParaRPr lang="ru-RU" dirty="0"/>
          </a:p>
          <a:p>
            <a:pPr algn="r"/>
            <a:r>
              <a:rPr lang="en-US" dirty="0"/>
              <a:t>• Increasing the level of automation of the control system;</a:t>
            </a:r>
            <a:endParaRPr lang="ru-RU" dirty="0"/>
          </a:p>
          <a:p>
            <a:pPr algn="r"/>
            <a:r>
              <a:rPr lang="en-US" dirty="0"/>
              <a:t>• Integration of new elements into the control system.</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70D0D140-47D1-4189-89D0-F75B1EDFF63F}"/>
              </a:ext>
            </a:extLst>
          </p:cNvPr>
          <p:cNvPicPr>
            <a:picLocks noChangeAspect="1"/>
          </p:cNvPicPr>
          <p:nvPr/>
        </p:nvPicPr>
        <p:blipFill>
          <a:blip r:embed="rId2"/>
          <a:stretch>
            <a:fillRect/>
          </a:stretch>
        </p:blipFill>
        <p:spPr>
          <a:xfrm>
            <a:off x="5308548" y="3398435"/>
            <a:ext cx="3511924" cy="3334501"/>
          </a:xfrm>
          <a:prstGeom prst="rect">
            <a:avLst/>
          </a:prstGeom>
        </p:spPr>
      </p:pic>
      <p:pic>
        <p:nvPicPr>
          <p:cNvPr id="4" name="Объект 3">
            <a:extLst>
              <a:ext uri="{FF2B5EF4-FFF2-40B4-BE49-F238E27FC236}">
                <a16:creationId xmlns:a16="http://schemas.microsoft.com/office/drawing/2014/main" id="{0EC1DA2C-D89A-4F31-B20F-DB945941D04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340768"/>
            <a:ext cx="3672408" cy="3245253"/>
          </a:xfrm>
        </p:spPr>
      </p:pic>
      <p:sp>
        <p:nvSpPr>
          <p:cNvPr id="3" name="Заголовок 2">
            <a:extLst>
              <a:ext uri="{FF2B5EF4-FFF2-40B4-BE49-F238E27FC236}">
                <a16:creationId xmlns:a16="http://schemas.microsoft.com/office/drawing/2014/main" id="{B5348F8E-6CF9-4671-BAA1-A04D70173FF5}"/>
              </a:ext>
            </a:extLst>
          </p:cNvPr>
          <p:cNvSpPr>
            <a:spLocks noGrp="1"/>
          </p:cNvSpPr>
          <p:nvPr>
            <p:ph type="title"/>
          </p:nvPr>
        </p:nvSpPr>
        <p:spPr>
          <a:xfrm>
            <a:off x="323528" y="274638"/>
            <a:ext cx="8640960" cy="1143000"/>
          </a:xfrm>
        </p:spPr>
        <p:txBody>
          <a:bodyPr>
            <a:normAutofit/>
          </a:bodyPr>
          <a:lstStyle/>
          <a:p>
            <a:pPr eaLnBrk="1" fontAlgn="auto" hangingPunct="1">
              <a:spcAft>
                <a:spcPts val="0"/>
              </a:spcAft>
              <a:defRPr/>
            </a:pPr>
            <a:r>
              <a:rPr lang="en-US" sz="3200" dirty="0">
                <a:effectLst/>
              </a:rPr>
              <a:t>Monitoring and management of the pellets loading.</a:t>
            </a:r>
            <a:endParaRPr lang="ru-RU" sz="3200" dirty="0"/>
          </a:p>
        </p:txBody>
      </p:sp>
      <p:sp>
        <p:nvSpPr>
          <p:cNvPr id="5" name="Прямоугольник 4">
            <a:extLst>
              <a:ext uri="{FF2B5EF4-FFF2-40B4-BE49-F238E27FC236}">
                <a16:creationId xmlns:a16="http://schemas.microsoft.com/office/drawing/2014/main" id="{296C92AF-1524-49BF-886E-A4E4260A2B64}"/>
              </a:ext>
            </a:extLst>
          </p:cNvPr>
          <p:cNvSpPr/>
          <p:nvPr/>
        </p:nvSpPr>
        <p:spPr>
          <a:xfrm>
            <a:off x="4159998" y="1340768"/>
            <a:ext cx="4804489" cy="2308324"/>
          </a:xfrm>
          <a:prstGeom prst="rect">
            <a:avLst/>
          </a:prstGeom>
        </p:spPr>
        <p:txBody>
          <a:bodyPr wrap="square">
            <a:spAutoFit/>
          </a:bodyPr>
          <a:lstStyle/>
          <a:p>
            <a:pPr algn="just"/>
            <a:r>
              <a:rPr lang="en-US" dirty="0"/>
              <a:t>The control system of flying balls is based on the pressure difference between two points on the pipeline during the flight of the ball. The measurement of the pressure difference before and after the ball is carried out by the differential pressure sensor </a:t>
            </a:r>
            <a:r>
              <a:rPr lang="en-US" dirty="0" err="1"/>
              <a:t>DXLdp</a:t>
            </a:r>
            <a:r>
              <a:rPr lang="en-US" dirty="0"/>
              <a:t>. This allows to register the ball, to determine the speed of its movement</a:t>
            </a:r>
            <a:r>
              <a:rPr lang="ru-RU" dirty="0"/>
              <a:t>.</a:t>
            </a:r>
          </a:p>
        </p:txBody>
      </p:sp>
      <p:sp>
        <p:nvSpPr>
          <p:cNvPr id="6" name="Прямоугольник 5">
            <a:extLst>
              <a:ext uri="{FF2B5EF4-FFF2-40B4-BE49-F238E27FC236}">
                <a16:creationId xmlns:a16="http://schemas.microsoft.com/office/drawing/2014/main" id="{68AB0FEB-83FE-49F1-A07C-0D20864EAF73}"/>
              </a:ext>
            </a:extLst>
          </p:cNvPr>
          <p:cNvSpPr/>
          <p:nvPr/>
        </p:nvSpPr>
        <p:spPr>
          <a:xfrm>
            <a:off x="257788" y="4778568"/>
            <a:ext cx="5466340" cy="1200329"/>
          </a:xfrm>
          <a:prstGeom prst="rect">
            <a:avLst/>
          </a:prstGeom>
        </p:spPr>
        <p:txBody>
          <a:bodyPr wrap="square">
            <a:spAutoFit/>
          </a:bodyPr>
          <a:lstStyle/>
          <a:p>
            <a:pPr algn="just"/>
            <a:r>
              <a:rPr lang="en-US" dirty="0"/>
              <a:t>Differential pressure sensors, in the process of modernization, are replaced by optical span sensors  </a:t>
            </a:r>
            <a:r>
              <a:rPr lang="en-US" i="1" dirty="0"/>
              <a:t>Smart Fiber Amplifier Unit E3NX-FA11</a:t>
            </a:r>
            <a:r>
              <a:rPr lang="en-US" dirty="0"/>
              <a:t> allowing to record the passage of balls at high speed.</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63C885B-E3AD-46B3-AAF6-78767D9C5647}"/>
              </a:ext>
            </a:extLst>
          </p:cNvPr>
          <p:cNvPicPr>
            <a:picLocks noChangeAspect="1"/>
          </p:cNvPicPr>
          <p:nvPr/>
        </p:nvPicPr>
        <p:blipFill>
          <a:blip r:embed="rId2"/>
          <a:stretch>
            <a:fillRect/>
          </a:stretch>
        </p:blipFill>
        <p:spPr>
          <a:xfrm>
            <a:off x="100883" y="764704"/>
            <a:ext cx="4471117" cy="5740147"/>
          </a:xfrm>
          <a:prstGeom prst="rect">
            <a:avLst/>
          </a:prstGeom>
        </p:spPr>
      </p:pic>
      <p:sp>
        <p:nvSpPr>
          <p:cNvPr id="11266" name="Содержимое 1">
            <a:extLst>
              <a:ext uri="{FF2B5EF4-FFF2-40B4-BE49-F238E27FC236}">
                <a16:creationId xmlns:a16="http://schemas.microsoft.com/office/drawing/2014/main" id="{FD1834EA-37FD-4D08-A559-7D3B43D0F0D3}"/>
              </a:ext>
            </a:extLst>
          </p:cNvPr>
          <p:cNvSpPr>
            <a:spLocks noGrp="1"/>
          </p:cNvSpPr>
          <p:nvPr>
            <p:ph idx="1"/>
          </p:nvPr>
        </p:nvSpPr>
        <p:spPr>
          <a:xfrm>
            <a:off x="4355976" y="1481138"/>
            <a:ext cx="4330824" cy="4525962"/>
          </a:xfrm>
        </p:spPr>
        <p:txBody>
          <a:bodyPr/>
          <a:lstStyle/>
          <a:p>
            <a:pPr marL="109537" indent="0" algn="just">
              <a:buNone/>
            </a:pPr>
            <a:r>
              <a:rPr lang="en-US" sz="1600" dirty="0"/>
              <a:t>The complex system of sensors includes 6 thermocouples of the K type, platinum resistance thermometer to measure the temperature of the cold junction and silicon diode for high-precision measurement of cryogenic temperatures.</a:t>
            </a:r>
          </a:p>
          <a:p>
            <a:pPr marL="109537" indent="0" algn="just">
              <a:buNone/>
            </a:pPr>
            <a:br>
              <a:rPr lang="en-US" sz="1600" dirty="0"/>
            </a:br>
            <a:r>
              <a:rPr lang="en-US" sz="1600" dirty="0"/>
              <a:t>The measurements are performed using the highly precise </a:t>
            </a:r>
            <a:r>
              <a:rPr lang="en-US" sz="1600" dirty="0" err="1"/>
              <a:t>multimetr</a:t>
            </a:r>
            <a:r>
              <a:rPr lang="en-US" sz="1600" dirty="0"/>
              <a:t> Keithley 2000 from twenty-channel scanning card.</a:t>
            </a:r>
          </a:p>
          <a:p>
            <a:pPr marL="109537" indent="0" algn="just">
              <a:buNone/>
            </a:pPr>
            <a:endParaRPr lang="en-US" sz="1600" dirty="0"/>
          </a:p>
          <a:p>
            <a:pPr marL="109537" indent="0" algn="just">
              <a:buNone/>
            </a:pPr>
            <a:r>
              <a:rPr lang="en-US" sz="1600" dirty="0"/>
              <a:t>During operation, we had to abandon the previously used multi-channel interface converter MOXA </a:t>
            </a:r>
            <a:r>
              <a:rPr lang="en-US" sz="1600" dirty="0" err="1"/>
              <a:t>Uport</a:t>
            </a:r>
            <a:r>
              <a:rPr lang="en-US" sz="1600" dirty="0"/>
              <a:t> due to regular problems with the numbering of COM ports on the operator’s PC. Instead, a multi-channel USB hub is used.</a:t>
            </a:r>
            <a:endParaRPr lang="ru-RU" sz="1600" dirty="0"/>
          </a:p>
          <a:p>
            <a:pPr marL="109537" indent="0">
              <a:buNone/>
            </a:pPr>
            <a:endParaRPr lang="en-US" sz="1600" dirty="0"/>
          </a:p>
          <a:p>
            <a:pPr marL="109537" indent="0">
              <a:buNone/>
            </a:pPr>
            <a:r>
              <a:rPr lang="en-US" sz="1600" dirty="0"/>
              <a:t> </a:t>
            </a:r>
          </a:p>
          <a:p>
            <a:pPr marL="109537" indent="0">
              <a:buNone/>
            </a:pPr>
            <a:endParaRPr lang="ru-RU" altLang="ru-RU" sz="1600" dirty="0"/>
          </a:p>
        </p:txBody>
      </p:sp>
      <p:sp>
        <p:nvSpPr>
          <p:cNvPr id="3" name="Заголовок 2">
            <a:extLst>
              <a:ext uri="{FF2B5EF4-FFF2-40B4-BE49-F238E27FC236}">
                <a16:creationId xmlns:a16="http://schemas.microsoft.com/office/drawing/2014/main" id="{A5308F03-CBC3-467A-9AC6-1996E4C58671}"/>
              </a:ext>
            </a:extLst>
          </p:cNvPr>
          <p:cNvSpPr>
            <a:spLocks noGrp="1"/>
          </p:cNvSpPr>
          <p:nvPr>
            <p:ph type="title"/>
          </p:nvPr>
        </p:nvSpPr>
        <p:spPr>
          <a:xfrm>
            <a:off x="323528" y="274638"/>
            <a:ext cx="8363272" cy="1143000"/>
          </a:xfrm>
        </p:spPr>
        <p:txBody>
          <a:bodyPr>
            <a:noAutofit/>
          </a:bodyPr>
          <a:lstStyle/>
          <a:p>
            <a:pPr algn="r" eaLnBrk="1" fontAlgn="auto" hangingPunct="1">
              <a:spcAft>
                <a:spcPts val="0"/>
              </a:spcAft>
              <a:defRPr/>
            </a:pPr>
            <a:r>
              <a:rPr lang="en-US" sz="3600" dirty="0">
                <a:effectLst/>
              </a:rPr>
              <a:t>Temperature monitoring of individual units.</a:t>
            </a:r>
            <a:endParaRPr lang="ru-RU"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B018549-1C5A-4DD5-A716-F1181A433C59}"/>
              </a:ext>
            </a:extLst>
          </p:cNvPr>
          <p:cNvPicPr>
            <a:picLocks noChangeAspect="1"/>
          </p:cNvPicPr>
          <p:nvPr/>
        </p:nvPicPr>
        <p:blipFill>
          <a:blip r:embed="rId2"/>
          <a:stretch>
            <a:fillRect/>
          </a:stretch>
        </p:blipFill>
        <p:spPr>
          <a:xfrm>
            <a:off x="179512" y="824367"/>
            <a:ext cx="3456384" cy="5590877"/>
          </a:xfrm>
          <a:prstGeom prst="rect">
            <a:avLst/>
          </a:prstGeom>
        </p:spPr>
      </p:pic>
      <p:sp>
        <p:nvSpPr>
          <p:cNvPr id="3" name="Заголовок 2">
            <a:extLst>
              <a:ext uri="{FF2B5EF4-FFF2-40B4-BE49-F238E27FC236}">
                <a16:creationId xmlns:a16="http://schemas.microsoft.com/office/drawing/2014/main" id="{F4F5BA75-22C6-434C-A878-57C4047E8AA8}"/>
              </a:ext>
            </a:extLst>
          </p:cNvPr>
          <p:cNvSpPr>
            <a:spLocks noGrp="1"/>
          </p:cNvSpPr>
          <p:nvPr>
            <p:ph type="title"/>
          </p:nvPr>
        </p:nvSpPr>
        <p:spPr>
          <a:xfrm>
            <a:off x="467544" y="252867"/>
            <a:ext cx="8229600" cy="1143000"/>
          </a:xfrm>
        </p:spPr>
        <p:txBody>
          <a:bodyPr>
            <a:normAutofit fontScale="90000"/>
          </a:bodyPr>
          <a:lstStyle/>
          <a:p>
            <a:pPr algn="ctr" eaLnBrk="1" fontAlgn="auto" hangingPunct="1">
              <a:spcAft>
                <a:spcPts val="0"/>
              </a:spcAft>
              <a:defRPr/>
            </a:pPr>
            <a:r>
              <a:rPr lang="en-US">
                <a:solidFill>
                  <a:schemeClr val="accent5"/>
                </a:solidFill>
              </a:rPr>
              <a:t>Pressure control in circuit moderator</a:t>
            </a:r>
            <a:endParaRPr lang="ru-RU" dirty="0">
              <a:solidFill>
                <a:schemeClr val="accent5"/>
              </a:solidFill>
            </a:endParaRPr>
          </a:p>
        </p:txBody>
      </p:sp>
      <mc:AlternateContent xmlns:mc="http://schemas.openxmlformats.org/markup-compatibility/2006" xmlns:a14="http://schemas.microsoft.com/office/drawing/2010/main">
        <mc:Choice Requires="a14">
          <p:sp>
            <p:nvSpPr>
              <p:cNvPr id="6" name="Содержимое 1">
                <a:extLst>
                  <a:ext uri="{FF2B5EF4-FFF2-40B4-BE49-F238E27FC236}">
                    <a16:creationId xmlns:a16="http://schemas.microsoft.com/office/drawing/2014/main" id="{15E44709-5A4D-41B9-A03C-050D478779FD}"/>
                  </a:ext>
                </a:extLst>
              </p:cNvPr>
              <p:cNvSpPr>
                <a:spLocks noGrp="1"/>
              </p:cNvSpPr>
              <p:nvPr>
                <p:ph idx="1"/>
              </p:nvPr>
            </p:nvSpPr>
            <p:spPr>
              <a:xfrm>
                <a:off x="3851920" y="1278325"/>
                <a:ext cx="5112568" cy="5463043"/>
              </a:xfrm>
            </p:spPr>
            <p:txBody>
              <a:bodyPr/>
              <a:lstStyle/>
              <a:p>
                <a:pPr marL="109537" indent="0" algn="just">
                  <a:buNone/>
                </a:pPr>
                <a:r>
                  <a:rPr lang="en-US" sz="2000" dirty="0"/>
                  <a:t>The control system of the vacuum circuit moderator includes eight pressure sensors MKS925 and one sensor MKS901.</a:t>
                </a:r>
                <a:endParaRPr lang="ru-RU" sz="2000" dirty="0"/>
              </a:p>
              <a:p>
                <a:pPr marL="109537" indent="0" algn="just">
                  <a:buNone/>
                </a:pPr>
                <a:r>
                  <a:rPr lang="en-US" sz="2000" dirty="0"/>
                  <a:t>The vacuum sensors MKS925 and MKS901 are designed for measuring pressure in the range from 1×</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a:rPr>
                          <m:t>10</m:t>
                        </m:r>
                      </m:e>
                      <m:sup>
                        <m:r>
                          <a:rPr lang="en-US" sz="2000" b="0" i="1" smtClean="0">
                            <a:latin typeface="Cambria Math"/>
                          </a:rPr>
                          <m:t>−9</m:t>
                        </m:r>
                      </m:sup>
                    </m:sSup>
                  </m:oMath>
                </a14:m>
                <a:r>
                  <a:rPr lang="en-US" sz="2000" dirty="0"/>
                  <a:t> to 3000 Torr., at normal atmospheric pressure.  </a:t>
                </a:r>
                <a:endParaRPr lang="ru-RU" sz="2000" dirty="0"/>
              </a:p>
              <a:p>
                <a:pPr marL="109537" indent="0" algn="just">
                  <a:buNone/>
                </a:pPr>
                <a:endParaRPr lang="ru-RU" sz="1600" dirty="0"/>
              </a:p>
              <a:p>
                <a:pPr marL="109537" indent="0" algn="just">
                  <a:buNone/>
                </a:pPr>
                <a:r>
                  <a:rPr lang="en-US" sz="2000" dirty="0"/>
                  <a:t>During operation and modernization, the MKS925 sensors were replaced with sensors of the same type of the later series with an improved electronic base and an enlarged display, which reduced the number of failures.</a:t>
                </a:r>
                <a:endParaRPr lang="ru-RU" sz="2000" dirty="0"/>
              </a:p>
              <a:p>
                <a:pPr marL="109537" indent="0">
                  <a:buNone/>
                </a:pPr>
                <a:endParaRPr lang="ru-RU" altLang="ru-RU" sz="1800" dirty="0"/>
              </a:p>
            </p:txBody>
          </p:sp>
        </mc:Choice>
        <mc:Fallback xmlns="">
          <p:sp>
            <p:nvSpPr>
              <p:cNvPr id="6" name="Содержимое 1">
                <a:extLst>
                  <a:ext uri="{FF2B5EF4-FFF2-40B4-BE49-F238E27FC236}">
                    <a16:creationId xmlns:a16="http://schemas.microsoft.com/office/drawing/2014/main" xmlns="" id="{15E44709-5A4D-41B9-A03C-050D478779FD}"/>
                  </a:ext>
                </a:extLst>
              </p:cNvPr>
              <p:cNvSpPr>
                <a:spLocks noGrp="1" noRot="1" noChangeAspect="1" noMove="1" noResize="1" noEditPoints="1" noAdjustHandles="1" noChangeArrowheads="1" noChangeShapeType="1" noTextEdit="1"/>
              </p:cNvSpPr>
              <p:nvPr>
                <p:ph idx="1"/>
              </p:nvPr>
            </p:nvSpPr>
            <p:spPr>
              <a:xfrm>
                <a:off x="3851920" y="1278325"/>
                <a:ext cx="5112568" cy="5463043"/>
              </a:xfrm>
              <a:blipFill rotWithShape="1">
                <a:blip r:embed="rId3"/>
                <a:stretch>
                  <a:fillRect t="-558" r="-1192" b="-223"/>
                </a:stretch>
              </a:blipFill>
            </p:spPr>
            <p:txBody>
              <a:bodyPr/>
              <a:lstStyle/>
              <a:p>
                <a:r>
                  <a:rPr lang="ru-RU">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1D2B2F6-3133-4FFE-A43D-875A3C1B1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 y="1621725"/>
            <a:ext cx="5842992" cy="4794732"/>
          </a:xfrm>
        </p:spPr>
      </p:pic>
      <p:sp>
        <p:nvSpPr>
          <p:cNvPr id="6" name="Заголовок 2">
            <a:extLst>
              <a:ext uri="{FF2B5EF4-FFF2-40B4-BE49-F238E27FC236}">
                <a16:creationId xmlns:a16="http://schemas.microsoft.com/office/drawing/2014/main" id="{D277D033-7349-4C25-95E3-1B4245EB2D6F}"/>
              </a:ext>
            </a:extLst>
          </p:cNvPr>
          <p:cNvSpPr>
            <a:spLocks noGrp="1"/>
          </p:cNvSpPr>
          <p:nvPr>
            <p:ph type="title"/>
          </p:nvPr>
        </p:nvSpPr>
        <p:spPr>
          <a:xfrm>
            <a:off x="457200" y="274638"/>
            <a:ext cx="8229600" cy="1143000"/>
          </a:xfrm>
        </p:spPr>
        <p:txBody>
          <a:bodyPr>
            <a:normAutofit fontScale="90000"/>
          </a:bodyPr>
          <a:lstStyle/>
          <a:p>
            <a:pPr algn="ctr" eaLnBrk="1" fontAlgn="auto" hangingPunct="1">
              <a:spcAft>
                <a:spcPts val="0"/>
              </a:spcAft>
              <a:defRPr/>
            </a:pPr>
            <a:r>
              <a:rPr lang="en-US" dirty="0">
                <a:solidFill>
                  <a:schemeClr val="accent5"/>
                </a:solidFill>
              </a:rPr>
              <a:t>Pressure control in circuit moderator</a:t>
            </a:r>
            <a:r>
              <a:rPr lang="ru-RU" dirty="0">
                <a:solidFill>
                  <a:schemeClr val="accent5"/>
                </a:solidFill>
              </a:rPr>
              <a:t> (</a:t>
            </a:r>
            <a:r>
              <a:rPr lang="en-US" dirty="0">
                <a:solidFill>
                  <a:schemeClr val="accent5"/>
                </a:solidFill>
              </a:rPr>
              <a:t>continue)</a:t>
            </a:r>
            <a:endParaRPr lang="ru-RU" dirty="0">
              <a:solidFill>
                <a:schemeClr val="accent5"/>
              </a:solidFill>
            </a:endParaRPr>
          </a:p>
        </p:txBody>
      </p:sp>
      <p:sp>
        <p:nvSpPr>
          <p:cNvPr id="7" name="Прямоугольник 6">
            <a:extLst>
              <a:ext uri="{FF2B5EF4-FFF2-40B4-BE49-F238E27FC236}">
                <a16:creationId xmlns:a16="http://schemas.microsoft.com/office/drawing/2014/main" id="{422D67F9-FBF4-4D9A-9DB9-5C3F8775E168}"/>
              </a:ext>
            </a:extLst>
          </p:cNvPr>
          <p:cNvSpPr/>
          <p:nvPr/>
        </p:nvSpPr>
        <p:spPr>
          <a:xfrm>
            <a:off x="5796136" y="1556792"/>
            <a:ext cx="3203848" cy="4526496"/>
          </a:xfrm>
          <a:prstGeom prst="rect">
            <a:avLst/>
          </a:prstGeom>
        </p:spPr>
        <p:txBody>
          <a:bodyPr wrap="square">
            <a:spAutoFit/>
          </a:bodyPr>
          <a:lstStyle/>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Also, during modernization of the moderator, 16 valves of the vacuum system were changed from manual to electromagnetic. The valve solenoid is controlled via the 24 V line through the OWEN relay block from the operator's PC. When the moderator is operating, the system pressure is controlled programmatically and a ban is issued on changes in the state of the sensors, which can lead to an emergency.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54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70AF368-C421-46C3-B6F7-8E05F69981EA}"/>
              </a:ext>
            </a:extLst>
          </p:cNvPr>
          <p:cNvSpPr>
            <a:spLocks noGrp="1"/>
          </p:cNvSpPr>
          <p:nvPr>
            <p:ph type="title"/>
          </p:nvPr>
        </p:nvSpPr>
        <p:spPr/>
        <p:txBody>
          <a:bodyPr>
            <a:normAutofit fontScale="90000"/>
          </a:bodyPr>
          <a:lstStyle/>
          <a:p>
            <a:pPr algn="ctr" eaLnBrk="1" fontAlgn="auto" hangingPunct="1">
              <a:spcAft>
                <a:spcPts val="0"/>
              </a:spcAft>
              <a:defRPr/>
            </a:pPr>
            <a:r>
              <a:rPr lang="en-US" dirty="0"/>
              <a:t>Main user interfaces: </a:t>
            </a:r>
            <a:r>
              <a:rPr lang="en-US" dirty="0" err="1"/>
              <a:t>CM_Viewer</a:t>
            </a:r>
            <a:r>
              <a:rPr lang="en-US" dirty="0"/>
              <a:t> </a:t>
            </a:r>
            <a:endParaRPr lang="ru-RU" dirty="0"/>
          </a:p>
        </p:txBody>
      </p:sp>
      <p:pic>
        <p:nvPicPr>
          <p:cNvPr id="15363" name="Picture 4" descr="CM_main">
            <a:extLst>
              <a:ext uri="{FF2B5EF4-FFF2-40B4-BE49-F238E27FC236}">
                <a16:creationId xmlns:a16="http://schemas.microsoft.com/office/drawing/2014/main" id="{846AAF5E-54C7-49FA-A789-886DB2D9D39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9511" y="1196752"/>
            <a:ext cx="5870523" cy="3302458"/>
          </a:xfrm>
          <a:noFill/>
        </p:spPr>
      </p:pic>
      <p:sp>
        <p:nvSpPr>
          <p:cNvPr id="2" name="Прямоугольник 1">
            <a:extLst>
              <a:ext uri="{FF2B5EF4-FFF2-40B4-BE49-F238E27FC236}">
                <a16:creationId xmlns:a16="http://schemas.microsoft.com/office/drawing/2014/main" id="{723DE062-A9F3-415C-8245-B251D32C77AE}"/>
              </a:ext>
            </a:extLst>
          </p:cNvPr>
          <p:cNvSpPr/>
          <p:nvPr/>
        </p:nvSpPr>
        <p:spPr>
          <a:xfrm>
            <a:off x="6156176" y="1196752"/>
            <a:ext cx="2808312" cy="3139321"/>
          </a:xfrm>
          <a:prstGeom prst="rect">
            <a:avLst/>
          </a:prstGeom>
        </p:spPr>
        <p:txBody>
          <a:bodyPr wrap="square">
            <a:spAutoFit/>
          </a:bodyPr>
          <a:lstStyle/>
          <a:p>
            <a:pPr algn="just"/>
            <a:r>
              <a:rPr lang="en-US" dirty="0"/>
              <a:t>SCP includes two main user interfaces:</a:t>
            </a:r>
            <a:endParaRPr lang="ru-RU" dirty="0"/>
          </a:p>
          <a:p>
            <a:pPr algn="just"/>
            <a:r>
              <a:rPr lang="en-US" dirty="0"/>
              <a:t>• </a:t>
            </a:r>
            <a:r>
              <a:rPr lang="en-US" b="1" dirty="0"/>
              <a:t>BMC</a:t>
            </a:r>
            <a:r>
              <a:rPr lang="en-US" dirty="0"/>
              <a:t> to control the loading and movement of</a:t>
            </a:r>
            <a:r>
              <a:rPr lang="en-US" dirty="0">
                <a:solidFill>
                  <a:schemeClr val="bg2">
                    <a:lumMod val="50000"/>
                  </a:schemeClr>
                </a:solidFill>
              </a:rPr>
              <a:t> </a:t>
            </a:r>
            <a:r>
              <a:rPr lang="en-US" dirty="0"/>
              <a:t>mesitylene balls and gas flow;</a:t>
            </a:r>
          </a:p>
          <a:p>
            <a:pPr algn="just"/>
            <a:br>
              <a:rPr lang="en-US" dirty="0"/>
            </a:br>
            <a:r>
              <a:rPr lang="en-US" dirty="0"/>
              <a:t>• </a:t>
            </a:r>
            <a:r>
              <a:rPr lang="en-US" b="1" dirty="0" err="1"/>
              <a:t>CM_Viewer</a:t>
            </a:r>
            <a:r>
              <a:rPr lang="en-US" dirty="0"/>
              <a:t> to obtain information on operation of systems of the cryogenic moderator.</a:t>
            </a:r>
            <a:endParaRPr lang="ru-RU" dirty="0"/>
          </a:p>
        </p:txBody>
      </p:sp>
      <p:sp>
        <p:nvSpPr>
          <p:cNvPr id="4" name="Прямоугольник 3">
            <a:extLst>
              <a:ext uri="{FF2B5EF4-FFF2-40B4-BE49-F238E27FC236}">
                <a16:creationId xmlns:a16="http://schemas.microsoft.com/office/drawing/2014/main" id="{4A0ED3A7-2B05-4CDB-AFC4-839A501B37F5}"/>
              </a:ext>
            </a:extLst>
          </p:cNvPr>
          <p:cNvSpPr/>
          <p:nvPr/>
        </p:nvSpPr>
        <p:spPr>
          <a:xfrm>
            <a:off x="251520" y="4499210"/>
            <a:ext cx="8640960" cy="1477328"/>
          </a:xfrm>
          <a:prstGeom prst="rect">
            <a:avLst/>
          </a:prstGeom>
        </p:spPr>
        <p:txBody>
          <a:bodyPr wrap="square">
            <a:spAutoFit/>
          </a:bodyPr>
          <a:lstStyle/>
          <a:p>
            <a:pPr algn="just"/>
            <a:r>
              <a:rPr lang="en-US" dirty="0"/>
              <a:t>The software is designed to automate the control of the main parameters of the moderator, graphically display them, collect data on physical parameters and sound alarms in case of emergency. The software is regularly updated to increase the speed of the program, facilitate the work of the operator and increase the information content of the program windows.</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1">
            <a:extLst>
              <a:ext uri="{FF2B5EF4-FFF2-40B4-BE49-F238E27FC236}">
                <a16:creationId xmlns:a16="http://schemas.microsoft.com/office/drawing/2014/main" id="{C55DC0B2-D218-403F-B248-F23C7463010E}"/>
              </a:ext>
            </a:extLst>
          </p:cNvPr>
          <p:cNvSpPr>
            <a:spLocks noGrp="1"/>
          </p:cNvSpPr>
          <p:nvPr>
            <p:ph idx="1"/>
          </p:nvPr>
        </p:nvSpPr>
        <p:spPr>
          <a:xfrm>
            <a:off x="457200" y="1124744"/>
            <a:ext cx="8229600" cy="4396134"/>
          </a:xfrm>
        </p:spPr>
        <p:txBody>
          <a:bodyPr/>
          <a:lstStyle/>
          <a:p>
            <a:pPr algn="just"/>
            <a:r>
              <a:rPr lang="en-US" sz="2000" dirty="0"/>
              <a:t>According to the results of the modernization, it is planned to reduce the number of hardware failures in the operation of the moderator by 50%, and software failures by 80%.</a:t>
            </a:r>
            <a:endParaRPr lang="ru-RU" sz="2000" dirty="0"/>
          </a:p>
          <a:p>
            <a:pPr algn="just"/>
            <a:r>
              <a:rPr lang="en-US" sz="2000" dirty="0"/>
              <a:t>At present, work is underway to integrate the FANUC six-axis robot </a:t>
            </a:r>
            <a:r>
              <a:rPr lang="en-US" sz="2000" dirty="0" err="1"/>
              <a:t>repackler</a:t>
            </a:r>
            <a:r>
              <a:rPr lang="en-US" sz="2000" dirty="0"/>
              <a:t> and a video surveillance system for its manipulations into the control system. The operator only needs to click on the program button on the robot control tab and watch.</a:t>
            </a:r>
          </a:p>
          <a:p>
            <a:pPr algn="just"/>
            <a:r>
              <a:rPr lang="en-US" sz="2000" dirty="0"/>
              <a:t>The main promising area of modernization of the cold moderator control system is the rejection of using a PC as a means of control by Programmable Logic Controllers (PLC). The operator’s PC will carry out only the function of an external user interface and server for remote control of moderator parameters. This will increase the reliability of the system and its security against unauthorized interference and exposure.</a:t>
            </a:r>
            <a:endParaRPr lang="ru-RU" sz="2000" dirty="0"/>
          </a:p>
          <a:p>
            <a:endParaRPr lang="ru-RU" sz="2000" dirty="0"/>
          </a:p>
        </p:txBody>
      </p:sp>
      <p:sp>
        <p:nvSpPr>
          <p:cNvPr id="3" name="Заголовок 2">
            <a:extLst>
              <a:ext uri="{FF2B5EF4-FFF2-40B4-BE49-F238E27FC236}">
                <a16:creationId xmlns:a16="http://schemas.microsoft.com/office/drawing/2014/main" id="{6342DA88-5474-4222-9F87-5F3941BCEA3A}"/>
              </a:ext>
            </a:extLst>
          </p:cNvPr>
          <p:cNvSpPr>
            <a:spLocks noGrp="1"/>
          </p:cNvSpPr>
          <p:nvPr>
            <p:ph type="title"/>
          </p:nvPr>
        </p:nvSpPr>
        <p:spPr/>
        <p:txBody>
          <a:bodyPr/>
          <a:lstStyle/>
          <a:p>
            <a:pPr>
              <a:defRPr/>
            </a:pPr>
            <a:r>
              <a:rPr lang="ru-RU" dirty="0" err="1"/>
              <a:t>Results</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18052</TotalTime>
  <Words>720</Words>
  <Application>Microsoft Office PowerPoint</Application>
  <PresentationFormat>Экран (4:3)</PresentationFormat>
  <Paragraphs>54</Paragraphs>
  <Slides>10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10</vt:i4>
      </vt:variant>
    </vt:vector>
  </HeadingPairs>
  <TitlesOfParts>
    <vt:vector size="19" baseType="lpstr">
      <vt:lpstr>Arial</vt:lpstr>
      <vt:lpstr>Calibri</vt:lpstr>
      <vt:lpstr>Cambria Math</vt:lpstr>
      <vt:lpstr>Lucida Sans Unicode</vt:lpstr>
      <vt:lpstr>Times New Roman</vt:lpstr>
      <vt:lpstr>Verdana</vt:lpstr>
      <vt:lpstr>Wingdings 2</vt:lpstr>
      <vt:lpstr>Wingdings 3</vt:lpstr>
      <vt:lpstr>Открытая</vt:lpstr>
      <vt:lpstr>   Modernization of the management and control system of the cryogenic neutron moderator of the fast pulsed reactor. </vt:lpstr>
      <vt:lpstr>History</vt:lpstr>
      <vt:lpstr>Control system</vt:lpstr>
      <vt:lpstr>Monitoring and management of the pellets loading.</vt:lpstr>
      <vt:lpstr>Temperature monitoring of individual units.</vt:lpstr>
      <vt:lpstr>Pressure control in circuit moderator</vt:lpstr>
      <vt:lpstr>Pressure control in circuit moderator (continue)</vt:lpstr>
      <vt:lpstr>Main user interfaces: CM_Viewer </vt:lpstr>
      <vt:lpstr>Results</vt:lpstr>
      <vt:lpstr>THANKS FOR YOUR  ATTENTION!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Екатерина Яцевская</dc:creator>
  <cp:lastModifiedBy>admin</cp:lastModifiedBy>
  <cp:revision>80</cp:revision>
  <dcterms:created xsi:type="dcterms:W3CDTF">2013-09-05T07:04:09Z</dcterms:created>
  <dcterms:modified xsi:type="dcterms:W3CDTF">2019-09-27T11:28:02Z</dcterms:modified>
</cp:coreProperties>
</file>