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theme/themeOverride1.xml" ContentType="application/vnd.openxmlformats-officedocument.themeOverrid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0.xml" ContentType="application/vnd.openxmlformats-officedocument.theme+xml"/>
  <Override PartName="/ppt/theme/themeOverride2.xml" ContentType="application/vnd.openxmlformats-officedocument.themeOverrid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1.xml" ContentType="application/vnd.openxmlformats-officedocument.theme+xml"/>
  <Override PartName="/ppt/theme/themeOverride3.xml" ContentType="application/vnd.openxmlformats-officedocument.themeOverrid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2.xml" ContentType="application/vnd.openxmlformats-officedocument.theme+xml"/>
  <Override PartName="/ppt/theme/themeOverride4.xml" ContentType="application/vnd.openxmlformats-officedocument.themeOverrid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7611" r:id="rId1"/>
    <p:sldMasterId id="2147487623" r:id="rId2"/>
    <p:sldMasterId id="2147487635" r:id="rId3"/>
    <p:sldMasterId id="2147487647" r:id="rId4"/>
    <p:sldMasterId id="2147487659" r:id="rId5"/>
    <p:sldMasterId id="2147487671" r:id="rId6"/>
    <p:sldMasterId id="2147488067" r:id="rId7"/>
    <p:sldMasterId id="2147488407" r:id="rId8"/>
    <p:sldMasterId id="2147495286" r:id="rId9"/>
    <p:sldMasterId id="2147495306" r:id="rId10"/>
    <p:sldMasterId id="2147495326" r:id="rId11"/>
    <p:sldMasterId id="2147495346" r:id="rId12"/>
  </p:sldMasterIdLst>
  <p:notesMasterIdLst>
    <p:notesMasterId r:id="rId29"/>
  </p:notesMasterIdLst>
  <p:handoutMasterIdLst>
    <p:handoutMasterId r:id="rId30"/>
  </p:handoutMasterIdLst>
  <p:sldIdLst>
    <p:sldId id="787" r:id="rId13"/>
    <p:sldId id="845" r:id="rId14"/>
    <p:sldId id="1005" r:id="rId15"/>
    <p:sldId id="992" r:id="rId16"/>
    <p:sldId id="993" r:id="rId17"/>
    <p:sldId id="994" r:id="rId18"/>
    <p:sldId id="996" r:id="rId19"/>
    <p:sldId id="997" r:id="rId20"/>
    <p:sldId id="998" r:id="rId21"/>
    <p:sldId id="999" r:id="rId22"/>
    <p:sldId id="1000" r:id="rId23"/>
    <p:sldId id="1001" r:id="rId24"/>
    <p:sldId id="1002" r:id="rId25"/>
    <p:sldId id="1003" r:id="rId26"/>
    <p:sldId id="1004" r:id="rId27"/>
    <p:sldId id="991" r:id="rId28"/>
  </p:sldIdLst>
  <p:sldSz cx="12192000" cy="6858000"/>
  <p:notesSz cx="6858000" cy="9144000"/>
  <p:defaultTextStyle>
    <a:defPPr>
      <a:defRPr lang="ru-RU"/>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4EDF8"/>
    <a:srgbClr val="FFFFCC"/>
    <a:srgbClr val="004176"/>
    <a:srgbClr val="00682F"/>
    <a:srgbClr val="DFF6F9"/>
    <a:srgbClr val="003399"/>
    <a:srgbClr val="FFFFE7"/>
    <a:srgbClr val="578200"/>
    <a:srgbClr val="FFFF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01" autoAdjust="0"/>
    <p:restoredTop sz="86578" autoAdjust="0"/>
  </p:normalViewPr>
  <p:slideViewPr>
    <p:cSldViewPr snapToGrid="0">
      <p:cViewPr>
        <p:scale>
          <a:sx n="40" d="100"/>
          <a:sy n="40" d="100"/>
        </p:scale>
        <p:origin x="-696" y="-216"/>
      </p:cViewPr>
      <p:guideLst>
        <p:guide orient="horz" pos="2160"/>
        <p:guide pos="3840"/>
      </p:guideLst>
    </p:cSldViewPr>
  </p:slideViewPr>
  <p:notesTextViewPr>
    <p:cViewPr>
      <p:scale>
        <a:sx n="150" d="100"/>
        <a:sy n="150" d="100"/>
      </p:scale>
      <p:origin x="0" y="0"/>
    </p:cViewPr>
  </p:notesTextViewPr>
  <p:sorterViewPr>
    <p:cViewPr>
      <p:scale>
        <a:sx n="200" d="100"/>
        <a:sy n="200" d="100"/>
      </p:scale>
      <p:origin x="0" y="0"/>
    </p:cViewPr>
  </p:sorterViewPr>
  <p:notesViewPr>
    <p:cSldViewPr snapToGrid="0">
      <p:cViewPr varScale="1">
        <p:scale>
          <a:sx n="81" d="100"/>
          <a:sy n="81" d="100"/>
        </p:scale>
        <p:origin x="-2484"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A35CC3AD-BE77-4058-93E1-968FA19484EA}" type="datetimeFigureOut">
              <a:rPr lang="ru-RU"/>
              <a:pPr>
                <a:defRPr/>
              </a:pPr>
              <a:t>18.09.2018</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999DE92-8B3C-4CF0-93D4-337118085964}" type="slidenum">
              <a:rPr lang="ru-RU" altLang="hu-HU"/>
              <a:pPr/>
              <a:t>‹#›</a:t>
            </a:fld>
            <a:endParaRPr lang="ru-RU" altLang="hu-HU"/>
          </a:p>
        </p:txBody>
      </p:sp>
    </p:spTree>
    <p:extLst>
      <p:ext uri="{BB962C8B-B14F-4D97-AF65-F5344CB8AC3E}">
        <p14:creationId xmlns:p14="http://schemas.microsoft.com/office/powerpoint/2010/main" val="32450479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mn-cs"/>
              </a:defRPr>
            </a:lvl1pPr>
          </a:lstStyle>
          <a:p>
            <a:pPr>
              <a:defRPr/>
            </a:pPr>
            <a:endParaRPr lang="ru-RU"/>
          </a:p>
        </p:txBody>
      </p:sp>
      <p:sp>
        <p:nvSpPr>
          <p:cNvPr id="12697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mn-cs"/>
              </a:defRPr>
            </a:lvl1pPr>
          </a:lstStyle>
          <a:p>
            <a:pPr>
              <a:defRPr/>
            </a:pPr>
            <a:endParaRPr lang="ru-RU"/>
          </a:p>
        </p:txBody>
      </p:sp>
      <p:sp>
        <p:nvSpPr>
          <p:cNvPr id="27443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8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smtClean="0"/>
              <a:t>Click to edit Master text styles</a:t>
            </a:r>
          </a:p>
          <a:p>
            <a:pPr lvl="1"/>
            <a:r>
              <a:rPr lang="ru-RU" noProof="0" smtClean="0"/>
              <a:t>Second level</a:t>
            </a:r>
          </a:p>
          <a:p>
            <a:pPr lvl="2"/>
            <a:r>
              <a:rPr lang="ru-RU" noProof="0" smtClean="0"/>
              <a:t>Third level</a:t>
            </a:r>
          </a:p>
          <a:p>
            <a:pPr lvl="3"/>
            <a:r>
              <a:rPr lang="ru-RU" noProof="0" smtClean="0"/>
              <a:t>Fourth level</a:t>
            </a:r>
          </a:p>
          <a:p>
            <a:pPr lvl="4"/>
            <a:r>
              <a:rPr lang="ru-RU" noProof="0" smtClean="0"/>
              <a:t>Fifth level</a:t>
            </a:r>
          </a:p>
        </p:txBody>
      </p:sp>
      <p:sp>
        <p:nvSpPr>
          <p:cNvPr id="12698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mn-cs"/>
              </a:defRPr>
            </a:lvl1pPr>
          </a:lstStyle>
          <a:p>
            <a:pPr>
              <a:defRPr/>
            </a:pPr>
            <a:endParaRPr lang="ru-RU"/>
          </a:p>
        </p:txBody>
      </p:sp>
      <p:sp>
        <p:nvSpPr>
          <p:cNvPr id="12698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7DB37EC-C76D-4713-9379-AD017256D6F4}" type="slidenum">
              <a:rPr lang="ru-RU" altLang="hu-HU"/>
              <a:pPr/>
              <a:t>‹#›</a:t>
            </a:fld>
            <a:endParaRPr lang="ru-RU" altLang="hu-HU"/>
          </a:p>
        </p:txBody>
      </p:sp>
    </p:spTree>
    <p:extLst>
      <p:ext uri="{BB962C8B-B14F-4D97-AF65-F5344CB8AC3E}">
        <p14:creationId xmlns:p14="http://schemas.microsoft.com/office/powerpoint/2010/main" val="34624914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7DB37EC-C76D-4713-9379-AD017256D6F4}" type="slidenum">
              <a:rPr lang="ru-RU" altLang="hu-HU" smtClean="0"/>
              <a:pPr/>
              <a:t>1</a:t>
            </a:fld>
            <a:endParaRPr lang="ru-RU" altLang="hu-HU"/>
          </a:p>
        </p:txBody>
      </p:sp>
    </p:spTree>
    <p:extLst>
      <p:ext uri="{BB962C8B-B14F-4D97-AF65-F5344CB8AC3E}">
        <p14:creationId xmlns:p14="http://schemas.microsoft.com/office/powerpoint/2010/main" val="2618506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hemeOverride" Target="../theme/themeOverride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hemeOverride" Target="../theme/themeOverride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hemeOverride" Target="../theme/themeOverride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hemeOverride" Target="../theme/themeOverride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D9503860-4979-43A5-9B0F-09D72875C399}" type="slidenum">
              <a:rPr lang="ru-RU" altLang="hu-HU"/>
              <a:pPr/>
              <a:t>‹#›</a:t>
            </a:fld>
            <a:endParaRPr lang="ru-RU" altLang="hu-HU"/>
          </a:p>
        </p:txBody>
      </p:sp>
    </p:spTree>
    <p:extLst>
      <p:ext uri="{BB962C8B-B14F-4D97-AF65-F5344CB8AC3E}">
        <p14:creationId xmlns:p14="http://schemas.microsoft.com/office/powerpoint/2010/main" val="302749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025967E4-1189-4A47-9583-7E797A2C7A05}" type="slidenum">
              <a:rPr lang="ru-RU" altLang="hu-HU"/>
              <a:pPr/>
              <a:t>‹#›</a:t>
            </a:fld>
            <a:endParaRPr lang="ru-RU" altLang="hu-HU"/>
          </a:p>
        </p:txBody>
      </p:sp>
    </p:spTree>
    <p:extLst>
      <p:ext uri="{BB962C8B-B14F-4D97-AF65-F5344CB8AC3E}">
        <p14:creationId xmlns:p14="http://schemas.microsoft.com/office/powerpoint/2010/main" val="41158830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24191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6241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2"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57892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AndTx">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850900"/>
          </a:xfrm>
        </p:spPr>
        <p:txBody>
          <a:bodyPr/>
          <a:lstStyle/>
          <a:p>
            <a:r>
              <a:rPr lang="ru-RU"/>
              <a:t>Образец заголовка</a:t>
            </a:r>
          </a:p>
        </p:txBody>
      </p:sp>
      <p:sp>
        <p:nvSpPr>
          <p:cNvPr id="3" name="Содержимое 2"/>
          <p:cNvSpPr>
            <a:spLocks noGrp="1"/>
          </p:cNvSpPr>
          <p:nvPr>
            <p:ph sz="quarter" idx="1"/>
          </p:nvPr>
        </p:nvSpPr>
        <p:spPr>
          <a:xfrm>
            <a:off x="624417" y="1268413"/>
            <a:ext cx="5384800" cy="22272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24417" y="3648075"/>
            <a:ext cx="5384800" cy="22288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6212417" y="1268413"/>
            <a:ext cx="5384800" cy="46085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p:txBody>
          <a:bodyPr/>
          <a:lstStyle>
            <a:lvl1pPr>
              <a:defRPr/>
            </a:lvl1p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7" name="Rectangle 5"/>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8" name="Rectangle 6"/>
          <p:cNvSpPr>
            <a:spLocks noGrp="1" noChangeArrowheads="1"/>
          </p:cNvSpPr>
          <p:nvPr>
            <p:ph type="sldNum" sz="quarter" idx="12"/>
          </p:nvPr>
        </p:nvSpPr>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2992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аблица 2"/>
          <p:cNvSpPr>
            <a:spLocks noGrp="1"/>
          </p:cNvSpPr>
          <p:nvPr>
            <p:ph type="tbl" idx="1"/>
          </p:nvPr>
        </p:nvSpPr>
        <p:spPr>
          <a:xfrm>
            <a:off x="914400" y="1981200"/>
            <a:ext cx="10363200" cy="4114800"/>
          </a:xfrm>
        </p:spPr>
        <p:txBody>
          <a:bodyPr/>
          <a:lstStyle/>
          <a:p>
            <a:pPr lvl="0"/>
            <a:r>
              <a:rPr lang="ru-RU" noProof="0"/>
              <a:t>Вставка таблицы</a:t>
            </a:r>
          </a:p>
        </p:txBody>
      </p:sp>
      <p:sp>
        <p:nvSpPr>
          <p:cNvPr id="4" name="Нижний колонтитул 3"/>
          <p:cNvSpPr>
            <a:spLocks noGrp="1"/>
          </p:cNvSpPr>
          <p:nvPr>
            <p:ph type="ftr" sz="quarter" idx="10"/>
          </p:nvPr>
        </p:nvSpPr>
        <p:spPr/>
        <p:txBody>
          <a:bodyPr/>
          <a:lstStyle>
            <a:lvl1pPr>
              <a:defRPr/>
            </a:lvl1pPr>
          </a:lstStyle>
          <a:p>
            <a:endParaRPr lang="en-US">
              <a:solidFill>
                <a:prstClr val="black">
                  <a:tint val="75000"/>
                </a:prstClr>
              </a:solidFill>
            </a:endParaRPr>
          </a:p>
        </p:txBody>
      </p:sp>
    </p:spTree>
    <p:extLst>
      <p:ext uri="{BB962C8B-B14F-4D97-AF65-F5344CB8AC3E}">
        <p14:creationId xmlns:p14="http://schemas.microsoft.com/office/powerpoint/2010/main" val="2600894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екст 2"/>
          <p:cNvSpPr>
            <a:spLocks noGrp="1"/>
          </p:cNvSpPr>
          <p:nvPr>
            <p:ph type="body"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ижний колонтитул 4"/>
          <p:cNvSpPr>
            <a:spLocks noGrp="1"/>
          </p:cNvSpPr>
          <p:nvPr>
            <p:ph type="ftr" sz="quarter" idx="10"/>
          </p:nvPr>
        </p:nvSpPr>
        <p:spPr/>
        <p:txBody>
          <a:bodyPr/>
          <a:lstStyle>
            <a:lvl1pPr>
              <a:defRPr/>
            </a:lvl1pPr>
          </a:lstStyle>
          <a:p>
            <a:endParaRPr lang="en-US">
              <a:solidFill>
                <a:prstClr val="black">
                  <a:tint val="75000"/>
                </a:prstClr>
              </a:solidFill>
            </a:endParaRPr>
          </a:p>
        </p:txBody>
      </p:sp>
    </p:spTree>
    <p:extLst>
      <p:ext uri="{BB962C8B-B14F-4D97-AF65-F5344CB8AC3E}">
        <p14:creationId xmlns:p14="http://schemas.microsoft.com/office/powerpoint/2010/main" val="25530575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1_Заголовок и объект">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036716"/>
      </p:ext>
    </p:extLst>
  </p:cSld>
  <p:clrMapOvr>
    <a:overrideClrMapping bg1="dk1" tx1="lt1" bg2="dk2" tx2="lt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AndTx">
  <p:cSld name="Заголовок, объект и текст">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Text Placeholder 3"/>
          <p:cNvSpPr>
            <a:spLocks noGrp="1"/>
          </p:cNvSpPr>
          <p:nvPr>
            <p:ph type="body"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31450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OverTx">
  <p:cSld name="Заголовок и два объекта над текстом">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quarter" idx="1"/>
          </p:nvPr>
        </p:nvSpPr>
        <p:spPr>
          <a:xfrm>
            <a:off x="9144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Content Placeholder 3"/>
          <p:cNvSpPr>
            <a:spLocks noGrp="1"/>
          </p:cNvSpPr>
          <p:nvPr>
            <p:ph sz="quarter" idx="2"/>
          </p:nvPr>
        </p:nvSpPr>
        <p:spPr>
          <a:xfrm>
            <a:off x="61976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Text Placeholder 4"/>
          <p:cNvSpPr>
            <a:spLocks noGrp="1"/>
          </p:cNvSpPr>
          <p:nvPr>
            <p:ph type="body" sz="half" idx="3"/>
          </p:nvPr>
        </p:nvSpPr>
        <p:spPr>
          <a:xfrm>
            <a:off x="914400" y="4114800"/>
            <a:ext cx="103632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6"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78308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43"/>
            <a:ext cx="109728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p:txBody>
          <a:bodyPr/>
          <a:lstStyle>
            <a:lvl1pPr>
              <a:defRPr/>
            </a:lvl1p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2254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F731388B-1BA9-4E32-BCE1-E11676BB130B}" type="slidenum">
              <a:rPr lang="ru-RU" altLang="hu-HU"/>
              <a:pPr/>
              <a:t>‹#›</a:t>
            </a:fld>
            <a:endParaRPr lang="ru-RU" altLang="hu-HU"/>
          </a:p>
        </p:txBody>
      </p:sp>
    </p:spTree>
    <p:extLst>
      <p:ext uri="{BB962C8B-B14F-4D97-AF65-F5344CB8AC3E}">
        <p14:creationId xmlns:p14="http://schemas.microsoft.com/office/powerpoint/2010/main" val="1674715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cSld name="2_Титульны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0535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019460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239449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42"/>
            <a:ext cx="10515600" cy="2852737"/>
          </a:xfrm>
        </p:spPr>
        <p:txBody>
          <a:bodyPr anchor="b"/>
          <a:lstStyle>
            <a:lvl1pPr>
              <a:defRPr sz="4500"/>
            </a:lvl1pPr>
          </a:lstStyle>
          <a:p>
            <a:r>
              <a:rPr lang="ru-RU"/>
              <a:t>Образец заголовка</a:t>
            </a:r>
          </a:p>
        </p:txBody>
      </p:sp>
      <p:sp>
        <p:nvSpPr>
          <p:cNvPr id="3" name="Текст 2"/>
          <p:cNvSpPr>
            <a:spLocks noGrp="1"/>
          </p:cNvSpPr>
          <p:nvPr>
            <p:ph type="body" idx="1"/>
          </p:nvPr>
        </p:nvSpPr>
        <p:spPr>
          <a:xfrm>
            <a:off x="831851" y="458946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33130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1461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9"/>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6172202"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en-US">
              <a:solidFill>
                <a:prstClr val="black">
                  <a:tint val="75000"/>
                </a:prstClr>
              </a:solidFill>
            </a:endParaRPr>
          </a:p>
        </p:txBody>
      </p:sp>
      <p:sp>
        <p:nvSpPr>
          <p:cNvPr id="9" name="Номер слайда 8"/>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95376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en-US">
              <a:solidFill>
                <a:prstClr val="black">
                  <a:tint val="75000"/>
                </a:prstClr>
              </a:solidFill>
            </a:endParaRPr>
          </a:p>
        </p:txBody>
      </p:sp>
      <p:sp>
        <p:nvSpPr>
          <p:cNvPr id="5" name="Номер слайда 4"/>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03732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en-US">
              <a:solidFill>
                <a:prstClr val="black">
                  <a:tint val="75000"/>
                </a:prstClr>
              </a:solidFill>
            </a:endParaRPr>
          </a:p>
        </p:txBody>
      </p:sp>
      <p:sp>
        <p:nvSpPr>
          <p:cNvPr id="4" name="Номер слайда 3"/>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027288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054285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4779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35A2FEEC-B675-45C7-92C6-2DE5D897B1FE}" type="slidenum">
              <a:rPr lang="ru-RU" altLang="hu-HU"/>
              <a:pPr/>
              <a:t>‹#›</a:t>
            </a:fld>
            <a:endParaRPr lang="ru-RU" altLang="hu-HU"/>
          </a:p>
        </p:txBody>
      </p:sp>
    </p:spTree>
    <p:extLst>
      <p:ext uri="{BB962C8B-B14F-4D97-AF65-F5344CB8AC3E}">
        <p14:creationId xmlns:p14="http://schemas.microsoft.com/office/powerpoint/2010/main" val="411005050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68329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2"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492197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AndTx">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850900"/>
          </a:xfrm>
        </p:spPr>
        <p:txBody>
          <a:bodyPr/>
          <a:lstStyle/>
          <a:p>
            <a:r>
              <a:rPr lang="ru-RU"/>
              <a:t>Образец заголовка</a:t>
            </a:r>
          </a:p>
        </p:txBody>
      </p:sp>
      <p:sp>
        <p:nvSpPr>
          <p:cNvPr id="3" name="Содержимое 2"/>
          <p:cNvSpPr>
            <a:spLocks noGrp="1"/>
          </p:cNvSpPr>
          <p:nvPr>
            <p:ph sz="quarter" idx="1"/>
          </p:nvPr>
        </p:nvSpPr>
        <p:spPr>
          <a:xfrm>
            <a:off x="624417" y="1268413"/>
            <a:ext cx="5384800" cy="22272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24417" y="3648075"/>
            <a:ext cx="5384800" cy="22288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6212417" y="1268413"/>
            <a:ext cx="5384800" cy="46085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p:txBody>
          <a:bodyPr/>
          <a:lstStyle>
            <a:lvl1pPr>
              <a:defRPr/>
            </a:lvl1p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7" name="Rectangle 5"/>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8" name="Rectangle 6"/>
          <p:cNvSpPr>
            <a:spLocks noGrp="1" noChangeArrowheads="1"/>
          </p:cNvSpPr>
          <p:nvPr>
            <p:ph type="sldNum" sz="quarter" idx="12"/>
          </p:nvPr>
        </p:nvSpPr>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708129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аблица 2"/>
          <p:cNvSpPr>
            <a:spLocks noGrp="1"/>
          </p:cNvSpPr>
          <p:nvPr>
            <p:ph type="tbl" idx="1"/>
          </p:nvPr>
        </p:nvSpPr>
        <p:spPr>
          <a:xfrm>
            <a:off x="914400" y="1981200"/>
            <a:ext cx="10363200" cy="4114800"/>
          </a:xfrm>
        </p:spPr>
        <p:txBody>
          <a:bodyPr/>
          <a:lstStyle/>
          <a:p>
            <a:pPr lvl="0"/>
            <a:r>
              <a:rPr lang="ru-RU" noProof="0"/>
              <a:t>Вставка таблицы</a:t>
            </a:r>
          </a:p>
        </p:txBody>
      </p:sp>
      <p:sp>
        <p:nvSpPr>
          <p:cNvPr id="4" name="Нижний колонтитул 3"/>
          <p:cNvSpPr>
            <a:spLocks noGrp="1"/>
          </p:cNvSpPr>
          <p:nvPr>
            <p:ph type="ftr" sz="quarter" idx="10"/>
          </p:nvPr>
        </p:nvSpPr>
        <p:spPr/>
        <p:txBody>
          <a:bodyPr/>
          <a:lstStyle>
            <a:lvl1pPr>
              <a:defRPr/>
            </a:lvl1pPr>
          </a:lstStyle>
          <a:p>
            <a:endParaRPr lang="en-US">
              <a:solidFill>
                <a:prstClr val="black">
                  <a:tint val="75000"/>
                </a:prstClr>
              </a:solidFill>
            </a:endParaRPr>
          </a:p>
        </p:txBody>
      </p:sp>
    </p:spTree>
    <p:extLst>
      <p:ext uri="{BB962C8B-B14F-4D97-AF65-F5344CB8AC3E}">
        <p14:creationId xmlns:p14="http://schemas.microsoft.com/office/powerpoint/2010/main" val="199089983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екст 2"/>
          <p:cNvSpPr>
            <a:spLocks noGrp="1"/>
          </p:cNvSpPr>
          <p:nvPr>
            <p:ph type="body"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ижний колонтитул 4"/>
          <p:cNvSpPr>
            <a:spLocks noGrp="1"/>
          </p:cNvSpPr>
          <p:nvPr>
            <p:ph type="ftr" sz="quarter" idx="10"/>
          </p:nvPr>
        </p:nvSpPr>
        <p:spPr/>
        <p:txBody>
          <a:bodyPr/>
          <a:lstStyle>
            <a:lvl1pPr>
              <a:defRPr/>
            </a:lvl1pPr>
          </a:lstStyle>
          <a:p>
            <a:endParaRPr lang="en-US">
              <a:solidFill>
                <a:prstClr val="black">
                  <a:tint val="75000"/>
                </a:prstClr>
              </a:solidFill>
            </a:endParaRPr>
          </a:p>
        </p:txBody>
      </p:sp>
    </p:spTree>
    <p:extLst>
      <p:ext uri="{BB962C8B-B14F-4D97-AF65-F5344CB8AC3E}">
        <p14:creationId xmlns:p14="http://schemas.microsoft.com/office/powerpoint/2010/main" val="7263578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cSld name="1_Заголовок и объект">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791512"/>
      </p:ext>
    </p:extLst>
  </p:cSld>
  <p:clrMapOvr>
    <a:overrideClrMapping bg1="dk1" tx1="lt1" bg2="dk2" tx2="lt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AndTx">
  <p:cSld name="Заголовок, объект и текст">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Text Placeholder 3"/>
          <p:cNvSpPr>
            <a:spLocks noGrp="1"/>
          </p:cNvSpPr>
          <p:nvPr>
            <p:ph type="body"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028747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OverTx">
  <p:cSld name="Заголовок и два объекта над текстом">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quarter" idx="1"/>
          </p:nvPr>
        </p:nvSpPr>
        <p:spPr>
          <a:xfrm>
            <a:off x="9144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Content Placeholder 3"/>
          <p:cNvSpPr>
            <a:spLocks noGrp="1"/>
          </p:cNvSpPr>
          <p:nvPr>
            <p:ph sz="quarter" idx="2"/>
          </p:nvPr>
        </p:nvSpPr>
        <p:spPr>
          <a:xfrm>
            <a:off x="61976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Text Placeholder 4"/>
          <p:cNvSpPr>
            <a:spLocks noGrp="1"/>
          </p:cNvSpPr>
          <p:nvPr>
            <p:ph type="body" sz="half" idx="3"/>
          </p:nvPr>
        </p:nvSpPr>
        <p:spPr>
          <a:xfrm>
            <a:off x="914400" y="4114800"/>
            <a:ext cx="103632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6"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380318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43"/>
            <a:ext cx="109728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p:txBody>
          <a:bodyPr/>
          <a:lstStyle>
            <a:lvl1pPr>
              <a:defRPr/>
            </a:lvl1p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02311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cSld name="2_Титульны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45593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4612FA6-C4CB-4585-AF45-E2FFC0E45EA4}" type="slidenum">
              <a:rPr lang="ru-RU" altLang="hu-HU"/>
              <a:pPr/>
              <a:t>‹#›</a:t>
            </a:fld>
            <a:endParaRPr lang="ru-RU" altLang="hu-HU"/>
          </a:p>
        </p:txBody>
      </p:sp>
    </p:spTree>
    <p:extLst>
      <p:ext uri="{BB962C8B-B14F-4D97-AF65-F5344CB8AC3E}">
        <p14:creationId xmlns:p14="http://schemas.microsoft.com/office/powerpoint/2010/main" val="163140316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3199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874641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42"/>
            <a:ext cx="10515600" cy="2852737"/>
          </a:xfrm>
        </p:spPr>
        <p:txBody>
          <a:bodyPr anchor="b"/>
          <a:lstStyle>
            <a:lvl1pPr>
              <a:defRPr sz="4500"/>
            </a:lvl1pPr>
          </a:lstStyle>
          <a:p>
            <a:r>
              <a:rPr lang="ru-RU"/>
              <a:t>Образец заголовка</a:t>
            </a:r>
          </a:p>
        </p:txBody>
      </p:sp>
      <p:sp>
        <p:nvSpPr>
          <p:cNvPr id="3" name="Текст 2"/>
          <p:cNvSpPr>
            <a:spLocks noGrp="1"/>
          </p:cNvSpPr>
          <p:nvPr>
            <p:ph type="body" idx="1"/>
          </p:nvPr>
        </p:nvSpPr>
        <p:spPr>
          <a:xfrm>
            <a:off x="831851" y="458946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977264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610683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9"/>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6172202"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en-US">
              <a:solidFill>
                <a:prstClr val="black">
                  <a:tint val="75000"/>
                </a:prstClr>
              </a:solidFill>
            </a:endParaRPr>
          </a:p>
        </p:txBody>
      </p:sp>
      <p:sp>
        <p:nvSpPr>
          <p:cNvPr id="9" name="Номер слайда 8"/>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990385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en-US">
              <a:solidFill>
                <a:prstClr val="black">
                  <a:tint val="75000"/>
                </a:prstClr>
              </a:solidFill>
            </a:endParaRPr>
          </a:p>
        </p:txBody>
      </p:sp>
      <p:sp>
        <p:nvSpPr>
          <p:cNvPr id="5" name="Номер слайда 4"/>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628793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en-US">
              <a:solidFill>
                <a:prstClr val="black">
                  <a:tint val="75000"/>
                </a:prstClr>
              </a:solidFill>
            </a:endParaRPr>
          </a:p>
        </p:txBody>
      </p:sp>
      <p:sp>
        <p:nvSpPr>
          <p:cNvPr id="4" name="Номер слайда 3"/>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534926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794236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616849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313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41"/>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49" y="458950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E24175D8-4A12-4ADE-9E17-741AABE7A9F3}" type="slidenum">
              <a:rPr lang="ru-RU" altLang="hu-HU"/>
              <a:pPr/>
              <a:t>‹#›</a:t>
            </a:fld>
            <a:endParaRPr lang="ru-RU" altLang="hu-HU"/>
          </a:p>
        </p:txBody>
      </p:sp>
    </p:spTree>
    <p:extLst>
      <p:ext uri="{BB962C8B-B14F-4D97-AF65-F5344CB8AC3E}">
        <p14:creationId xmlns:p14="http://schemas.microsoft.com/office/powerpoint/2010/main" val="206751233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2"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407940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AndTx">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850900"/>
          </a:xfrm>
        </p:spPr>
        <p:txBody>
          <a:bodyPr/>
          <a:lstStyle/>
          <a:p>
            <a:r>
              <a:rPr lang="ru-RU"/>
              <a:t>Образец заголовка</a:t>
            </a:r>
          </a:p>
        </p:txBody>
      </p:sp>
      <p:sp>
        <p:nvSpPr>
          <p:cNvPr id="3" name="Содержимое 2"/>
          <p:cNvSpPr>
            <a:spLocks noGrp="1"/>
          </p:cNvSpPr>
          <p:nvPr>
            <p:ph sz="quarter" idx="1"/>
          </p:nvPr>
        </p:nvSpPr>
        <p:spPr>
          <a:xfrm>
            <a:off x="624417" y="1268413"/>
            <a:ext cx="5384800" cy="22272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24417" y="3648075"/>
            <a:ext cx="5384800" cy="22288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6212417" y="1268413"/>
            <a:ext cx="5384800" cy="46085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p:txBody>
          <a:bodyPr/>
          <a:lstStyle>
            <a:lvl1pPr>
              <a:defRPr/>
            </a:lvl1p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7" name="Rectangle 5"/>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8" name="Rectangle 6"/>
          <p:cNvSpPr>
            <a:spLocks noGrp="1" noChangeArrowheads="1"/>
          </p:cNvSpPr>
          <p:nvPr>
            <p:ph type="sldNum" sz="quarter" idx="12"/>
          </p:nvPr>
        </p:nvSpPr>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617503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аблица 2"/>
          <p:cNvSpPr>
            <a:spLocks noGrp="1"/>
          </p:cNvSpPr>
          <p:nvPr>
            <p:ph type="tbl" idx="1"/>
          </p:nvPr>
        </p:nvSpPr>
        <p:spPr>
          <a:xfrm>
            <a:off x="914400" y="1981200"/>
            <a:ext cx="10363200" cy="4114800"/>
          </a:xfrm>
        </p:spPr>
        <p:txBody>
          <a:bodyPr/>
          <a:lstStyle/>
          <a:p>
            <a:pPr lvl="0"/>
            <a:r>
              <a:rPr lang="ru-RU" noProof="0"/>
              <a:t>Вставка таблицы</a:t>
            </a:r>
          </a:p>
        </p:txBody>
      </p:sp>
      <p:sp>
        <p:nvSpPr>
          <p:cNvPr id="4" name="Нижний колонтитул 3"/>
          <p:cNvSpPr>
            <a:spLocks noGrp="1"/>
          </p:cNvSpPr>
          <p:nvPr>
            <p:ph type="ftr" sz="quarter" idx="10"/>
          </p:nvPr>
        </p:nvSpPr>
        <p:spPr/>
        <p:txBody>
          <a:bodyPr/>
          <a:lstStyle>
            <a:lvl1pPr>
              <a:defRPr/>
            </a:lvl1pPr>
          </a:lstStyle>
          <a:p>
            <a:endParaRPr lang="en-US">
              <a:solidFill>
                <a:prstClr val="black">
                  <a:tint val="75000"/>
                </a:prstClr>
              </a:solidFill>
            </a:endParaRPr>
          </a:p>
        </p:txBody>
      </p:sp>
    </p:spTree>
    <p:extLst>
      <p:ext uri="{BB962C8B-B14F-4D97-AF65-F5344CB8AC3E}">
        <p14:creationId xmlns:p14="http://schemas.microsoft.com/office/powerpoint/2010/main" val="35815334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екст 2"/>
          <p:cNvSpPr>
            <a:spLocks noGrp="1"/>
          </p:cNvSpPr>
          <p:nvPr>
            <p:ph type="body"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ижний колонтитул 4"/>
          <p:cNvSpPr>
            <a:spLocks noGrp="1"/>
          </p:cNvSpPr>
          <p:nvPr>
            <p:ph type="ftr" sz="quarter" idx="10"/>
          </p:nvPr>
        </p:nvSpPr>
        <p:spPr/>
        <p:txBody>
          <a:bodyPr/>
          <a:lstStyle>
            <a:lvl1pPr>
              <a:defRPr/>
            </a:lvl1pPr>
          </a:lstStyle>
          <a:p>
            <a:endParaRPr lang="en-US">
              <a:solidFill>
                <a:prstClr val="black">
                  <a:tint val="75000"/>
                </a:prstClr>
              </a:solidFill>
            </a:endParaRPr>
          </a:p>
        </p:txBody>
      </p:sp>
    </p:spTree>
    <p:extLst>
      <p:ext uri="{BB962C8B-B14F-4D97-AF65-F5344CB8AC3E}">
        <p14:creationId xmlns:p14="http://schemas.microsoft.com/office/powerpoint/2010/main" val="116002481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cSld name="1_Заголовок и объект">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7615504"/>
      </p:ext>
    </p:extLst>
  </p:cSld>
  <p:clrMapOvr>
    <a:overrideClrMapping bg1="dk1" tx1="lt1" bg2="dk2" tx2="lt2" accent1="accent1" accent2="accent2" accent3="accent3" accent4="accent4" accent5="accent5" accent6="accent6" hlink="hlink" folHlink="folHlink"/>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AndTx">
  <p:cSld name="Заголовок, объект и текст">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Text Placeholder 3"/>
          <p:cNvSpPr>
            <a:spLocks noGrp="1"/>
          </p:cNvSpPr>
          <p:nvPr>
            <p:ph type="body"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932753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OverTx">
  <p:cSld name="Заголовок и два объекта над текстом">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quarter" idx="1"/>
          </p:nvPr>
        </p:nvSpPr>
        <p:spPr>
          <a:xfrm>
            <a:off x="9144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Content Placeholder 3"/>
          <p:cNvSpPr>
            <a:spLocks noGrp="1"/>
          </p:cNvSpPr>
          <p:nvPr>
            <p:ph sz="quarter" idx="2"/>
          </p:nvPr>
        </p:nvSpPr>
        <p:spPr>
          <a:xfrm>
            <a:off x="61976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Text Placeholder 4"/>
          <p:cNvSpPr>
            <a:spLocks noGrp="1"/>
          </p:cNvSpPr>
          <p:nvPr>
            <p:ph type="body" sz="half" idx="3"/>
          </p:nvPr>
        </p:nvSpPr>
        <p:spPr>
          <a:xfrm>
            <a:off x="914400" y="4114800"/>
            <a:ext cx="103632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6"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155098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43"/>
            <a:ext cx="109728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p:txBody>
          <a:bodyPr/>
          <a:lstStyle>
            <a:lvl1pPr>
              <a:defRPr/>
            </a:lvl1p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732174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cSld name="2_Титульны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99524583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34163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B3E9E029-2D20-4A92-88AA-7310FFA0722B}" type="slidenum">
              <a:rPr lang="ru-RU" altLang="hu-HU"/>
              <a:pPr/>
              <a:t>‹#›</a:t>
            </a:fld>
            <a:endParaRPr lang="ru-RU" altLang="hu-HU"/>
          </a:p>
        </p:txBody>
      </p:sp>
    </p:spTree>
    <p:extLst>
      <p:ext uri="{BB962C8B-B14F-4D97-AF65-F5344CB8AC3E}">
        <p14:creationId xmlns:p14="http://schemas.microsoft.com/office/powerpoint/2010/main" val="122645720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914053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42"/>
            <a:ext cx="10515600" cy="2852737"/>
          </a:xfrm>
        </p:spPr>
        <p:txBody>
          <a:bodyPr anchor="b"/>
          <a:lstStyle>
            <a:lvl1pPr>
              <a:defRPr sz="4500"/>
            </a:lvl1pPr>
          </a:lstStyle>
          <a:p>
            <a:r>
              <a:rPr lang="ru-RU"/>
              <a:t>Образец заголовка</a:t>
            </a:r>
          </a:p>
        </p:txBody>
      </p:sp>
      <p:sp>
        <p:nvSpPr>
          <p:cNvPr id="3" name="Текст 2"/>
          <p:cNvSpPr>
            <a:spLocks noGrp="1"/>
          </p:cNvSpPr>
          <p:nvPr>
            <p:ph type="body" idx="1"/>
          </p:nvPr>
        </p:nvSpPr>
        <p:spPr>
          <a:xfrm>
            <a:off x="831851" y="458946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50215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88286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9"/>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6172202"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en-US">
              <a:solidFill>
                <a:prstClr val="black">
                  <a:tint val="75000"/>
                </a:prstClr>
              </a:solidFill>
            </a:endParaRPr>
          </a:p>
        </p:txBody>
      </p:sp>
      <p:sp>
        <p:nvSpPr>
          <p:cNvPr id="9" name="Номер слайда 8"/>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523740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en-US">
              <a:solidFill>
                <a:prstClr val="black">
                  <a:tint val="75000"/>
                </a:prstClr>
              </a:solidFill>
            </a:endParaRPr>
          </a:p>
        </p:txBody>
      </p:sp>
      <p:sp>
        <p:nvSpPr>
          <p:cNvPr id="5" name="Номер слайда 4"/>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796044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en-US">
              <a:solidFill>
                <a:prstClr val="black">
                  <a:tint val="75000"/>
                </a:prstClr>
              </a:solidFill>
            </a:endParaRPr>
          </a:p>
        </p:txBody>
      </p:sp>
      <p:sp>
        <p:nvSpPr>
          <p:cNvPr id="4" name="Номер слайда 3"/>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955318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33385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852582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969564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2"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64636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9"/>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59F1F47D-1486-4EF5-8B86-6B48431BF2E3}" type="slidenum">
              <a:rPr lang="ru-RU" altLang="hu-HU"/>
              <a:pPr/>
              <a:t>‹#›</a:t>
            </a:fld>
            <a:endParaRPr lang="ru-RU" altLang="hu-HU"/>
          </a:p>
        </p:txBody>
      </p:sp>
    </p:spTree>
    <p:extLst>
      <p:ext uri="{BB962C8B-B14F-4D97-AF65-F5344CB8AC3E}">
        <p14:creationId xmlns:p14="http://schemas.microsoft.com/office/powerpoint/2010/main" val="79924168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AndTx">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850900"/>
          </a:xfrm>
        </p:spPr>
        <p:txBody>
          <a:bodyPr/>
          <a:lstStyle/>
          <a:p>
            <a:r>
              <a:rPr lang="ru-RU"/>
              <a:t>Образец заголовка</a:t>
            </a:r>
          </a:p>
        </p:txBody>
      </p:sp>
      <p:sp>
        <p:nvSpPr>
          <p:cNvPr id="3" name="Содержимое 2"/>
          <p:cNvSpPr>
            <a:spLocks noGrp="1"/>
          </p:cNvSpPr>
          <p:nvPr>
            <p:ph sz="quarter" idx="1"/>
          </p:nvPr>
        </p:nvSpPr>
        <p:spPr>
          <a:xfrm>
            <a:off x="624417" y="1268413"/>
            <a:ext cx="5384800" cy="22272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24417" y="3648075"/>
            <a:ext cx="5384800" cy="22288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6212417" y="1268413"/>
            <a:ext cx="5384800" cy="46085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p:txBody>
          <a:bodyPr/>
          <a:lstStyle>
            <a:lvl1pPr>
              <a:defRPr/>
            </a:lvl1p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7" name="Rectangle 5"/>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8" name="Rectangle 6"/>
          <p:cNvSpPr>
            <a:spLocks noGrp="1" noChangeArrowheads="1"/>
          </p:cNvSpPr>
          <p:nvPr>
            <p:ph type="sldNum" sz="quarter" idx="12"/>
          </p:nvPr>
        </p:nvSpPr>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435630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аблица 2"/>
          <p:cNvSpPr>
            <a:spLocks noGrp="1"/>
          </p:cNvSpPr>
          <p:nvPr>
            <p:ph type="tbl" idx="1"/>
          </p:nvPr>
        </p:nvSpPr>
        <p:spPr>
          <a:xfrm>
            <a:off x="914400" y="1981200"/>
            <a:ext cx="10363200" cy="4114800"/>
          </a:xfrm>
        </p:spPr>
        <p:txBody>
          <a:bodyPr/>
          <a:lstStyle/>
          <a:p>
            <a:pPr lvl="0"/>
            <a:r>
              <a:rPr lang="ru-RU" noProof="0"/>
              <a:t>Вставка таблицы</a:t>
            </a:r>
          </a:p>
        </p:txBody>
      </p:sp>
      <p:sp>
        <p:nvSpPr>
          <p:cNvPr id="4" name="Нижний колонтитул 3"/>
          <p:cNvSpPr>
            <a:spLocks noGrp="1"/>
          </p:cNvSpPr>
          <p:nvPr>
            <p:ph type="ftr" sz="quarter" idx="10"/>
          </p:nvPr>
        </p:nvSpPr>
        <p:spPr/>
        <p:txBody>
          <a:bodyPr/>
          <a:lstStyle>
            <a:lvl1pPr>
              <a:defRPr/>
            </a:lvl1pPr>
          </a:lstStyle>
          <a:p>
            <a:endParaRPr lang="en-US">
              <a:solidFill>
                <a:prstClr val="black">
                  <a:tint val="75000"/>
                </a:prstClr>
              </a:solidFill>
            </a:endParaRPr>
          </a:p>
        </p:txBody>
      </p:sp>
    </p:spTree>
    <p:extLst>
      <p:ext uri="{BB962C8B-B14F-4D97-AF65-F5344CB8AC3E}">
        <p14:creationId xmlns:p14="http://schemas.microsoft.com/office/powerpoint/2010/main" val="44749121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екст 2"/>
          <p:cNvSpPr>
            <a:spLocks noGrp="1"/>
          </p:cNvSpPr>
          <p:nvPr>
            <p:ph type="body"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ижний колонтитул 4"/>
          <p:cNvSpPr>
            <a:spLocks noGrp="1"/>
          </p:cNvSpPr>
          <p:nvPr>
            <p:ph type="ftr" sz="quarter" idx="10"/>
          </p:nvPr>
        </p:nvSpPr>
        <p:spPr/>
        <p:txBody>
          <a:bodyPr/>
          <a:lstStyle>
            <a:lvl1pPr>
              <a:defRPr/>
            </a:lvl1pPr>
          </a:lstStyle>
          <a:p>
            <a:endParaRPr lang="en-US">
              <a:solidFill>
                <a:prstClr val="black">
                  <a:tint val="75000"/>
                </a:prstClr>
              </a:solidFill>
            </a:endParaRPr>
          </a:p>
        </p:txBody>
      </p:sp>
    </p:spTree>
    <p:extLst>
      <p:ext uri="{BB962C8B-B14F-4D97-AF65-F5344CB8AC3E}">
        <p14:creationId xmlns:p14="http://schemas.microsoft.com/office/powerpoint/2010/main" val="61502773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cSld name="1_Заголовок и объект">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1727563"/>
      </p:ext>
    </p:extLst>
  </p:cSld>
  <p:clrMapOvr>
    <a:overrideClrMapping bg1="dk1" tx1="lt1" bg2="dk2" tx2="lt2" accent1="accent1" accent2="accent2" accent3="accent3" accent4="accent4" accent5="accent5" accent6="accent6" hlink="hlink" folHlink="folHlink"/>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AndTx">
  <p:cSld name="Заголовок, объект и текст">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Text Placeholder 3"/>
          <p:cNvSpPr>
            <a:spLocks noGrp="1"/>
          </p:cNvSpPr>
          <p:nvPr>
            <p:ph type="body"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675446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OverTx">
  <p:cSld name="Заголовок и два объекта над текстом">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quarter" idx="1"/>
          </p:nvPr>
        </p:nvSpPr>
        <p:spPr>
          <a:xfrm>
            <a:off x="9144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Content Placeholder 3"/>
          <p:cNvSpPr>
            <a:spLocks noGrp="1"/>
          </p:cNvSpPr>
          <p:nvPr>
            <p:ph sz="quarter" idx="2"/>
          </p:nvPr>
        </p:nvSpPr>
        <p:spPr>
          <a:xfrm>
            <a:off x="61976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Text Placeholder 4"/>
          <p:cNvSpPr>
            <a:spLocks noGrp="1"/>
          </p:cNvSpPr>
          <p:nvPr>
            <p:ph type="body" sz="half" idx="3"/>
          </p:nvPr>
        </p:nvSpPr>
        <p:spPr>
          <a:xfrm>
            <a:off x="914400" y="4114800"/>
            <a:ext cx="103632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6"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207421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43"/>
            <a:ext cx="109728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p:txBody>
          <a:bodyPr/>
          <a:lstStyle>
            <a:lvl1pPr>
              <a:defRPr/>
            </a:lvl1p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62853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cSld name="2_Титульны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9429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1E0D10C1-3006-4582-8AA2-A86DE48F8583}" type="slidenum">
              <a:rPr lang="ru-RU" altLang="hu-HU"/>
              <a:pPr/>
              <a:t>‹#›</a:t>
            </a:fld>
            <a:endParaRPr lang="ru-RU" altLang="hu-HU"/>
          </a:p>
        </p:txBody>
      </p:sp>
    </p:spTree>
    <p:extLst>
      <p:ext uri="{BB962C8B-B14F-4D97-AF65-F5344CB8AC3E}">
        <p14:creationId xmlns:p14="http://schemas.microsoft.com/office/powerpoint/2010/main" val="3463139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78B2FFD9-B265-4008-92D6-7BE83C0532DF}" type="slidenum">
              <a:rPr lang="ru-RU" altLang="hu-HU"/>
              <a:pPr/>
              <a:t>‹#›</a:t>
            </a:fld>
            <a:endParaRPr lang="ru-RU" altLang="hu-HU"/>
          </a:p>
        </p:txBody>
      </p:sp>
    </p:spTree>
    <p:extLst>
      <p:ext uri="{BB962C8B-B14F-4D97-AF65-F5344CB8AC3E}">
        <p14:creationId xmlns:p14="http://schemas.microsoft.com/office/powerpoint/2010/main" val="36114901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76ED22D-F371-4F50-9EEF-DABE639C0F32}" type="slidenum">
              <a:rPr lang="ru-RU" altLang="hu-HU"/>
              <a:pPr/>
              <a:t>‹#›</a:t>
            </a:fld>
            <a:endParaRPr lang="ru-RU" altLang="hu-HU"/>
          </a:p>
        </p:txBody>
      </p:sp>
    </p:spTree>
    <p:extLst>
      <p:ext uri="{BB962C8B-B14F-4D97-AF65-F5344CB8AC3E}">
        <p14:creationId xmlns:p14="http://schemas.microsoft.com/office/powerpoint/2010/main" val="2074980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C87889FF-429C-4246-9AEB-4410F61D96C8}" type="slidenum">
              <a:rPr lang="ru-RU" altLang="hu-HU"/>
              <a:pPr/>
              <a:t>‹#›</a:t>
            </a:fld>
            <a:endParaRPr lang="ru-RU" altLang="hu-HU"/>
          </a:p>
        </p:txBody>
      </p:sp>
    </p:spTree>
    <p:extLst>
      <p:ext uri="{BB962C8B-B14F-4D97-AF65-F5344CB8AC3E}">
        <p14:creationId xmlns:p14="http://schemas.microsoft.com/office/powerpoint/2010/main" val="2501236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7951226-88F4-412E-8073-4BEA8E2F05A8}" type="slidenum">
              <a:rPr lang="ru-RU" altLang="hu-HU"/>
              <a:pPr/>
              <a:t>‹#›</a:t>
            </a:fld>
            <a:endParaRPr lang="ru-RU" altLang="hu-HU"/>
          </a:p>
        </p:txBody>
      </p:sp>
    </p:spTree>
    <p:extLst>
      <p:ext uri="{BB962C8B-B14F-4D97-AF65-F5344CB8AC3E}">
        <p14:creationId xmlns:p14="http://schemas.microsoft.com/office/powerpoint/2010/main" val="4159756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FE429F6-22BD-460D-82C5-58B7FB1C7461}" type="slidenum">
              <a:rPr lang="ru-RU" altLang="hu-HU"/>
              <a:pPr/>
              <a:t>‹#›</a:t>
            </a:fld>
            <a:endParaRPr lang="ru-RU" altLang="hu-HU"/>
          </a:p>
        </p:txBody>
      </p:sp>
    </p:spTree>
    <p:extLst>
      <p:ext uri="{BB962C8B-B14F-4D97-AF65-F5344CB8AC3E}">
        <p14:creationId xmlns:p14="http://schemas.microsoft.com/office/powerpoint/2010/main" val="9243613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8E153D4F-D1B2-4337-84D2-49971AE2158F}" type="slidenum">
              <a:rPr lang="ru-RU" altLang="hu-HU"/>
              <a:pPr/>
              <a:t>‹#›</a:t>
            </a:fld>
            <a:endParaRPr lang="ru-RU" altLang="hu-HU"/>
          </a:p>
        </p:txBody>
      </p:sp>
    </p:spTree>
    <p:extLst>
      <p:ext uri="{BB962C8B-B14F-4D97-AF65-F5344CB8AC3E}">
        <p14:creationId xmlns:p14="http://schemas.microsoft.com/office/powerpoint/2010/main" val="32135492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30815DAF-3DB1-4168-A7E8-8A3FA54D4A57}" type="slidenum">
              <a:rPr lang="ru-RU" altLang="hu-HU"/>
              <a:pPr/>
              <a:t>‹#›</a:t>
            </a:fld>
            <a:endParaRPr lang="ru-RU" altLang="hu-HU"/>
          </a:p>
        </p:txBody>
      </p:sp>
    </p:spTree>
    <p:extLst>
      <p:ext uri="{BB962C8B-B14F-4D97-AF65-F5344CB8AC3E}">
        <p14:creationId xmlns:p14="http://schemas.microsoft.com/office/powerpoint/2010/main" val="21597497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87B1B2FB-7291-4B0F-BB5D-0955A86F1995}" type="slidenum">
              <a:rPr lang="ru-RU" altLang="hu-HU"/>
              <a:pPr/>
              <a:t>‹#›</a:t>
            </a:fld>
            <a:endParaRPr lang="ru-RU" altLang="hu-HU"/>
          </a:p>
        </p:txBody>
      </p:sp>
    </p:spTree>
    <p:extLst>
      <p:ext uri="{BB962C8B-B14F-4D97-AF65-F5344CB8AC3E}">
        <p14:creationId xmlns:p14="http://schemas.microsoft.com/office/powerpoint/2010/main" val="21353294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41"/>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49" y="458949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453598F5-E602-42A3-B79C-4EFC07275E50}" type="slidenum">
              <a:rPr lang="ru-RU" altLang="hu-HU"/>
              <a:pPr/>
              <a:t>‹#›</a:t>
            </a:fld>
            <a:endParaRPr lang="ru-RU" altLang="hu-HU"/>
          </a:p>
        </p:txBody>
      </p:sp>
    </p:spTree>
    <p:extLst>
      <p:ext uri="{BB962C8B-B14F-4D97-AF65-F5344CB8AC3E}">
        <p14:creationId xmlns:p14="http://schemas.microsoft.com/office/powerpoint/2010/main" val="11022251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E584AE2D-2D2F-4ADC-86F3-726FE0930018}" type="slidenum">
              <a:rPr lang="ru-RU" altLang="hu-HU"/>
              <a:pPr/>
              <a:t>‹#›</a:t>
            </a:fld>
            <a:endParaRPr lang="ru-RU" altLang="hu-HU"/>
          </a:p>
        </p:txBody>
      </p:sp>
    </p:spTree>
    <p:extLst>
      <p:ext uri="{BB962C8B-B14F-4D97-AF65-F5344CB8AC3E}">
        <p14:creationId xmlns:p14="http://schemas.microsoft.com/office/powerpoint/2010/main" val="25807015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9"/>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12682357-24F0-4BB8-A6DC-064ADE9A0D2F}" type="slidenum">
              <a:rPr lang="ru-RU" altLang="hu-HU"/>
              <a:pPr/>
              <a:t>‹#›</a:t>
            </a:fld>
            <a:endParaRPr lang="ru-RU" altLang="hu-HU"/>
          </a:p>
        </p:txBody>
      </p:sp>
    </p:spTree>
    <p:extLst>
      <p:ext uri="{BB962C8B-B14F-4D97-AF65-F5344CB8AC3E}">
        <p14:creationId xmlns:p14="http://schemas.microsoft.com/office/powerpoint/2010/main" val="1678958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D257841F-0B41-4862-8988-716DD18F3A56}" type="slidenum">
              <a:rPr lang="ru-RU" altLang="hu-HU"/>
              <a:pPr/>
              <a:t>‹#›</a:t>
            </a:fld>
            <a:endParaRPr lang="ru-RU" altLang="hu-HU"/>
          </a:p>
        </p:txBody>
      </p:sp>
    </p:spTree>
    <p:extLst>
      <p:ext uri="{BB962C8B-B14F-4D97-AF65-F5344CB8AC3E}">
        <p14:creationId xmlns:p14="http://schemas.microsoft.com/office/powerpoint/2010/main" val="1800467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1590FD36-45D4-43CA-AE2D-B7372E05813A}" type="slidenum">
              <a:rPr lang="ru-RU" altLang="hu-HU"/>
              <a:pPr/>
              <a:t>‹#›</a:t>
            </a:fld>
            <a:endParaRPr lang="ru-RU" altLang="hu-HU"/>
          </a:p>
        </p:txBody>
      </p:sp>
    </p:spTree>
    <p:extLst>
      <p:ext uri="{BB962C8B-B14F-4D97-AF65-F5344CB8AC3E}">
        <p14:creationId xmlns:p14="http://schemas.microsoft.com/office/powerpoint/2010/main" val="3030241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41"/>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49" y="458950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5983345F-1286-4497-9018-788142C20D24}" type="slidenum">
              <a:rPr lang="ru-RU" altLang="hu-HU"/>
              <a:pPr/>
              <a:t>‹#›</a:t>
            </a:fld>
            <a:endParaRPr lang="ru-RU" altLang="hu-HU"/>
          </a:p>
        </p:txBody>
      </p:sp>
    </p:spTree>
    <p:extLst>
      <p:ext uri="{BB962C8B-B14F-4D97-AF65-F5344CB8AC3E}">
        <p14:creationId xmlns:p14="http://schemas.microsoft.com/office/powerpoint/2010/main" val="14404335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7CA5BF87-5963-449C-B8E0-B374D73C5D62}" type="slidenum">
              <a:rPr lang="ru-RU" altLang="hu-HU"/>
              <a:pPr/>
              <a:t>‹#›</a:t>
            </a:fld>
            <a:endParaRPr lang="ru-RU" altLang="hu-HU"/>
          </a:p>
        </p:txBody>
      </p:sp>
    </p:spTree>
    <p:extLst>
      <p:ext uri="{BB962C8B-B14F-4D97-AF65-F5344CB8AC3E}">
        <p14:creationId xmlns:p14="http://schemas.microsoft.com/office/powerpoint/2010/main" val="8682810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7D968E7B-4157-429C-BE56-42695CE122A9}" type="slidenum">
              <a:rPr lang="ru-RU" altLang="hu-HU"/>
              <a:pPr/>
              <a:t>‹#›</a:t>
            </a:fld>
            <a:endParaRPr lang="ru-RU" altLang="hu-HU"/>
          </a:p>
        </p:txBody>
      </p:sp>
    </p:spTree>
    <p:extLst>
      <p:ext uri="{BB962C8B-B14F-4D97-AF65-F5344CB8AC3E}">
        <p14:creationId xmlns:p14="http://schemas.microsoft.com/office/powerpoint/2010/main" val="42047865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6290CE67-37D7-4EB6-9C15-18F52BF6B1FB}" type="slidenum">
              <a:rPr lang="ru-RU" altLang="hu-HU"/>
              <a:pPr/>
              <a:t>‹#›</a:t>
            </a:fld>
            <a:endParaRPr lang="ru-RU" altLang="hu-HU"/>
          </a:p>
        </p:txBody>
      </p:sp>
    </p:spTree>
    <p:extLst>
      <p:ext uri="{BB962C8B-B14F-4D97-AF65-F5344CB8AC3E}">
        <p14:creationId xmlns:p14="http://schemas.microsoft.com/office/powerpoint/2010/main" val="21735300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EE1B47F6-999A-429F-85AA-278D4F694128}" type="slidenum">
              <a:rPr lang="ru-RU" altLang="hu-HU"/>
              <a:pPr/>
              <a:t>‹#›</a:t>
            </a:fld>
            <a:endParaRPr lang="ru-RU" altLang="hu-HU"/>
          </a:p>
        </p:txBody>
      </p:sp>
    </p:spTree>
    <p:extLst>
      <p:ext uri="{BB962C8B-B14F-4D97-AF65-F5344CB8AC3E}">
        <p14:creationId xmlns:p14="http://schemas.microsoft.com/office/powerpoint/2010/main" val="34468661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D3609EBF-D1AD-42DF-9812-AD7AE39EDB3E}" type="slidenum">
              <a:rPr lang="ru-RU" altLang="hu-HU"/>
              <a:pPr/>
              <a:t>‹#›</a:t>
            </a:fld>
            <a:endParaRPr lang="ru-RU" altLang="hu-HU"/>
          </a:p>
        </p:txBody>
      </p:sp>
    </p:spTree>
    <p:extLst>
      <p:ext uri="{BB962C8B-B14F-4D97-AF65-F5344CB8AC3E}">
        <p14:creationId xmlns:p14="http://schemas.microsoft.com/office/powerpoint/2010/main" val="6812549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07EBB1C3-8A40-4B16-A1BC-ADFA782014DB}" type="slidenum">
              <a:rPr lang="ru-RU" altLang="hu-HU"/>
              <a:pPr/>
              <a:t>‹#›</a:t>
            </a:fld>
            <a:endParaRPr lang="ru-RU" altLang="hu-HU"/>
          </a:p>
        </p:txBody>
      </p:sp>
    </p:spTree>
    <p:extLst>
      <p:ext uri="{BB962C8B-B14F-4D97-AF65-F5344CB8AC3E}">
        <p14:creationId xmlns:p14="http://schemas.microsoft.com/office/powerpoint/2010/main" val="2836678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41"/>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49" y="458948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50481CCA-1355-4A5D-AE3E-A7FF3D253401}" type="slidenum">
              <a:rPr lang="ru-RU" altLang="hu-HU"/>
              <a:pPr/>
              <a:t>‹#›</a:t>
            </a:fld>
            <a:endParaRPr lang="ru-RU" altLang="hu-HU"/>
          </a:p>
        </p:txBody>
      </p:sp>
    </p:spTree>
    <p:extLst>
      <p:ext uri="{BB962C8B-B14F-4D97-AF65-F5344CB8AC3E}">
        <p14:creationId xmlns:p14="http://schemas.microsoft.com/office/powerpoint/2010/main" val="37296975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B7CA90DB-B68D-4924-AB64-76451ECAD23A}" type="slidenum">
              <a:rPr lang="ru-RU" altLang="hu-HU"/>
              <a:pPr/>
              <a:t>‹#›</a:t>
            </a:fld>
            <a:endParaRPr lang="ru-RU" altLang="hu-HU"/>
          </a:p>
        </p:txBody>
      </p:sp>
    </p:spTree>
    <p:extLst>
      <p:ext uri="{BB962C8B-B14F-4D97-AF65-F5344CB8AC3E}">
        <p14:creationId xmlns:p14="http://schemas.microsoft.com/office/powerpoint/2010/main" val="35825317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9"/>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7ED38B7E-BB27-409D-9586-199D356A5407}" type="slidenum">
              <a:rPr lang="ru-RU" altLang="hu-HU"/>
              <a:pPr/>
              <a:t>‹#›</a:t>
            </a:fld>
            <a:endParaRPr lang="ru-RU" altLang="hu-HU"/>
          </a:p>
        </p:txBody>
      </p:sp>
    </p:spTree>
    <p:extLst>
      <p:ext uri="{BB962C8B-B14F-4D97-AF65-F5344CB8AC3E}">
        <p14:creationId xmlns:p14="http://schemas.microsoft.com/office/powerpoint/2010/main" val="41218133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CAEEF9D0-BB73-4316-B507-1F328D426A30}" type="slidenum">
              <a:rPr lang="ru-RU" altLang="hu-HU"/>
              <a:pPr/>
              <a:t>‹#›</a:t>
            </a:fld>
            <a:endParaRPr lang="ru-RU" altLang="hu-HU"/>
          </a:p>
        </p:txBody>
      </p:sp>
    </p:spTree>
    <p:extLst>
      <p:ext uri="{BB962C8B-B14F-4D97-AF65-F5344CB8AC3E}">
        <p14:creationId xmlns:p14="http://schemas.microsoft.com/office/powerpoint/2010/main" val="4098717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89FACAB1-85E5-494A-A70F-DEB83CC058DB}" type="slidenum">
              <a:rPr lang="ru-RU" altLang="hu-HU"/>
              <a:pPr/>
              <a:t>‹#›</a:t>
            </a:fld>
            <a:endParaRPr lang="ru-RU" altLang="hu-HU"/>
          </a:p>
        </p:txBody>
      </p:sp>
    </p:spTree>
    <p:extLst>
      <p:ext uri="{BB962C8B-B14F-4D97-AF65-F5344CB8AC3E}">
        <p14:creationId xmlns:p14="http://schemas.microsoft.com/office/powerpoint/2010/main" val="9350793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743D61FB-6A35-4C72-9736-BAD7D9EC9AA6}" type="slidenum">
              <a:rPr lang="ru-RU" altLang="hu-HU"/>
              <a:pPr/>
              <a:t>‹#›</a:t>
            </a:fld>
            <a:endParaRPr lang="ru-RU" altLang="hu-HU"/>
          </a:p>
        </p:txBody>
      </p:sp>
    </p:spTree>
    <p:extLst>
      <p:ext uri="{BB962C8B-B14F-4D97-AF65-F5344CB8AC3E}">
        <p14:creationId xmlns:p14="http://schemas.microsoft.com/office/powerpoint/2010/main" val="16318913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11B15343-8A5C-4CD8-BA2D-42EDEADF52D7}" type="slidenum">
              <a:rPr lang="ru-RU" altLang="hu-HU"/>
              <a:pPr/>
              <a:t>‹#›</a:t>
            </a:fld>
            <a:endParaRPr lang="ru-RU" altLang="hu-HU"/>
          </a:p>
        </p:txBody>
      </p:sp>
    </p:spTree>
    <p:extLst>
      <p:ext uri="{BB962C8B-B14F-4D97-AF65-F5344CB8AC3E}">
        <p14:creationId xmlns:p14="http://schemas.microsoft.com/office/powerpoint/2010/main" val="41582522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49C19D67-9FBC-42F5-A47A-A5E3E3906A43}" type="slidenum">
              <a:rPr lang="ru-RU" altLang="hu-HU"/>
              <a:pPr/>
              <a:t>‹#›</a:t>
            </a:fld>
            <a:endParaRPr lang="ru-RU" altLang="hu-HU"/>
          </a:p>
        </p:txBody>
      </p:sp>
    </p:spTree>
    <p:extLst>
      <p:ext uri="{BB962C8B-B14F-4D97-AF65-F5344CB8AC3E}">
        <p14:creationId xmlns:p14="http://schemas.microsoft.com/office/powerpoint/2010/main" val="18554330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03C766A5-689F-4094-BE7A-6C2541ED8FCE}" type="slidenum">
              <a:rPr lang="ru-RU" altLang="hu-HU"/>
              <a:pPr/>
              <a:t>‹#›</a:t>
            </a:fld>
            <a:endParaRPr lang="ru-RU" altLang="hu-HU"/>
          </a:p>
        </p:txBody>
      </p:sp>
    </p:spTree>
    <p:extLst>
      <p:ext uri="{BB962C8B-B14F-4D97-AF65-F5344CB8AC3E}">
        <p14:creationId xmlns:p14="http://schemas.microsoft.com/office/powerpoint/2010/main" val="13366085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67F29BB1-3807-4A19-9C67-D20F9DE65A6E}" type="slidenum">
              <a:rPr lang="ru-RU" altLang="hu-HU"/>
              <a:pPr/>
              <a:t>‹#›</a:t>
            </a:fld>
            <a:endParaRPr lang="ru-RU" altLang="hu-HU"/>
          </a:p>
        </p:txBody>
      </p:sp>
    </p:spTree>
    <p:extLst>
      <p:ext uri="{BB962C8B-B14F-4D97-AF65-F5344CB8AC3E}">
        <p14:creationId xmlns:p14="http://schemas.microsoft.com/office/powerpoint/2010/main" val="2459264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6AA4F99B-5B77-4451-9FDD-2CB621F7FCE1}" type="slidenum">
              <a:rPr lang="ru-RU" altLang="hu-HU"/>
              <a:pPr/>
              <a:t>‹#›</a:t>
            </a:fld>
            <a:endParaRPr lang="ru-RU" altLang="hu-HU"/>
          </a:p>
        </p:txBody>
      </p:sp>
    </p:spTree>
    <p:extLst>
      <p:ext uri="{BB962C8B-B14F-4D97-AF65-F5344CB8AC3E}">
        <p14:creationId xmlns:p14="http://schemas.microsoft.com/office/powerpoint/2010/main" val="25058481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CC17122B-085B-41D4-85CA-E520DA2FDE9C}" type="slidenum">
              <a:rPr lang="ru-RU" altLang="hu-HU"/>
              <a:pPr/>
              <a:t>‹#›</a:t>
            </a:fld>
            <a:endParaRPr lang="ru-RU" altLang="hu-HU"/>
          </a:p>
        </p:txBody>
      </p:sp>
    </p:spTree>
    <p:extLst>
      <p:ext uri="{BB962C8B-B14F-4D97-AF65-F5344CB8AC3E}">
        <p14:creationId xmlns:p14="http://schemas.microsoft.com/office/powerpoint/2010/main" val="33951855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41"/>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49" y="458947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F9A70F65-9079-4600-98B3-749139A69472}" type="slidenum">
              <a:rPr lang="ru-RU" altLang="hu-HU"/>
              <a:pPr/>
              <a:t>‹#›</a:t>
            </a:fld>
            <a:endParaRPr lang="ru-RU" altLang="hu-HU"/>
          </a:p>
        </p:txBody>
      </p:sp>
    </p:spTree>
    <p:extLst>
      <p:ext uri="{BB962C8B-B14F-4D97-AF65-F5344CB8AC3E}">
        <p14:creationId xmlns:p14="http://schemas.microsoft.com/office/powerpoint/2010/main" val="19948935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6B2FB4E5-D990-469B-9D20-984BB393AC8F}" type="slidenum">
              <a:rPr lang="ru-RU" altLang="hu-HU"/>
              <a:pPr/>
              <a:t>‹#›</a:t>
            </a:fld>
            <a:endParaRPr lang="ru-RU" altLang="hu-HU"/>
          </a:p>
        </p:txBody>
      </p:sp>
    </p:spTree>
    <p:extLst>
      <p:ext uri="{BB962C8B-B14F-4D97-AF65-F5344CB8AC3E}">
        <p14:creationId xmlns:p14="http://schemas.microsoft.com/office/powerpoint/2010/main" val="12598498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9"/>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138345CE-8AC5-4395-AD79-5818271967F9}" type="slidenum">
              <a:rPr lang="ru-RU" altLang="hu-HU"/>
              <a:pPr/>
              <a:t>‹#›</a:t>
            </a:fld>
            <a:endParaRPr lang="ru-RU" altLang="hu-HU"/>
          </a:p>
        </p:txBody>
      </p:sp>
    </p:spTree>
    <p:extLst>
      <p:ext uri="{BB962C8B-B14F-4D97-AF65-F5344CB8AC3E}">
        <p14:creationId xmlns:p14="http://schemas.microsoft.com/office/powerpoint/2010/main" val="911343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9"/>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03FE8239-9E6C-409A-B62F-FCE61E583E94}" type="slidenum">
              <a:rPr lang="ru-RU" altLang="hu-HU"/>
              <a:pPr/>
              <a:t>‹#›</a:t>
            </a:fld>
            <a:endParaRPr lang="ru-RU" altLang="hu-HU"/>
          </a:p>
        </p:txBody>
      </p:sp>
    </p:spTree>
    <p:extLst>
      <p:ext uri="{BB962C8B-B14F-4D97-AF65-F5344CB8AC3E}">
        <p14:creationId xmlns:p14="http://schemas.microsoft.com/office/powerpoint/2010/main" val="38951496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1F40D8DB-BB74-402E-8E1D-98F1E1A7A42A}" type="slidenum">
              <a:rPr lang="ru-RU" altLang="hu-HU"/>
              <a:pPr/>
              <a:t>‹#›</a:t>
            </a:fld>
            <a:endParaRPr lang="ru-RU" altLang="hu-HU"/>
          </a:p>
        </p:txBody>
      </p:sp>
    </p:spTree>
    <p:extLst>
      <p:ext uri="{BB962C8B-B14F-4D97-AF65-F5344CB8AC3E}">
        <p14:creationId xmlns:p14="http://schemas.microsoft.com/office/powerpoint/2010/main" val="19886204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D0C2B34F-8A7B-499B-807C-37F489B49442}" type="slidenum">
              <a:rPr lang="ru-RU" altLang="hu-HU"/>
              <a:pPr/>
              <a:t>‹#›</a:t>
            </a:fld>
            <a:endParaRPr lang="ru-RU" altLang="hu-HU"/>
          </a:p>
        </p:txBody>
      </p:sp>
    </p:spTree>
    <p:extLst>
      <p:ext uri="{BB962C8B-B14F-4D97-AF65-F5344CB8AC3E}">
        <p14:creationId xmlns:p14="http://schemas.microsoft.com/office/powerpoint/2010/main" val="627320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B41C3F0D-118F-4812-AA02-10EAC644FDF1}" type="slidenum">
              <a:rPr lang="ru-RU" altLang="hu-HU"/>
              <a:pPr/>
              <a:t>‹#›</a:t>
            </a:fld>
            <a:endParaRPr lang="ru-RU" altLang="hu-HU"/>
          </a:p>
        </p:txBody>
      </p:sp>
    </p:spTree>
    <p:extLst>
      <p:ext uri="{BB962C8B-B14F-4D97-AF65-F5344CB8AC3E}">
        <p14:creationId xmlns:p14="http://schemas.microsoft.com/office/powerpoint/2010/main" val="6177100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69B38E7-A156-488D-A464-D18FE95DDBCB}" type="slidenum">
              <a:rPr lang="ru-RU" altLang="hu-HU"/>
              <a:pPr/>
              <a:t>‹#›</a:t>
            </a:fld>
            <a:endParaRPr lang="ru-RU" altLang="hu-HU"/>
          </a:p>
        </p:txBody>
      </p:sp>
    </p:spTree>
    <p:extLst>
      <p:ext uri="{BB962C8B-B14F-4D97-AF65-F5344CB8AC3E}">
        <p14:creationId xmlns:p14="http://schemas.microsoft.com/office/powerpoint/2010/main" val="31569807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8ADBADC-3A2A-4954-8C4D-EEA78E13907E}" type="slidenum">
              <a:rPr lang="ru-RU" altLang="hu-HU"/>
              <a:pPr/>
              <a:t>‹#›</a:t>
            </a:fld>
            <a:endParaRPr lang="ru-RU" altLang="hu-HU"/>
          </a:p>
        </p:txBody>
      </p:sp>
    </p:spTree>
    <p:extLst>
      <p:ext uri="{BB962C8B-B14F-4D97-AF65-F5344CB8AC3E}">
        <p14:creationId xmlns:p14="http://schemas.microsoft.com/office/powerpoint/2010/main" val="34966967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770E2475-D888-4039-9333-B5962B2069B7}" type="slidenum">
              <a:rPr lang="ru-RU" altLang="hu-HU"/>
              <a:pPr/>
              <a:t>‹#›</a:t>
            </a:fld>
            <a:endParaRPr lang="ru-RU" altLang="hu-HU"/>
          </a:p>
        </p:txBody>
      </p:sp>
    </p:spTree>
    <p:extLst>
      <p:ext uri="{BB962C8B-B14F-4D97-AF65-F5344CB8AC3E}">
        <p14:creationId xmlns:p14="http://schemas.microsoft.com/office/powerpoint/2010/main" val="5339328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EED50E7D-6081-41C4-BC16-399ADA42AB8C}" type="slidenum">
              <a:rPr lang="ru-RU" altLang="hu-HU"/>
              <a:pPr/>
              <a:t>‹#›</a:t>
            </a:fld>
            <a:endParaRPr lang="ru-RU" altLang="hu-HU"/>
          </a:p>
        </p:txBody>
      </p:sp>
    </p:spTree>
    <p:extLst>
      <p:ext uri="{BB962C8B-B14F-4D97-AF65-F5344CB8AC3E}">
        <p14:creationId xmlns:p14="http://schemas.microsoft.com/office/powerpoint/2010/main" val="11957079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F48A1B88-16CB-478C-9D37-B57EA78C91B3}" type="slidenum">
              <a:rPr lang="ru-RU" altLang="hu-HU"/>
              <a:pPr/>
              <a:t>‹#›</a:t>
            </a:fld>
            <a:endParaRPr lang="ru-RU" altLang="hu-HU"/>
          </a:p>
        </p:txBody>
      </p:sp>
    </p:spTree>
    <p:extLst>
      <p:ext uri="{BB962C8B-B14F-4D97-AF65-F5344CB8AC3E}">
        <p14:creationId xmlns:p14="http://schemas.microsoft.com/office/powerpoint/2010/main" val="26404185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41"/>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49"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5E6E540A-E3C5-4783-B8DF-C52C6171A994}" type="slidenum">
              <a:rPr lang="ru-RU" altLang="hu-HU"/>
              <a:pPr/>
              <a:t>‹#›</a:t>
            </a:fld>
            <a:endParaRPr lang="ru-RU" altLang="hu-HU"/>
          </a:p>
        </p:txBody>
      </p:sp>
    </p:spTree>
    <p:extLst>
      <p:ext uri="{BB962C8B-B14F-4D97-AF65-F5344CB8AC3E}">
        <p14:creationId xmlns:p14="http://schemas.microsoft.com/office/powerpoint/2010/main" val="7261555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4917E603-FC17-452B-879E-4C6226DE2BE9}" type="slidenum">
              <a:rPr lang="ru-RU" altLang="hu-HU"/>
              <a:pPr/>
              <a:t>‹#›</a:t>
            </a:fld>
            <a:endParaRPr lang="ru-RU" altLang="hu-HU"/>
          </a:p>
        </p:txBody>
      </p:sp>
    </p:spTree>
    <p:extLst>
      <p:ext uri="{BB962C8B-B14F-4D97-AF65-F5344CB8AC3E}">
        <p14:creationId xmlns:p14="http://schemas.microsoft.com/office/powerpoint/2010/main" val="1532847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DBF24399-C23C-4FBA-A303-E23402274EF7}" type="slidenum">
              <a:rPr lang="ru-RU" altLang="hu-HU"/>
              <a:pPr/>
              <a:t>‹#›</a:t>
            </a:fld>
            <a:endParaRPr lang="ru-RU" altLang="hu-HU"/>
          </a:p>
        </p:txBody>
      </p:sp>
    </p:spTree>
    <p:extLst>
      <p:ext uri="{BB962C8B-B14F-4D97-AF65-F5344CB8AC3E}">
        <p14:creationId xmlns:p14="http://schemas.microsoft.com/office/powerpoint/2010/main" val="41431898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9"/>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2"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C2720085-A57E-499F-B1C7-F349D31A8B32}" type="slidenum">
              <a:rPr lang="ru-RU" altLang="hu-HU"/>
              <a:pPr/>
              <a:t>‹#›</a:t>
            </a:fld>
            <a:endParaRPr lang="ru-RU" altLang="hu-HU"/>
          </a:p>
        </p:txBody>
      </p:sp>
    </p:spTree>
    <p:extLst>
      <p:ext uri="{BB962C8B-B14F-4D97-AF65-F5344CB8AC3E}">
        <p14:creationId xmlns:p14="http://schemas.microsoft.com/office/powerpoint/2010/main" val="2738355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C0F76D7B-368C-4031-AC5E-9F38ABED344A}" type="slidenum">
              <a:rPr lang="ru-RU" altLang="hu-HU"/>
              <a:pPr/>
              <a:t>‹#›</a:t>
            </a:fld>
            <a:endParaRPr lang="ru-RU" altLang="hu-HU"/>
          </a:p>
        </p:txBody>
      </p:sp>
    </p:spTree>
    <p:extLst>
      <p:ext uri="{BB962C8B-B14F-4D97-AF65-F5344CB8AC3E}">
        <p14:creationId xmlns:p14="http://schemas.microsoft.com/office/powerpoint/2010/main" val="23428080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7A072D55-5A19-49AB-AC9E-122B9DB2F889}" type="slidenum">
              <a:rPr lang="ru-RU" altLang="hu-HU"/>
              <a:pPr/>
              <a:t>‹#›</a:t>
            </a:fld>
            <a:endParaRPr lang="ru-RU" altLang="hu-HU"/>
          </a:p>
        </p:txBody>
      </p:sp>
    </p:spTree>
    <p:extLst>
      <p:ext uri="{BB962C8B-B14F-4D97-AF65-F5344CB8AC3E}">
        <p14:creationId xmlns:p14="http://schemas.microsoft.com/office/powerpoint/2010/main" val="1104156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1E3EAE57-6F79-46AE-AB11-C598B8B6513E}" type="slidenum">
              <a:rPr lang="ru-RU" altLang="hu-HU"/>
              <a:pPr/>
              <a:t>‹#›</a:t>
            </a:fld>
            <a:endParaRPr lang="ru-RU" altLang="hu-HU"/>
          </a:p>
        </p:txBody>
      </p:sp>
    </p:spTree>
    <p:extLst>
      <p:ext uri="{BB962C8B-B14F-4D97-AF65-F5344CB8AC3E}">
        <p14:creationId xmlns:p14="http://schemas.microsoft.com/office/powerpoint/2010/main" val="5449106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6397D967-B4A4-4176-B154-FFFA3F0A2F8B}" type="slidenum">
              <a:rPr lang="ru-RU" altLang="hu-HU"/>
              <a:pPr/>
              <a:t>‹#›</a:t>
            </a:fld>
            <a:endParaRPr lang="ru-RU" altLang="hu-HU"/>
          </a:p>
        </p:txBody>
      </p:sp>
    </p:spTree>
    <p:extLst>
      <p:ext uri="{BB962C8B-B14F-4D97-AF65-F5344CB8AC3E}">
        <p14:creationId xmlns:p14="http://schemas.microsoft.com/office/powerpoint/2010/main" val="23581593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8BD1377-1AA4-4391-B3AF-4CB0EF04EE58}" type="slidenum">
              <a:rPr lang="ru-RU" altLang="hu-HU"/>
              <a:pPr/>
              <a:t>‹#›</a:t>
            </a:fld>
            <a:endParaRPr lang="ru-RU" altLang="hu-HU"/>
          </a:p>
        </p:txBody>
      </p:sp>
    </p:spTree>
    <p:extLst>
      <p:ext uri="{BB962C8B-B14F-4D97-AF65-F5344CB8AC3E}">
        <p14:creationId xmlns:p14="http://schemas.microsoft.com/office/powerpoint/2010/main" val="38206529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2"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BED4CA9-809A-4E77-9984-4948A99526E4}" type="slidenum">
              <a:rPr lang="ru-RU" altLang="hu-HU"/>
              <a:pPr/>
              <a:t>‹#›</a:t>
            </a:fld>
            <a:endParaRPr lang="ru-RU" altLang="hu-HU"/>
          </a:p>
        </p:txBody>
      </p:sp>
    </p:spTree>
    <p:extLst>
      <p:ext uri="{BB962C8B-B14F-4D97-AF65-F5344CB8AC3E}">
        <p14:creationId xmlns:p14="http://schemas.microsoft.com/office/powerpoint/2010/main" val="41208237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8"/>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03163B7D-FAEC-4701-B7C2-DFBD35843872}" type="slidenum">
              <a:rPr lang="en-US" altLang="ru-RU"/>
              <a:pPr/>
              <a:t>‹#›</a:t>
            </a:fld>
            <a:endParaRPr lang="en-US" altLang="ru-RU"/>
          </a:p>
        </p:txBody>
      </p:sp>
    </p:spTree>
    <p:extLst>
      <p:ext uri="{BB962C8B-B14F-4D97-AF65-F5344CB8AC3E}">
        <p14:creationId xmlns:p14="http://schemas.microsoft.com/office/powerpoint/2010/main" val="14280349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09" y="273050"/>
            <a:ext cx="11525331" cy="857250"/>
          </a:xfrm>
        </p:spPr>
        <p:txBody>
          <a:bodyPr/>
          <a:lstStyle/>
          <a:p>
            <a:r>
              <a:rPr lang="ru-RU" dirty="0" smtClean="0"/>
              <a:t>Образец заголовка</a:t>
            </a:r>
            <a:endParaRPr lang="ru-RU" dirty="0"/>
          </a:p>
        </p:txBody>
      </p:sp>
      <p:sp>
        <p:nvSpPr>
          <p:cNvPr id="3" name="Содержимое 2"/>
          <p:cNvSpPr>
            <a:spLocks noGrp="1"/>
          </p:cNvSpPr>
          <p:nvPr>
            <p:ph idx="1"/>
          </p:nvPr>
        </p:nvSpPr>
        <p:spPr>
          <a:xfrm>
            <a:off x="609600" y="1604963"/>
            <a:ext cx="10915688" cy="4383087"/>
          </a:xfrm>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5FB16EAF-C4BB-40FB-9A61-2E296FF9141F}" type="slidenum">
              <a:rPr lang="en-US" altLang="ru-RU"/>
              <a:pPr/>
              <a:t>‹#›</a:t>
            </a:fld>
            <a:endParaRPr lang="en-US" altLang="ru-RU"/>
          </a:p>
        </p:txBody>
      </p:sp>
    </p:spTree>
    <p:extLst>
      <p:ext uri="{BB962C8B-B14F-4D97-AF65-F5344CB8AC3E}">
        <p14:creationId xmlns:p14="http://schemas.microsoft.com/office/powerpoint/2010/main" val="9441016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3"/>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7BA6103B-AC58-469B-9BE3-26E92496F1F1}" type="slidenum">
              <a:rPr lang="en-US" altLang="ru-RU"/>
              <a:pPr/>
              <a:t>‹#›</a:t>
            </a:fld>
            <a:endParaRPr lang="en-US" altLang="ru-RU"/>
          </a:p>
        </p:txBody>
      </p:sp>
    </p:spTree>
    <p:extLst>
      <p:ext uri="{BB962C8B-B14F-4D97-AF65-F5344CB8AC3E}">
        <p14:creationId xmlns:p14="http://schemas.microsoft.com/office/powerpoint/2010/main" val="2254117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72999D68-B07E-4DDC-BE51-E964BDBC5AEA}" type="slidenum">
              <a:rPr lang="ru-RU" altLang="hu-HU"/>
              <a:pPr/>
              <a:t>‹#›</a:t>
            </a:fld>
            <a:endParaRPr lang="ru-RU" altLang="hu-HU"/>
          </a:p>
        </p:txBody>
      </p:sp>
    </p:spTree>
    <p:extLst>
      <p:ext uri="{BB962C8B-B14F-4D97-AF65-F5344CB8AC3E}">
        <p14:creationId xmlns:p14="http://schemas.microsoft.com/office/powerpoint/2010/main" val="25017738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2" y="1604963"/>
            <a:ext cx="5262033" cy="438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074835" y="1604963"/>
            <a:ext cx="5262033" cy="438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fld id="{7DBE83D4-BC04-4B26-947C-23131B7FE79E}" type="slidenum">
              <a:rPr lang="en-US" altLang="ru-RU"/>
              <a:pPr/>
              <a:t>‹#›</a:t>
            </a:fld>
            <a:endParaRPr lang="en-US" altLang="ru-RU"/>
          </a:p>
        </p:txBody>
      </p:sp>
    </p:spTree>
    <p:extLst>
      <p:ext uri="{BB962C8B-B14F-4D97-AF65-F5344CB8AC3E}">
        <p14:creationId xmlns:p14="http://schemas.microsoft.com/office/powerpoint/2010/main" val="27292587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idx="10"/>
          </p:nvPr>
        </p:nvSpPr>
        <p:spPr>
          <a:ln/>
        </p:spPr>
        <p:txBody>
          <a:bodyPr/>
          <a:lstStyle>
            <a:lvl1pPr>
              <a:defRPr/>
            </a:lvl1pPr>
          </a:lstStyle>
          <a:p>
            <a:pPr>
              <a:defRPr/>
            </a:pPr>
            <a:endParaRPr lang="en-US"/>
          </a:p>
        </p:txBody>
      </p:sp>
      <p:sp>
        <p:nvSpPr>
          <p:cNvPr id="8" name="Rectangle 5"/>
          <p:cNvSpPr>
            <a:spLocks noGrp="1" noChangeArrowheads="1"/>
          </p:cNvSpPr>
          <p:nvPr>
            <p:ph type="ftr" idx="11"/>
          </p:nvPr>
        </p:nvSpPr>
        <p:spPr>
          <a:ln/>
        </p:spPr>
        <p:txBody>
          <a:bodyPr/>
          <a:lstStyle>
            <a:lvl1pPr>
              <a:defRPr/>
            </a:lvl1pPr>
          </a:lstStyle>
          <a:p>
            <a:pPr>
              <a:defRPr/>
            </a:pPr>
            <a:endParaRPr lang="en-US"/>
          </a:p>
        </p:txBody>
      </p:sp>
      <p:sp>
        <p:nvSpPr>
          <p:cNvPr id="9" name="Rectangle 6"/>
          <p:cNvSpPr>
            <a:spLocks noGrp="1" noChangeArrowheads="1"/>
          </p:cNvSpPr>
          <p:nvPr>
            <p:ph type="sldNum" idx="12"/>
          </p:nvPr>
        </p:nvSpPr>
        <p:spPr>
          <a:ln/>
        </p:spPr>
        <p:txBody>
          <a:bodyPr/>
          <a:lstStyle>
            <a:lvl1pPr>
              <a:defRPr/>
            </a:lvl1pPr>
          </a:lstStyle>
          <a:p>
            <a:fld id="{269AE1DB-9190-4DF5-9B1A-6062D9A14C78}" type="slidenum">
              <a:rPr lang="en-US" altLang="ru-RU"/>
              <a:pPr/>
              <a:t>‹#›</a:t>
            </a:fld>
            <a:endParaRPr lang="en-US" altLang="ru-RU"/>
          </a:p>
        </p:txBody>
      </p:sp>
    </p:spTree>
    <p:extLst>
      <p:ext uri="{BB962C8B-B14F-4D97-AF65-F5344CB8AC3E}">
        <p14:creationId xmlns:p14="http://schemas.microsoft.com/office/powerpoint/2010/main" val="32482929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idx="10"/>
          </p:nvPr>
        </p:nvSpPr>
        <p:spPr>
          <a:ln/>
        </p:spPr>
        <p:txBody>
          <a:bodyPr/>
          <a:lstStyle>
            <a:lvl1pPr>
              <a:defRPr/>
            </a:lvl1pPr>
          </a:lstStyle>
          <a:p>
            <a:pPr>
              <a:defRPr/>
            </a:pPr>
            <a:endParaRPr lang="en-US"/>
          </a:p>
        </p:txBody>
      </p:sp>
      <p:sp>
        <p:nvSpPr>
          <p:cNvPr id="4" name="Rectangle 5"/>
          <p:cNvSpPr>
            <a:spLocks noGrp="1" noChangeArrowheads="1"/>
          </p:cNvSpPr>
          <p:nvPr>
            <p:ph type="ftr" idx="11"/>
          </p:nvPr>
        </p:nvSpPr>
        <p:spPr>
          <a:ln/>
        </p:spPr>
        <p:txBody>
          <a:bodyPr/>
          <a:lstStyle>
            <a:lvl1pPr>
              <a:defRPr/>
            </a:lvl1pPr>
          </a:lstStyle>
          <a:p>
            <a:pPr>
              <a:defRPr/>
            </a:pPr>
            <a:endParaRPr lang="en-US"/>
          </a:p>
        </p:txBody>
      </p:sp>
      <p:sp>
        <p:nvSpPr>
          <p:cNvPr id="5" name="Rectangle 6"/>
          <p:cNvSpPr>
            <a:spLocks noGrp="1" noChangeArrowheads="1"/>
          </p:cNvSpPr>
          <p:nvPr>
            <p:ph type="sldNum" idx="12"/>
          </p:nvPr>
        </p:nvSpPr>
        <p:spPr>
          <a:ln/>
        </p:spPr>
        <p:txBody>
          <a:bodyPr/>
          <a:lstStyle>
            <a:lvl1pPr>
              <a:defRPr/>
            </a:lvl1pPr>
          </a:lstStyle>
          <a:p>
            <a:fld id="{FC8BA979-5FBB-4069-8111-2A64615051DC}" type="slidenum">
              <a:rPr lang="en-US" altLang="ru-RU"/>
              <a:pPr/>
              <a:t>‹#›</a:t>
            </a:fld>
            <a:endParaRPr lang="en-US" altLang="ru-RU"/>
          </a:p>
        </p:txBody>
      </p:sp>
    </p:spTree>
    <p:extLst>
      <p:ext uri="{BB962C8B-B14F-4D97-AF65-F5344CB8AC3E}">
        <p14:creationId xmlns:p14="http://schemas.microsoft.com/office/powerpoint/2010/main" val="1688167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endParaRPr lang="en-US"/>
          </a:p>
        </p:txBody>
      </p:sp>
      <p:sp>
        <p:nvSpPr>
          <p:cNvPr id="3" name="Rectangle 5"/>
          <p:cNvSpPr>
            <a:spLocks noGrp="1" noChangeArrowheads="1"/>
          </p:cNvSpPr>
          <p:nvPr>
            <p:ph type="ftr" idx="11"/>
          </p:nvPr>
        </p:nvSpPr>
        <p:spPr>
          <a:ln/>
        </p:spPr>
        <p:txBody>
          <a:bodyPr/>
          <a:lstStyle>
            <a:lvl1pPr>
              <a:defRPr/>
            </a:lvl1pPr>
          </a:lstStyle>
          <a:p>
            <a:pPr>
              <a:defRPr/>
            </a:pPr>
            <a:endParaRPr lang="en-US"/>
          </a:p>
        </p:txBody>
      </p:sp>
      <p:sp>
        <p:nvSpPr>
          <p:cNvPr id="4" name="Rectangle 6"/>
          <p:cNvSpPr>
            <a:spLocks noGrp="1" noChangeArrowheads="1"/>
          </p:cNvSpPr>
          <p:nvPr>
            <p:ph type="sldNum" idx="12"/>
          </p:nvPr>
        </p:nvSpPr>
        <p:spPr>
          <a:ln/>
        </p:spPr>
        <p:txBody>
          <a:bodyPr/>
          <a:lstStyle>
            <a:lvl1pPr>
              <a:defRPr/>
            </a:lvl1pPr>
          </a:lstStyle>
          <a:p>
            <a:fld id="{0688CC42-52A8-469F-8C2E-44B66DC1AF95}" type="slidenum">
              <a:rPr lang="en-US" altLang="ru-RU"/>
              <a:pPr/>
              <a:t>‹#›</a:t>
            </a:fld>
            <a:endParaRPr lang="en-US" altLang="ru-RU"/>
          </a:p>
        </p:txBody>
      </p:sp>
    </p:spTree>
    <p:extLst>
      <p:ext uri="{BB962C8B-B14F-4D97-AF65-F5344CB8AC3E}">
        <p14:creationId xmlns:p14="http://schemas.microsoft.com/office/powerpoint/2010/main" val="37551813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2" y="273050"/>
            <a:ext cx="4011084"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fld id="{7BEB9795-3499-4C21-86AD-58EAA22FDB30}" type="slidenum">
              <a:rPr lang="en-US" altLang="ru-RU"/>
              <a:pPr/>
              <a:t>‹#›</a:t>
            </a:fld>
            <a:endParaRPr lang="en-US" altLang="ru-RU"/>
          </a:p>
        </p:txBody>
      </p:sp>
    </p:spTree>
    <p:extLst>
      <p:ext uri="{BB962C8B-B14F-4D97-AF65-F5344CB8AC3E}">
        <p14:creationId xmlns:p14="http://schemas.microsoft.com/office/powerpoint/2010/main" val="12262211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fld id="{91B5F25F-C849-41E7-9B1D-1BF236A22780}" type="slidenum">
              <a:rPr lang="en-US" altLang="ru-RU"/>
              <a:pPr/>
              <a:t>‹#›</a:t>
            </a:fld>
            <a:endParaRPr lang="en-US" altLang="ru-RU"/>
          </a:p>
        </p:txBody>
      </p:sp>
    </p:spTree>
    <p:extLst>
      <p:ext uri="{BB962C8B-B14F-4D97-AF65-F5344CB8AC3E}">
        <p14:creationId xmlns:p14="http://schemas.microsoft.com/office/powerpoint/2010/main" val="35266368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AA0007D2-D49A-4D6B-A118-D66EE434993F}" type="slidenum">
              <a:rPr lang="en-US" altLang="ru-RU"/>
              <a:pPr/>
              <a:t>‹#›</a:t>
            </a:fld>
            <a:endParaRPr lang="en-US" altLang="ru-RU"/>
          </a:p>
        </p:txBody>
      </p:sp>
    </p:spTree>
    <p:extLst>
      <p:ext uri="{BB962C8B-B14F-4D97-AF65-F5344CB8AC3E}">
        <p14:creationId xmlns:p14="http://schemas.microsoft.com/office/powerpoint/2010/main" val="41745609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655051" y="273050"/>
            <a:ext cx="2681816" cy="57150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3050"/>
            <a:ext cx="7842251" cy="57150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A6F3F4EE-9D4C-4C9D-BFBD-AD83653453A2}" type="slidenum">
              <a:rPr lang="en-US" altLang="ru-RU"/>
              <a:pPr/>
              <a:t>‹#›</a:t>
            </a:fld>
            <a:endParaRPr lang="en-US" altLang="ru-RU"/>
          </a:p>
        </p:txBody>
      </p:sp>
    </p:spTree>
    <p:extLst>
      <p:ext uri="{BB962C8B-B14F-4D97-AF65-F5344CB8AC3E}">
        <p14:creationId xmlns:p14="http://schemas.microsoft.com/office/powerpoint/2010/main" val="19852725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4435" y="273050"/>
            <a:ext cx="6443133" cy="857250"/>
          </a:xfrm>
        </p:spPr>
        <p:txBody>
          <a:bodyPr/>
          <a:lstStyle/>
          <a:p>
            <a:r>
              <a:rPr lang="ru-RU" smtClean="0"/>
              <a:t>Образец заголовка</a:t>
            </a:r>
            <a:endParaRPr lang="ru-RU"/>
          </a:p>
        </p:txBody>
      </p:sp>
      <p:sp>
        <p:nvSpPr>
          <p:cNvPr id="3" name="Rectangle 4"/>
          <p:cNvSpPr>
            <a:spLocks noGrp="1" noChangeArrowheads="1"/>
          </p:cNvSpPr>
          <p:nvPr>
            <p:ph type="dt" idx="10"/>
          </p:nvPr>
        </p:nvSpPr>
        <p:spPr>
          <a:ln/>
        </p:spPr>
        <p:txBody>
          <a:bodyPr/>
          <a:lstStyle>
            <a:lvl1pPr>
              <a:defRPr/>
            </a:lvl1pPr>
          </a:lstStyle>
          <a:p>
            <a:pPr>
              <a:defRPr/>
            </a:pPr>
            <a:endParaRPr lang="en-US"/>
          </a:p>
        </p:txBody>
      </p:sp>
      <p:sp>
        <p:nvSpPr>
          <p:cNvPr id="4" name="Rectangle 5"/>
          <p:cNvSpPr>
            <a:spLocks noGrp="1" noChangeArrowheads="1"/>
          </p:cNvSpPr>
          <p:nvPr>
            <p:ph type="ftr" idx="11"/>
          </p:nvPr>
        </p:nvSpPr>
        <p:spPr>
          <a:ln/>
        </p:spPr>
        <p:txBody>
          <a:bodyPr/>
          <a:lstStyle>
            <a:lvl1pPr>
              <a:defRPr/>
            </a:lvl1pPr>
          </a:lstStyle>
          <a:p>
            <a:pPr>
              <a:defRPr/>
            </a:pPr>
            <a:endParaRPr lang="en-US"/>
          </a:p>
        </p:txBody>
      </p:sp>
      <p:sp>
        <p:nvSpPr>
          <p:cNvPr id="5" name="Rectangle 6"/>
          <p:cNvSpPr>
            <a:spLocks noGrp="1" noChangeArrowheads="1"/>
          </p:cNvSpPr>
          <p:nvPr>
            <p:ph type="sldNum" idx="12"/>
          </p:nvPr>
        </p:nvSpPr>
        <p:spPr>
          <a:ln/>
        </p:spPr>
        <p:txBody>
          <a:bodyPr/>
          <a:lstStyle>
            <a:lvl1pPr>
              <a:defRPr/>
            </a:lvl1pPr>
          </a:lstStyle>
          <a:p>
            <a:fld id="{EC9C0B4D-A193-45C3-96F3-D92A8923D6A3}" type="slidenum">
              <a:rPr lang="en-US" altLang="ru-RU"/>
              <a:pPr/>
              <a:t>‹#›</a:t>
            </a:fld>
            <a:endParaRPr lang="en-US" altLang="ru-RU"/>
          </a:p>
        </p:txBody>
      </p:sp>
    </p:spTree>
    <p:extLst>
      <p:ext uri="{BB962C8B-B14F-4D97-AF65-F5344CB8AC3E}">
        <p14:creationId xmlns:p14="http://schemas.microsoft.com/office/powerpoint/2010/main" val="20116346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AndTx" preserve="1">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4435" y="273050"/>
            <a:ext cx="6443133" cy="85725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609602" y="1604963"/>
            <a:ext cx="5262033" cy="211455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609602" y="3871916"/>
            <a:ext cx="5262033" cy="211613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half" idx="3"/>
          </p:nvPr>
        </p:nvSpPr>
        <p:spPr>
          <a:xfrm>
            <a:off x="6074835" y="1604963"/>
            <a:ext cx="5262033" cy="43830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idx="10"/>
          </p:nvPr>
        </p:nvSpPr>
        <p:spPr>
          <a:ln/>
        </p:spPr>
        <p:txBody>
          <a:bodyPr/>
          <a:lstStyle>
            <a:lvl1pPr>
              <a:defRPr/>
            </a:lvl1pPr>
          </a:lstStyle>
          <a:p>
            <a:pPr>
              <a:defRPr/>
            </a:pPr>
            <a:endParaRPr lang="en-US"/>
          </a:p>
        </p:txBody>
      </p:sp>
      <p:sp>
        <p:nvSpPr>
          <p:cNvPr id="7" name="Rectangle 5"/>
          <p:cNvSpPr>
            <a:spLocks noGrp="1" noChangeArrowheads="1"/>
          </p:cNvSpPr>
          <p:nvPr>
            <p:ph type="ftr" idx="11"/>
          </p:nvPr>
        </p:nvSpPr>
        <p:spPr>
          <a:ln/>
        </p:spPr>
        <p:txBody>
          <a:bodyPr/>
          <a:lstStyle>
            <a:lvl1pPr>
              <a:defRPr/>
            </a:lvl1pPr>
          </a:lstStyle>
          <a:p>
            <a:pPr>
              <a:defRPr/>
            </a:pPr>
            <a:endParaRPr lang="en-US"/>
          </a:p>
        </p:txBody>
      </p:sp>
      <p:sp>
        <p:nvSpPr>
          <p:cNvPr id="8" name="Rectangle 6"/>
          <p:cNvSpPr>
            <a:spLocks noGrp="1" noChangeArrowheads="1"/>
          </p:cNvSpPr>
          <p:nvPr>
            <p:ph type="sldNum" idx="12"/>
          </p:nvPr>
        </p:nvSpPr>
        <p:spPr>
          <a:ln/>
        </p:spPr>
        <p:txBody>
          <a:bodyPr/>
          <a:lstStyle>
            <a:lvl1pPr>
              <a:defRPr/>
            </a:lvl1pPr>
          </a:lstStyle>
          <a:p>
            <a:fld id="{A20E49F7-EB72-423C-A80C-BBC389EB97E3}" type="slidenum">
              <a:rPr lang="en-US" altLang="ru-RU"/>
              <a:pPr/>
              <a:t>‹#›</a:t>
            </a:fld>
            <a:endParaRPr lang="en-US" altLang="ru-RU"/>
          </a:p>
        </p:txBody>
      </p:sp>
    </p:spTree>
    <p:extLst>
      <p:ext uri="{BB962C8B-B14F-4D97-AF65-F5344CB8AC3E}">
        <p14:creationId xmlns:p14="http://schemas.microsoft.com/office/powerpoint/2010/main" val="314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CC665B29-CB3A-4942-8C05-723ECF07338F}" type="slidenum">
              <a:rPr lang="ru-RU" altLang="hu-HU"/>
              <a:pPr/>
              <a:t>‹#›</a:t>
            </a:fld>
            <a:endParaRPr lang="ru-RU" altLang="hu-HU"/>
          </a:p>
        </p:txBody>
      </p:sp>
    </p:spTree>
    <p:extLst>
      <p:ext uri="{BB962C8B-B14F-4D97-AF65-F5344CB8AC3E}">
        <p14:creationId xmlns:p14="http://schemas.microsoft.com/office/powerpoint/2010/main" val="27152770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8"/>
            <a:ext cx="10363200" cy="1470025"/>
          </a:xfrm>
          <a:prstGeom prst="rect">
            <a:avLst/>
          </a:prstGeo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5" name="Объект 4"/>
          <p:cNvSpPr>
            <a:spLocks noGrp="1"/>
          </p:cNvSpPr>
          <p:nvPr>
            <p:ph sz="quarter" idx="10"/>
          </p:nvPr>
        </p:nvSpPr>
        <p:spPr>
          <a:xfrm>
            <a:off x="10837333" y="5935892"/>
            <a:ext cx="1354667" cy="595313"/>
          </a:xfrm>
          <a:prstGeom prst="rect">
            <a:avLst/>
          </a:prstGeom>
        </p:spPr>
        <p:txBody>
          <a:bodyPr/>
          <a:lstStyle>
            <a:lvl1pPr marL="0" indent="0">
              <a:buNone/>
              <a:defRPr sz="2500" b="0"/>
            </a:lvl1pPr>
          </a:lstStyle>
          <a:p>
            <a:pPr lvl="0"/>
            <a:r>
              <a:rPr lang="ru-RU" smtClean="0"/>
              <a:t>Образец текста</a:t>
            </a:r>
          </a:p>
        </p:txBody>
      </p:sp>
      <p:sp>
        <p:nvSpPr>
          <p:cNvPr id="6" name="Rectangle 5"/>
          <p:cNvSpPr>
            <a:spLocks noGrp="1" noChangeArrowheads="1"/>
          </p:cNvSpPr>
          <p:nvPr>
            <p:ph type="sldNum" sz="quarter" idx="11"/>
          </p:nvPr>
        </p:nvSpPr>
        <p:spPr/>
        <p:txBody>
          <a:bodyPr/>
          <a:lstStyle>
            <a:lvl1pPr algn="l">
              <a:defRPr b="0"/>
            </a:lvl1pPr>
          </a:lstStyle>
          <a:p>
            <a:fld id="{BCA3C160-F1A7-4B7C-BA53-D8027B8373CD}" type="slidenum">
              <a:rPr lang="en-GB" altLang="fr-FR"/>
              <a:pPr/>
              <a:t>‹#›</a:t>
            </a:fld>
            <a:endParaRPr lang="en-GB" altLang="fr-FR"/>
          </a:p>
        </p:txBody>
      </p:sp>
    </p:spTree>
    <p:extLst>
      <p:ext uri="{BB962C8B-B14F-4D97-AF65-F5344CB8AC3E}">
        <p14:creationId xmlns:p14="http://schemas.microsoft.com/office/powerpoint/2010/main" val="2956680075"/>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smtClean="0"/>
              <a:t>Образец заголовка</a:t>
            </a:r>
            <a:endParaRPr lang="ru-RU"/>
          </a:p>
        </p:txBody>
      </p:sp>
      <p:sp>
        <p:nvSpPr>
          <p:cNvPr id="3" name="Содержимое 2"/>
          <p:cNvSpPr>
            <a:spLocks noGrp="1"/>
          </p:cNvSpPr>
          <p:nvPr>
            <p:ph idx="1"/>
          </p:nvPr>
        </p:nvSpPr>
        <p:spPr>
          <a:xfrm>
            <a:off x="609600" y="1600203"/>
            <a:ext cx="109728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3"/>
          <p:cNvSpPr>
            <a:spLocks noGrp="1" noChangeArrowheads="1"/>
          </p:cNvSpPr>
          <p:nvPr>
            <p:ph type="sldNum" sz="quarter" idx="10"/>
          </p:nvPr>
        </p:nvSpPr>
        <p:spPr/>
        <p:txBody>
          <a:bodyPr/>
          <a:lstStyle>
            <a:lvl1pPr algn="l">
              <a:defRPr b="0"/>
            </a:lvl1pPr>
          </a:lstStyle>
          <a:p>
            <a:fld id="{CC00856F-85A5-4DBA-BA14-90E2189B52AB}" type="slidenum">
              <a:rPr lang="en-GB" altLang="fr-FR"/>
              <a:pPr/>
              <a:t>‹#›</a:t>
            </a:fld>
            <a:endParaRPr lang="en-GB" altLang="fr-FR"/>
          </a:p>
        </p:txBody>
      </p:sp>
    </p:spTree>
    <p:extLst>
      <p:ext uri="{BB962C8B-B14F-4D97-AF65-F5344CB8AC3E}">
        <p14:creationId xmlns:p14="http://schemas.microsoft.com/office/powerpoint/2010/main" val="1776105272"/>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3"/>
            <a:ext cx="10363200" cy="1362075"/>
          </a:xfrm>
          <a:prstGeom prst="rect">
            <a:avLst/>
          </a:prstGeo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3"/>
          <p:cNvSpPr>
            <a:spLocks noGrp="1" noChangeArrowheads="1"/>
          </p:cNvSpPr>
          <p:nvPr>
            <p:ph type="sldNum" sz="quarter" idx="10"/>
          </p:nvPr>
        </p:nvSpPr>
        <p:spPr/>
        <p:txBody>
          <a:bodyPr/>
          <a:lstStyle>
            <a:lvl1pPr algn="l">
              <a:defRPr b="0"/>
            </a:lvl1pPr>
          </a:lstStyle>
          <a:p>
            <a:fld id="{B55CFCFD-D305-4213-8AB4-B10E3832B305}" type="slidenum">
              <a:rPr lang="en-GB" altLang="fr-FR"/>
              <a:pPr/>
              <a:t>‹#›</a:t>
            </a:fld>
            <a:endParaRPr lang="en-GB" altLang="fr-FR"/>
          </a:p>
        </p:txBody>
      </p:sp>
    </p:spTree>
    <p:extLst>
      <p:ext uri="{BB962C8B-B14F-4D97-AF65-F5344CB8AC3E}">
        <p14:creationId xmlns:p14="http://schemas.microsoft.com/office/powerpoint/2010/main" val="586570870"/>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197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sldNum" sz="quarter" idx="10"/>
          </p:nvPr>
        </p:nvSpPr>
        <p:spPr/>
        <p:txBody>
          <a:bodyPr/>
          <a:lstStyle>
            <a:lvl1pPr algn="l">
              <a:defRPr b="0"/>
            </a:lvl1pPr>
          </a:lstStyle>
          <a:p>
            <a:fld id="{5B01F2E0-523B-4E45-8638-A95B87AC9DA1}" type="slidenum">
              <a:rPr lang="en-GB" altLang="fr-FR"/>
              <a:pPr/>
              <a:t>‹#›</a:t>
            </a:fld>
            <a:endParaRPr lang="en-GB" altLang="fr-FR"/>
          </a:p>
        </p:txBody>
      </p:sp>
    </p:spTree>
    <p:extLst>
      <p:ext uri="{BB962C8B-B14F-4D97-AF65-F5344CB8AC3E}">
        <p14:creationId xmlns:p14="http://schemas.microsoft.com/office/powerpoint/2010/main" val="272521633"/>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69"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193369"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6"/>
          <p:cNvSpPr>
            <a:spLocks noGrp="1" noChangeArrowheads="1"/>
          </p:cNvSpPr>
          <p:nvPr>
            <p:ph type="sldNum" sz="quarter" idx="10"/>
          </p:nvPr>
        </p:nvSpPr>
        <p:spPr/>
        <p:txBody>
          <a:bodyPr/>
          <a:lstStyle>
            <a:lvl1pPr algn="l">
              <a:defRPr b="0"/>
            </a:lvl1pPr>
          </a:lstStyle>
          <a:p>
            <a:fld id="{10CB322A-6FCC-4BBA-B03F-3EEE1F5C490D}" type="slidenum">
              <a:rPr lang="en-GB" altLang="fr-FR"/>
              <a:pPr/>
              <a:t>‹#›</a:t>
            </a:fld>
            <a:endParaRPr lang="en-GB" altLang="fr-FR"/>
          </a:p>
        </p:txBody>
      </p:sp>
    </p:spTree>
    <p:extLst>
      <p:ext uri="{BB962C8B-B14F-4D97-AF65-F5344CB8AC3E}">
        <p14:creationId xmlns:p14="http://schemas.microsoft.com/office/powerpoint/2010/main" val="849051924"/>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smtClean="0"/>
              <a:t>Образец заголовка</a:t>
            </a:r>
            <a:endParaRPr lang="ru-RU"/>
          </a:p>
        </p:txBody>
      </p:sp>
      <p:sp>
        <p:nvSpPr>
          <p:cNvPr id="3" name="Rectangle 2"/>
          <p:cNvSpPr>
            <a:spLocks noGrp="1" noChangeArrowheads="1"/>
          </p:cNvSpPr>
          <p:nvPr>
            <p:ph type="sldNum" sz="quarter" idx="10"/>
          </p:nvPr>
        </p:nvSpPr>
        <p:spPr/>
        <p:txBody>
          <a:bodyPr/>
          <a:lstStyle>
            <a:lvl1pPr algn="l">
              <a:defRPr b="0"/>
            </a:lvl1pPr>
          </a:lstStyle>
          <a:p>
            <a:fld id="{E1EEB26C-779F-435F-A24F-445BE06E9FE5}" type="slidenum">
              <a:rPr lang="en-GB" altLang="fr-FR"/>
              <a:pPr/>
              <a:t>‹#›</a:t>
            </a:fld>
            <a:endParaRPr lang="en-GB" altLang="fr-FR"/>
          </a:p>
        </p:txBody>
      </p:sp>
    </p:spTree>
    <p:extLst>
      <p:ext uri="{BB962C8B-B14F-4D97-AF65-F5344CB8AC3E}">
        <p14:creationId xmlns:p14="http://schemas.microsoft.com/office/powerpoint/2010/main" val="1155732820"/>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lgn="l">
              <a:defRPr b="0"/>
            </a:lvl1pPr>
          </a:lstStyle>
          <a:p>
            <a:fld id="{ECEF4312-8F74-4F24-A1F4-57138FF53D0A}" type="slidenum">
              <a:rPr lang="en-GB" altLang="fr-FR"/>
              <a:pPr/>
              <a:t>‹#›</a:t>
            </a:fld>
            <a:endParaRPr lang="en-GB" altLang="fr-FR"/>
          </a:p>
        </p:txBody>
      </p:sp>
    </p:spTree>
    <p:extLst>
      <p:ext uri="{BB962C8B-B14F-4D97-AF65-F5344CB8AC3E}">
        <p14:creationId xmlns:p14="http://schemas.microsoft.com/office/powerpoint/2010/main" val="1370098743"/>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2" y="273050"/>
            <a:ext cx="4011084" cy="1162050"/>
          </a:xfrm>
          <a:prstGeom prst="rect">
            <a:avLst/>
          </a:prstGeo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4766733" y="273052"/>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2" y="1435102"/>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C0AC6265-586F-4233-9070-8A4FA8FECDD9}" type="slidenum">
              <a:rPr lang="en-GB" altLang="fr-FR"/>
              <a:pPr/>
              <a:t>‹#›</a:t>
            </a:fld>
            <a:endParaRPr lang="en-GB" altLang="fr-FR"/>
          </a:p>
        </p:txBody>
      </p:sp>
    </p:spTree>
    <p:extLst>
      <p:ext uri="{BB962C8B-B14F-4D97-AF65-F5344CB8AC3E}">
        <p14:creationId xmlns:p14="http://schemas.microsoft.com/office/powerpoint/2010/main" val="3722616933"/>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a:prstGeom prst="rect">
            <a:avLst/>
          </a:prstGeo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043A8262-A163-4BB5-A067-50C61EA2CA4B}" type="slidenum">
              <a:rPr lang="en-GB" altLang="fr-FR"/>
              <a:pPr/>
              <a:t>‹#›</a:t>
            </a:fld>
            <a:endParaRPr lang="en-GB" altLang="fr-FR"/>
          </a:p>
        </p:txBody>
      </p:sp>
    </p:spTree>
    <p:extLst>
      <p:ext uri="{BB962C8B-B14F-4D97-AF65-F5344CB8AC3E}">
        <p14:creationId xmlns:p14="http://schemas.microsoft.com/office/powerpoint/2010/main" val="580151935"/>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1600203"/>
            <a:ext cx="10972800" cy="45259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3"/>
          <p:cNvSpPr>
            <a:spLocks noGrp="1" noChangeArrowheads="1"/>
          </p:cNvSpPr>
          <p:nvPr>
            <p:ph type="sldNum" sz="quarter" idx="10"/>
          </p:nvPr>
        </p:nvSpPr>
        <p:spPr/>
        <p:txBody>
          <a:bodyPr/>
          <a:lstStyle>
            <a:lvl1pPr algn="l">
              <a:defRPr b="0"/>
            </a:lvl1pPr>
          </a:lstStyle>
          <a:p>
            <a:fld id="{7EFE2E63-B651-433A-8B99-678401FC0914}" type="slidenum">
              <a:rPr lang="en-GB" altLang="fr-FR"/>
              <a:pPr/>
              <a:t>‹#›</a:t>
            </a:fld>
            <a:endParaRPr lang="en-GB" altLang="fr-FR"/>
          </a:p>
        </p:txBody>
      </p:sp>
    </p:spTree>
    <p:extLst>
      <p:ext uri="{BB962C8B-B14F-4D97-AF65-F5344CB8AC3E}">
        <p14:creationId xmlns:p14="http://schemas.microsoft.com/office/powerpoint/2010/main" val="128436145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42F0A7B-D9D7-46E9-844F-62BCA0407DEA}" type="slidenum">
              <a:rPr lang="ru-RU" altLang="hu-HU"/>
              <a:pPr/>
              <a:t>‹#›</a:t>
            </a:fld>
            <a:endParaRPr lang="ru-RU" altLang="hu-HU"/>
          </a:p>
        </p:txBody>
      </p:sp>
    </p:spTree>
    <p:extLst>
      <p:ext uri="{BB962C8B-B14F-4D97-AF65-F5344CB8AC3E}">
        <p14:creationId xmlns:p14="http://schemas.microsoft.com/office/powerpoint/2010/main" val="401500730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a:prstGeom prst="rect">
            <a:avLst/>
          </a:prstGeo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639"/>
            <a:ext cx="8026400" cy="58515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3"/>
          <p:cNvSpPr>
            <a:spLocks noGrp="1" noChangeArrowheads="1"/>
          </p:cNvSpPr>
          <p:nvPr>
            <p:ph type="sldNum" sz="quarter" idx="10"/>
          </p:nvPr>
        </p:nvSpPr>
        <p:spPr/>
        <p:txBody>
          <a:bodyPr/>
          <a:lstStyle>
            <a:lvl1pPr algn="l">
              <a:defRPr b="0"/>
            </a:lvl1pPr>
          </a:lstStyle>
          <a:p>
            <a:fld id="{DFB9D400-0ACE-49B3-A7DA-079508F21B8F}" type="slidenum">
              <a:rPr lang="en-GB" altLang="fr-FR"/>
              <a:pPr/>
              <a:t>‹#›</a:t>
            </a:fld>
            <a:endParaRPr lang="en-GB" altLang="fr-FR"/>
          </a:p>
        </p:txBody>
      </p:sp>
    </p:spTree>
    <p:extLst>
      <p:ext uri="{BB962C8B-B14F-4D97-AF65-F5344CB8AC3E}">
        <p14:creationId xmlns:p14="http://schemas.microsoft.com/office/powerpoint/2010/main" val="1962904456"/>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39"/>
            <a:ext cx="10972800" cy="5851525"/>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2"/>
          <p:cNvSpPr>
            <a:spLocks noGrp="1" noChangeArrowheads="1"/>
          </p:cNvSpPr>
          <p:nvPr>
            <p:ph type="sldNum" sz="quarter" idx="10"/>
          </p:nvPr>
        </p:nvSpPr>
        <p:spPr/>
        <p:txBody>
          <a:bodyPr/>
          <a:lstStyle>
            <a:lvl1pPr algn="l">
              <a:defRPr b="0"/>
            </a:lvl1pPr>
          </a:lstStyle>
          <a:p>
            <a:fld id="{83109009-15EB-48C6-A10F-02DE50F88864}" type="slidenum">
              <a:rPr lang="en-GB" altLang="fr-FR"/>
              <a:pPr/>
              <a:t>‹#›</a:t>
            </a:fld>
            <a:endParaRPr lang="en-GB" altLang="fr-FR"/>
          </a:p>
        </p:txBody>
      </p:sp>
    </p:spTree>
    <p:extLst>
      <p:ext uri="{BB962C8B-B14F-4D97-AF65-F5344CB8AC3E}">
        <p14:creationId xmlns:p14="http://schemas.microsoft.com/office/powerpoint/2010/main" val="3609583878"/>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40128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525888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42"/>
            <a:ext cx="10515600" cy="2852737"/>
          </a:xfrm>
        </p:spPr>
        <p:txBody>
          <a:bodyPr anchor="b"/>
          <a:lstStyle>
            <a:lvl1pPr>
              <a:defRPr sz="4500"/>
            </a:lvl1pPr>
          </a:lstStyle>
          <a:p>
            <a:r>
              <a:rPr lang="ru-RU"/>
              <a:t>Образец заголовка</a:t>
            </a:r>
          </a:p>
        </p:txBody>
      </p:sp>
      <p:sp>
        <p:nvSpPr>
          <p:cNvPr id="3" name="Текст 2"/>
          <p:cNvSpPr>
            <a:spLocks noGrp="1"/>
          </p:cNvSpPr>
          <p:nvPr>
            <p:ph type="body" idx="1"/>
          </p:nvPr>
        </p:nvSpPr>
        <p:spPr>
          <a:xfrm>
            <a:off x="831851" y="458946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15186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82396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9"/>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6172202"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en-US">
              <a:solidFill>
                <a:prstClr val="black">
                  <a:tint val="75000"/>
                </a:prstClr>
              </a:solidFill>
            </a:endParaRPr>
          </a:p>
        </p:txBody>
      </p:sp>
      <p:sp>
        <p:nvSpPr>
          <p:cNvPr id="9" name="Номер слайда 8"/>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23128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en-US">
              <a:solidFill>
                <a:prstClr val="black">
                  <a:tint val="75000"/>
                </a:prstClr>
              </a:solidFill>
            </a:endParaRPr>
          </a:p>
        </p:txBody>
      </p:sp>
      <p:sp>
        <p:nvSpPr>
          <p:cNvPr id="5" name="Номер слайда 4"/>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55763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en-US">
              <a:solidFill>
                <a:prstClr val="black">
                  <a:tint val="75000"/>
                </a:prstClr>
              </a:solidFill>
            </a:endParaRPr>
          </a:p>
        </p:txBody>
      </p:sp>
      <p:sp>
        <p:nvSpPr>
          <p:cNvPr id="4" name="Номер слайда 3"/>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97657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9/18/2018</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103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3" Type="http://schemas.openxmlformats.org/officeDocument/2006/relationships/slideLayout" Target="../slideLayouts/slideLayout113.xml"/><Relationship Id="rId21" Type="http://schemas.openxmlformats.org/officeDocument/2006/relationships/image" Target="../media/image4.png"/><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0" Type="http://schemas.openxmlformats.org/officeDocument/2006/relationships/theme" Target="../theme/theme10.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24" Type="http://schemas.openxmlformats.org/officeDocument/2006/relationships/image" Target="../media/image6.png"/><Relationship Id="rId5" Type="http://schemas.openxmlformats.org/officeDocument/2006/relationships/slideLayout" Target="../slideLayouts/slideLayout115.xml"/><Relationship Id="rId15" Type="http://schemas.openxmlformats.org/officeDocument/2006/relationships/slideLayout" Target="../slideLayouts/slideLayout125.xml"/><Relationship Id="rId23" Type="http://schemas.openxmlformats.org/officeDocument/2006/relationships/image" Target="../media/image5.png"/><Relationship Id="rId10" Type="http://schemas.openxmlformats.org/officeDocument/2006/relationships/slideLayout" Target="../slideLayouts/slideLayout120.xml"/><Relationship Id="rId19" Type="http://schemas.openxmlformats.org/officeDocument/2006/relationships/slideLayout" Target="../slideLayouts/slideLayout129.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microsoft.com/office/2007/relationships/hdphoto" Target="../media/hdphoto1.wdp"/></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18" Type="http://schemas.openxmlformats.org/officeDocument/2006/relationships/slideLayout" Target="../slideLayouts/slideLayout147.xml"/><Relationship Id="rId3" Type="http://schemas.openxmlformats.org/officeDocument/2006/relationships/slideLayout" Target="../slideLayouts/slideLayout132.xml"/><Relationship Id="rId21" Type="http://schemas.openxmlformats.org/officeDocument/2006/relationships/image" Target="../media/image4.png"/><Relationship Id="rId7" Type="http://schemas.openxmlformats.org/officeDocument/2006/relationships/slideLayout" Target="../slideLayouts/slideLayout136.xml"/><Relationship Id="rId12" Type="http://schemas.openxmlformats.org/officeDocument/2006/relationships/slideLayout" Target="../slideLayouts/slideLayout141.xml"/><Relationship Id="rId17" Type="http://schemas.openxmlformats.org/officeDocument/2006/relationships/slideLayout" Target="../slideLayouts/slideLayout146.xml"/><Relationship Id="rId2" Type="http://schemas.openxmlformats.org/officeDocument/2006/relationships/slideLayout" Target="../slideLayouts/slideLayout131.xml"/><Relationship Id="rId16" Type="http://schemas.openxmlformats.org/officeDocument/2006/relationships/slideLayout" Target="../slideLayouts/slideLayout145.xml"/><Relationship Id="rId20" Type="http://schemas.openxmlformats.org/officeDocument/2006/relationships/theme" Target="../theme/theme1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24" Type="http://schemas.openxmlformats.org/officeDocument/2006/relationships/image" Target="../media/image6.png"/><Relationship Id="rId5" Type="http://schemas.openxmlformats.org/officeDocument/2006/relationships/slideLayout" Target="../slideLayouts/slideLayout134.xml"/><Relationship Id="rId15" Type="http://schemas.openxmlformats.org/officeDocument/2006/relationships/slideLayout" Target="../slideLayouts/slideLayout144.xml"/><Relationship Id="rId23" Type="http://schemas.openxmlformats.org/officeDocument/2006/relationships/image" Target="../media/image5.png"/><Relationship Id="rId10" Type="http://schemas.openxmlformats.org/officeDocument/2006/relationships/slideLayout" Target="../slideLayouts/slideLayout139.xml"/><Relationship Id="rId19" Type="http://schemas.openxmlformats.org/officeDocument/2006/relationships/slideLayout" Target="../slideLayouts/slideLayout148.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 Id="rId22" Type="http://schemas.microsoft.com/office/2007/relationships/hdphoto" Target="../media/hdphoto1.wdp"/></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18" Type="http://schemas.openxmlformats.org/officeDocument/2006/relationships/slideLayout" Target="../slideLayouts/slideLayout166.xml"/><Relationship Id="rId3" Type="http://schemas.openxmlformats.org/officeDocument/2006/relationships/slideLayout" Target="../slideLayouts/slideLayout151.xml"/><Relationship Id="rId21" Type="http://schemas.openxmlformats.org/officeDocument/2006/relationships/image" Target="../media/image4.png"/><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slideLayout" Target="../slideLayouts/slideLayout165.xml"/><Relationship Id="rId2" Type="http://schemas.openxmlformats.org/officeDocument/2006/relationships/slideLayout" Target="../slideLayouts/slideLayout150.xml"/><Relationship Id="rId16" Type="http://schemas.openxmlformats.org/officeDocument/2006/relationships/slideLayout" Target="../slideLayouts/slideLayout164.xml"/><Relationship Id="rId20" Type="http://schemas.openxmlformats.org/officeDocument/2006/relationships/theme" Target="../theme/theme12.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24" Type="http://schemas.openxmlformats.org/officeDocument/2006/relationships/image" Target="../media/image6.png"/><Relationship Id="rId5" Type="http://schemas.openxmlformats.org/officeDocument/2006/relationships/slideLayout" Target="../slideLayouts/slideLayout153.xml"/><Relationship Id="rId15" Type="http://schemas.openxmlformats.org/officeDocument/2006/relationships/slideLayout" Target="../slideLayouts/slideLayout163.xml"/><Relationship Id="rId23" Type="http://schemas.openxmlformats.org/officeDocument/2006/relationships/image" Target="../media/image5.png"/><Relationship Id="rId10" Type="http://schemas.openxmlformats.org/officeDocument/2006/relationships/slideLayout" Target="../slideLayouts/slideLayout158.xml"/><Relationship Id="rId19" Type="http://schemas.openxmlformats.org/officeDocument/2006/relationships/slideLayout" Target="../slideLayouts/slideLayout167.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 Id="rId22"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3.emf"/><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 Type="http://schemas.openxmlformats.org/officeDocument/2006/relationships/slideLayout" Target="../slideLayouts/slideLayout94.xml"/><Relationship Id="rId21" Type="http://schemas.openxmlformats.org/officeDocument/2006/relationships/image" Target="../media/image4.png"/><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theme" Target="../theme/theme9.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image" Target="../media/image6.png"/><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image" Target="../media/image5.png"/><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838200" y="871541"/>
            <a:ext cx="10515600" cy="5305425"/>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838200" y="6356353"/>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3"/>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dirty="0"/>
              <a:t>42nd meeting of the PAC for </a:t>
            </a:r>
            <a:r>
              <a:rPr lang="en-US" dirty="0" err="1"/>
              <a:t>for</a:t>
            </a:r>
            <a:r>
              <a:rPr lang="en-US" dirty="0"/>
              <a:t> Condensed Matter Physics, June 22-23 2015, Dubna</a:t>
            </a:r>
            <a:endParaRPr lang="ru-RU" dirty="0"/>
          </a:p>
        </p:txBody>
      </p:sp>
      <p:sp>
        <p:nvSpPr>
          <p:cNvPr id="6" name="Номер слайда 5"/>
          <p:cNvSpPr>
            <a:spLocks noGrp="1"/>
          </p:cNvSpPr>
          <p:nvPr>
            <p:ph type="sldNum" sz="quarter" idx="4"/>
          </p:nvPr>
        </p:nvSpPr>
        <p:spPr>
          <a:xfrm>
            <a:off x="8610600" y="6356353"/>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A7C18D72-307C-4295-8135-E6CC3D34BC96}" type="slidenum">
              <a:rPr lang="ru-RU" altLang="hu-HU"/>
              <a:pPr/>
              <a:t>‹#›</a:t>
            </a:fld>
            <a:endParaRPr lang="ru-RU" altLang="hu-HU"/>
          </a:p>
        </p:txBody>
      </p:sp>
      <p:pic>
        <p:nvPicPr>
          <p:cNvPr id="1031"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5" y="406402"/>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3"/>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073" r:id="rId1"/>
    <p:sldLayoutId id="2147495074" r:id="rId2"/>
    <p:sldLayoutId id="2147495075" r:id="rId3"/>
    <p:sldLayoutId id="2147495076" r:id="rId4"/>
    <p:sldLayoutId id="2147495077" r:id="rId5"/>
    <p:sldLayoutId id="2147495078" r:id="rId6"/>
    <p:sldLayoutId id="2147495079" r:id="rId7"/>
    <p:sldLayoutId id="2147495080" r:id="rId8"/>
    <p:sldLayoutId id="2147495081" r:id="rId9"/>
    <p:sldLayoutId id="2147495082" r:id="rId10"/>
    <p:sldLayoutId id="2147495083"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Рисунок 8"/>
          <p:cNvPicPr>
            <a:picLocks noChangeAspect="1"/>
          </p:cNvPicPr>
          <p:nvPr/>
        </p:nvPicPr>
        <p:blipFill rotWithShape="1">
          <a:blip r:embed="rId21" cstate="screen">
            <a:lum bright="70000" contrast="-70000"/>
            <a:extLst>
              <a:ext uri="{BEBA8EAE-BF5A-486C-A8C5-ECC9F3942E4B}">
                <a14:imgProps xmlns:a14="http://schemas.microsoft.com/office/drawing/2010/main">
                  <a14:imgLayer r:embed="rId22">
                    <a14:imgEffect>
                      <a14:saturation sat="33000"/>
                    </a14:imgEffect>
                  </a14:imgLayer>
                </a14:imgProps>
              </a:ext>
              <a:ext uri="{28A0092B-C50C-407E-A947-70E740481C1C}">
                <a14:useLocalDpi xmlns:a14="http://schemas.microsoft.com/office/drawing/2010/main"/>
              </a:ext>
            </a:extLst>
          </a:blip>
          <a:srcRect/>
          <a:stretch/>
        </p:blipFill>
        <p:spPr>
          <a:xfrm>
            <a:off x="2" y="731521"/>
            <a:ext cx="12186089" cy="6112052"/>
          </a:xfrm>
          <a:prstGeom prst="rect">
            <a:avLst/>
          </a:prstGeom>
        </p:spPr>
      </p:pic>
      <p:sp>
        <p:nvSpPr>
          <p:cNvPr id="10" name="TextBox 9">
            <a:extLst>
              <a:ext uri="{FF2B5EF4-FFF2-40B4-BE49-F238E27FC236}">
                <a16:creationId xmlns:a16="http://schemas.microsoft.com/office/drawing/2014/main" xmlns="" id="{48A9DF09-F029-408A-BA9B-219FF3446A02}"/>
              </a:ext>
            </a:extLst>
          </p:cNvPr>
          <p:cNvSpPr txBox="1"/>
          <p:nvPr userDrawn="1"/>
        </p:nvSpPr>
        <p:spPr>
          <a:xfrm>
            <a:off x="11686610" y="1517510"/>
            <a:ext cx="553998" cy="4183049"/>
          </a:xfrm>
          <a:prstGeom prst="rect">
            <a:avLst/>
          </a:prstGeom>
          <a:noFill/>
        </p:spPr>
        <p:txBody>
          <a:bodyPr vert="vert" wrap="square" rtlCol="0">
            <a:spAutoFit/>
          </a:bodyPr>
          <a:lstStyle/>
          <a:p>
            <a:pPr algn="ctr" fontAlgn="auto">
              <a:spcBef>
                <a:spcPts val="0"/>
              </a:spcBef>
              <a:spcAft>
                <a:spcPts val="0"/>
              </a:spcAft>
            </a:pP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SOLARIS: JU &amp; JINR</a:t>
            </a:r>
            <a:endParaRPr lang="ru-RU"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Рисунок 6" descr="poster_naglowek.png"/>
          <p:cNvPicPr>
            <a:picLocks noChangeAspect="1"/>
          </p:cNvPicPr>
          <p:nvPr/>
        </p:nvPicPr>
        <p:blipFill rotWithShape="1">
          <a:blip r:embed="rId23" cstate="screen">
            <a:extLst>
              <a:ext uri="{28A0092B-C50C-407E-A947-70E740481C1C}">
                <a14:useLocalDpi xmlns:a14="http://schemas.microsoft.com/office/drawing/2010/main"/>
              </a:ext>
            </a:extLst>
          </a:blip>
          <a:srcRect b="5869"/>
          <a:stretch/>
        </p:blipFill>
        <p:spPr>
          <a:xfrm>
            <a:off x="0" y="2"/>
            <a:ext cx="12192000" cy="1201783"/>
          </a:xfrm>
          <a:prstGeom prst="rect">
            <a:avLst/>
          </a:prstGeom>
          <a:noFill/>
        </p:spPr>
      </p:pic>
      <p:sp>
        <p:nvSpPr>
          <p:cNvPr id="2" name="Заголовок 1"/>
          <p:cNvSpPr>
            <a:spLocks noGrp="1"/>
          </p:cNvSpPr>
          <p:nvPr>
            <p:ph type="title"/>
          </p:nvPr>
        </p:nvSpPr>
        <p:spPr>
          <a:xfrm>
            <a:off x="1204487" y="882292"/>
            <a:ext cx="10351975" cy="888670"/>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1204487" y="1809881"/>
            <a:ext cx="10351975" cy="4443020"/>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1204484" y="6365371"/>
            <a:ext cx="2464677"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83CAC67B-886C-4ABF-A2D4-FFA5F1E3E7D4}" type="datetimeFigureOut">
              <a:rPr lang="en-US" smtClean="0">
                <a:solidFill>
                  <a:prstClr val="black">
                    <a:tint val="75000"/>
                  </a:prstClr>
                </a:solidFill>
                <a:latin typeface="Calibri" panose="020F0502020204030204"/>
                <a:cs typeface="+mn-cs"/>
              </a:rPr>
              <a:pPr fontAlgn="auto">
                <a:spcBef>
                  <a:spcPts val="0"/>
                </a:spcBef>
                <a:spcAft>
                  <a:spcPts val="0"/>
                </a:spcAft>
              </a:pPr>
              <a:t>9/18/2018</a:t>
            </a:fld>
            <a:endParaRPr lang="en-US">
              <a:solidFill>
                <a:prstClr val="black">
                  <a:tint val="75000"/>
                </a:prstClr>
              </a:solidFill>
              <a:latin typeface="Calibri" panose="020F0502020204030204"/>
              <a:cs typeface="+mn-cs"/>
            </a:endParaRPr>
          </a:p>
        </p:txBody>
      </p:sp>
      <p:sp>
        <p:nvSpPr>
          <p:cNvPr id="5" name="Нижний колонтитул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Номер слайда 5"/>
          <p:cNvSpPr>
            <a:spLocks noGrp="1"/>
          </p:cNvSpPr>
          <p:nvPr>
            <p:ph type="sldNum" sz="quarter" idx="4"/>
          </p:nvPr>
        </p:nvSpPr>
        <p:spPr>
          <a:xfrm>
            <a:off x="8698363" y="6365370"/>
            <a:ext cx="209934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32A75B3B-75F3-40EE-A299-99E920743EDF}"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
        <p:nvSpPr>
          <p:cNvPr id="8" name="TextBox 7">
            <a:extLst>
              <a:ext uri="{FF2B5EF4-FFF2-40B4-BE49-F238E27FC236}">
                <a16:creationId xmlns:a16="http://schemas.microsoft.com/office/drawing/2014/main" xmlns="" id="{2DFC7D3F-C689-4698-B1EB-DCA96EC6305D}"/>
              </a:ext>
            </a:extLst>
          </p:cNvPr>
          <p:cNvSpPr txBox="1"/>
          <p:nvPr/>
        </p:nvSpPr>
        <p:spPr>
          <a:xfrm>
            <a:off x="0" y="1326627"/>
            <a:ext cx="600164" cy="4862774"/>
          </a:xfrm>
          <a:prstGeom prst="rect">
            <a:avLst/>
          </a:prstGeom>
          <a:noFill/>
        </p:spPr>
        <p:txBody>
          <a:bodyPr vert="vert270" wrap="square" rtlCol="0">
            <a:spAutoFit/>
          </a:bodyPr>
          <a:lstStyle/>
          <a:p>
            <a:pPr algn="ctr" fontAlgn="auto">
              <a:spcBef>
                <a:spcPts val="0"/>
              </a:spcBef>
              <a:spcAft>
                <a:spcPts val="0"/>
              </a:spcAft>
            </a:pPr>
            <a:r>
              <a:rPr lang="en-US"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IBR-2: JINR</a:t>
            </a:r>
            <a:endParaRPr lang="ru-RU"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a16="http://schemas.microsoft.com/office/drawing/2014/main" xmlns="" id="{38615DFF-E344-46AF-AE1B-099864636311}"/>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0881800" y="6011694"/>
            <a:ext cx="1310200" cy="982650"/>
          </a:xfrm>
          <a:prstGeom prst="rect">
            <a:avLst/>
          </a:prstGeom>
        </p:spPr>
      </p:pic>
    </p:spTree>
    <p:extLst>
      <p:ext uri="{BB962C8B-B14F-4D97-AF65-F5344CB8AC3E}">
        <p14:creationId xmlns:p14="http://schemas.microsoft.com/office/powerpoint/2010/main" val="2164487135"/>
      </p:ext>
    </p:extLst>
  </p:cSld>
  <p:clrMap bg1="lt1" tx1="dk1" bg2="lt2" tx2="dk2" accent1="accent1" accent2="accent2" accent3="accent3" accent4="accent4" accent5="accent5" accent6="accent6" hlink="hlink" folHlink="folHlink"/>
  <p:sldLayoutIdLst>
    <p:sldLayoutId id="2147495307" r:id="rId1"/>
    <p:sldLayoutId id="2147495308" r:id="rId2"/>
    <p:sldLayoutId id="2147495309" r:id="rId3"/>
    <p:sldLayoutId id="2147495310" r:id="rId4"/>
    <p:sldLayoutId id="2147495311" r:id="rId5"/>
    <p:sldLayoutId id="2147495312" r:id="rId6"/>
    <p:sldLayoutId id="2147495313" r:id="rId7"/>
    <p:sldLayoutId id="2147495314" r:id="rId8"/>
    <p:sldLayoutId id="2147495315" r:id="rId9"/>
    <p:sldLayoutId id="2147495316" r:id="rId10"/>
    <p:sldLayoutId id="2147495317" r:id="rId11"/>
    <p:sldLayoutId id="2147495318" r:id="rId12"/>
    <p:sldLayoutId id="2147495319" r:id="rId13"/>
    <p:sldLayoutId id="2147495320" r:id="rId14"/>
    <p:sldLayoutId id="2147495321" r:id="rId15"/>
    <p:sldLayoutId id="2147495322" r:id="rId16"/>
    <p:sldLayoutId id="2147495323" r:id="rId17"/>
    <p:sldLayoutId id="2147495324" r:id="rId18"/>
    <p:sldLayoutId id="2147495325" r:id="rId19"/>
  </p:sldLayoutIdLst>
  <p:txStyles>
    <p:titleStyle>
      <a:lvl1pPr algn="l" defTabSz="685800" rtl="0" eaLnBrk="1" latinLnBrk="0" hangingPunct="1">
        <a:lnSpc>
          <a:spcPct val="90000"/>
        </a:lnSpc>
        <a:spcBef>
          <a:spcPct val="0"/>
        </a:spcBef>
        <a:buNone/>
        <a:defRPr sz="3300" b="1" kern="1200">
          <a:solidFill>
            <a:srgbClr val="00206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Рисунок 8"/>
          <p:cNvPicPr>
            <a:picLocks noChangeAspect="1"/>
          </p:cNvPicPr>
          <p:nvPr/>
        </p:nvPicPr>
        <p:blipFill rotWithShape="1">
          <a:blip r:embed="rId21" cstate="screen">
            <a:lum bright="70000" contrast="-70000"/>
            <a:extLst>
              <a:ext uri="{BEBA8EAE-BF5A-486C-A8C5-ECC9F3942E4B}">
                <a14:imgProps xmlns:a14="http://schemas.microsoft.com/office/drawing/2010/main">
                  <a14:imgLayer r:embed="rId22">
                    <a14:imgEffect>
                      <a14:saturation sat="33000"/>
                    </a14:imgEffect>
                  </a14:imgLayer>
                </a14:imgProps>
              </a:ext>
              <a:ext uri="{28A0092B-C50C-407E-A947-70E740481C1C}">
                <a14:useLocalDpi xmlns:a14="http://schemas.microsoft.com/office/drawing/2010/main"/>
              </a:ext>
            </a:extLst>
          </a:blip>
          <a:srcRect/>
          <a:stretch/>
        </p:blipFill>
        <p:spPr>
          <a:xfrm>
            <a:off x="2" y="731521"/>
            <a:ext cx="12186089" cy="6112052"/>
          </a:xfrm>
          <a:prstGeom prst="rect">
            <a:avLst/>
          </a:prstGeom>
        </p:spPr>
      </p:pic>
      <p:sp>
        <p:nvSpPr>
          <p:cNvPr id="10" name="TextBox 9">
            <a:extLst>
              <a:ext uri="{FF2B5EF4-FFF2-40B4-BE49-F238E27FC236}">
                <a16:creationId xmlns:a16="http://schemas.microsoft.com/office/drawing/2014/main" xmlns="" id="{48A9DF09-F029-408A-BA9B-219FF3446A02}"/>
              </a:ext>
            </a:extLst>
          </p:cNvPr>
          <p:cNvSpPr txBox="1"/>
          <p:nvPr userDrawn="1"/>
        </p:nvSpPr>
        <p:spPr>
          <a:xfrm>
            <a:off x="11686610" y="1517510"/>
            <a:ext cx="553998" cy="4183049"/>
          </a:xfrm>
          <a:prstGeom prst="rect">
            <a:avLst/>
          </a:prstGeom>
          <a:noFill/>
        </p:spPr>
        <p:txBody>
          <a:bodyPr vert="vert" wrap="square" rtlCol="0">
            <a:spAutoFit/>
          </a:bodyPr>
          <a:lstStyle/>
          <a:p>
            <a:pPr algn="ctr" fontAlgn="auto">
              <a:spcBef>
                <a:spcPts val="0"/>
              </a:spcBef>
              <a:spcAft>
                <a:spcPts val="0"/>
              </a:spcAft>
            </a:pP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SOLARIS: JU &amp; JINR</a:t>
            </a:r>
            <a:endParaRPr lang="ru-RU"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Рисунок 6" descr="poster_naglowek.png"/>
          <p:cNvPicPr>
            <a:picLocks noChangeAspect="1"/>
          </p:cNvPicPr>
          <p:nvPr/>
        </p:nvPicPr>
        <p:blipFill rotWithShape="1">
          <a:blip r:embed="rId23" cstate="screen">
            <a:extLst>
              <a:ext uri="{28A0092B-C50C-407E-A947-70E740481C1C}">
                <a14:useLocalDpi xmlns:a14="http://schemas.microsoft.com/office/drawing/2010/main"/>
              </a:ext>
            </a:extLst>
          </a:blip>
          <a:srcRect b="5869"/>
          <a:stretch/>
        </p:blipFill>
        <p:spPr>
          <a:xfrm>
            <a:off x="0" y="2"/>
            <a:ext cx="12192000" cy="1201783"/>
          </a:xfrm>
          <a:prstGeom prst="rect">
            <a:avLst/>
          </a:prstGeom>
          <a:noFill/>
        </p:spPr>
      </p:pic>
      <p:sp>
        <p:nvSpPr>
          <p:cNvPr id="2" name="Заголовок 1"/>
          <p:cNvSpPr>
            <a:spLocks noGrp="1"/>
          </p:cNvSpPr>
          <p:nvPr>
            <p:ph type="title"/>
          </p:nvPr>
        </p:nvSpPr>
        <p:spPr>
          <a:xfrm>
            <a:off x="1204487" y="882292"/>
            <a:ext cx="10351975" cy="888670"/>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1204487" y="1809881"/>
            <a:ext cx="10351975" cy="4443020"/>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1204484" y="6365371"/>
            <a:ext cx="2464677"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83CAC67B-886C-4ABF-A2D4-FFA5F1E3E7D4}" type="datetimeFigureOut">
              <a:rPr lang="en-US" smtClean="0">
                <a:solidFill>
                  <a:prstClr val="black">
                    <a:tint val="75000"/>
                  </a:prstClr>
                </a:solidFill>
                <a:latin typeface="Calibri" panose="020F0502020204030204"/>
                <a:cs typeface="+mn-cs"/>
              </a:rPr>
              <a:pPr fontAlgn="auto">
                <a:spcBef>
                  <a:spcPts val="0"/>
                </a:spcBef>
                <a:spcAft>
                  <a:spcPts val="0"/>
                </a:spcAft>
              </a:pPr>
              <a:t>9/18/2018</a:t>
            </a:fld>
            <a:endParaRPr lang="en-US">
              <a:solidFill>
                <a:prstClr val="black">
                  <a:tint val="75000"/>
                </a:prstClr>
              </a:solidFill>
              <a:latin typeface="Calibri" panose="020F0502020204030204"/>
              <a:cs typeface="+mn-cs"/>
            </a:endParaRPr>
          </a:p>
        </p:txBody>
      </p:sp>
      <p:sp>
        <p:nvSpPr>
          <p:cNvPr id="5" name="Нижний колонтитул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Номер слайда 5"/>
          <p:cNvSpPr>
            <a:spLocks noGrp="1"/>
          </p:cNvSpPr>
          <p:nvPr>
            <p:ph type="sldNum" sz="quarter" idx="4"/>
          </p:nvPr>
        </p:nvSpPr>
        <p:spPr>
          <a:xfrm>
            <a:off x="8698363" y="6365370"/>
            <a:ext cx="209934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32A75B3B-75F3-40EE-A299-99E920743EDF}"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
        <p:nvSpPr>
          <p:cNvPr id="8" name="TextBox 7">
            <a:extLst>
              <a:ext uri="{FF2B5EF4-FFF2-40B4-BE49-F238E27FC236}">
                <a16:creationId xmlns:a16="http://schemas.microsoft.com/office/drawing/2014/main" xmlns="" id="{2DFC7D3F-C689-4698-B1EB-DCA96EC6305D}"/>
              </a:ext>
            </a:extLst>
          </p:cNvPr>
          <p:cNvSpPr txBox="1"/>
          <p:nvPr/>
        </p:nvSpPr>
        <p:spPr>
          <a:xfrm>
            <a:off x="0" y="1326627"/>
            <a:ext cx="600164" cy="4862774"/>
          </a:xfrm>
          <a:prstGeom prst="rect">
            <a:avLst/>
          </a:prstGeom>
          <a:noFill/>
        </p:spPr>
        <p:txBody>
          <a:bodyPr vert="vert270" wrap="square" rtlCol="0">
            <a:spAutoFit/>
          </a:bodyPr>
          <a:lstStyle/>
          <a:p>
            <a:pPr algn="ctr" fontAlgn="auto">
              <a:spcBef>
                <a:spcPts val="0"/>
              </a:spcBef>
              <a:spcAft>
                <a:spcPts val="0"/>
              </a:spcAft>
            </a:pPr>
            <a:r>
              <a:rPr lang="en-US"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IBR-2: JINR</a:t>
            </a:r>
            <a:endParaRPr lang="ru-RU"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a16="http://schemas.microsoft.com/office/drawing/2014/main" xmlns="" id="{38615DFF-E344-46AF-AE1B-099864636311}"/>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0881800" y="6011694"/>
            <a:ext cx="1310200" cy="982650"/>
          </a:xfrm>
          <a:prstGeom prst="rect">
            <a:avLst/>
          </a:prstGeom>
        </p:spPr>
      </p:pic>
    </p:spTree>
    <p:extLst>
      <p:ext uri="{BB962C8B-B14F-4D97-AF65-F5344CB8AC3E}">
        <p14:creationId xmlns:p14="http://schemas.microsoft.com/office/powerpoint/2010/main" val="3799556034"/>
      </p:ext>
    </p:extLst>
  </p:cSld>
  <p:clrMap bg1="lt1" tx1="dk1" bg2="lt2" tx2="dk2" accent1="accent1" accent2="accent2" accent3="accent3" accent4="accent4" accent5="accent5" accent6="accent6" hlink="hlink" folHlink="folHlink"/>
  <p:sldLayoutIdLst>
    <p:sldLayoutId id="2147495327" r:id="rId1"/>
    <p:sldLayoutId id="2147495328" r:id="rId2"/>
    <p:sldLayoutId id="2147495329" r:id="rId3"/>
    <p:sldLayoutId id="2147495330" r:id="rId4"/>
    <p:sldLayoutId id="2147495331" r:id="rId5"/>
    <p:sldLayoutId id="2147495332" r:id="rId6"/>
    <p:sldLayoutId id="2147495333" r:id="rId7"/>
    <p:sldLayoutId id="2147495334" r:id="rId8"/>
    <p:sldLayoutId id="2147495335" r:id="rId9"/>
    <p:sldLayoutId id="2147495336" r:id="rId10"/>
    <p:sldLayoutId id="2147495337" r:id="rId11"/>
    <p:sldLayoutId id="2147495338" r:id="rId12"/>
    <p:sldLayoutId id="2147495339" r:id="rId13"/>
    <p:sldLayoutId id="2147495340" r:id="rId14"/>
    <p:sldLayoutId id="2147495341" r:id="rId15"/>
    <p:sldLayoutId id="2147495342" r:id="rId16"/>
    <p:sldLayoutId id="2147495343" r:id="rId17"/>
    <p:sldLayoutId id="2147495344" r:id="rId18"/>
    <p:sldLayoutId id="2147495345" r:id="rId19"/>
  </p:sldLayoutIdLst>
  <p:txStyles>
    <p:titleStyle>
      <a:lvl1pPr algn="l" defTabSz="685800" rtl="0" eaLnBrk="1" latinLnBrk="0" hangingPunct="1">
        <a:lnSpc>
          <a:spcPct val="90000"/>
        </a:lnSpc>
        <a:spcBef>
          <a:spcPct val="0"/>
        </a:spcBef>
        <a:buNone/>
        <a:defRPr sz="3300" b="1" kern="1200">
          <a:solidFill>
            <a:srgbClr val="00206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Рисунок 8"/>
          <p:cNvPicPr>
            <a:picLocks noChangeAspect="1"/>
          </p:cNvPicPr>
          <p:nvPr/>
        </p:nvPicPr>
        <p:blipFill rotWithShape="1">
          <a:blip r:embed="rId21" cstate="screen">
            <a:lum bright="70000" contrast="-70000"/>
            <a:extLst>
              <a:ext uri="{BEBA8EAE-BF5A-486C-A8C5-ECC9F3942E4B}">
                <a14:imgProps xmlns:a14="http://schemas.microsoft.com/office/drawing/2010/main">
                  <a14:imgLayer r:embed="rId22">
                    <a14:imgEffect>
                      <a14:saturation sat="33000"/>
                    </a14:imgEffect>
                  </a14:imgLayer>
                </a14:imgProps>
              </a:ext>
              <a:ext uri="{28A0092B-C50C-407E-A947-70E740481C1C}">
                <a14:useLocalDpi xmlns:a14="http://schemas.microsoft.com/office/drawing/2010/main"/>
              </a:ext>
            </a:extLst>
          </a:blip>
          <a:srcRect/>
          <a:stretch/>
        </p:blipFill>
        <p:spPr>
          <a:xfrm>
            <a:off x="2" y="731521"/>
            <a:ext cx="12186089" cy="6112052"/>
          </a:xfrm>
          <a:prstGeom prst="rect">
            <a:avLst/>
          </a:prstGeom>
        </p:spPr>
      </p:pic>
      <p:sp>
        <p:nvSpPr>
          <p:cNvPr id="10" name="TextBox 9">
            <a:extLst>
              <a:ext uri="{FF2B5EF4-FFF2-40B4-BE49-F238E27FC236}">
                <a16:creationId xmlns:a16="http://schemas.microsoft.com/office/drawing/2014/main" xmlns="" id="{48A9DF09-F029-408A-BA9B-219FF3446A02}"/>
              </a:ext>
            </a:extLst>
          </p:cNvPr>
          <p:cNvSpPr txBox="1"/>
          <p:nvPr userDrawn="1"/>
        </p:nvSpPr>
        <p:spPr>
          <a:xfrm>
            <a:off x="11686610" y="1517510"/>
            <a:ext cx="553998" cy="4183049"/>
          </a:xfrm>
          <a:prstGeom prst="rect">
            <a:avLst/>
          </a:prstGeom>
          <a:noFill/>
        </p:spPr>
        <p:txBody>
          <a:bodyPr vert="vert" wrap="square" rtlCol="0">
            <a:spAutoFit/>
          </a:bodyPr>
          <a:lstStyle/>
          <a:p>
            <a:pPr algn="ctr" fontAlgn="auto">
              <a:spcBef>
                <a:spcPts val="0"/>
              </a:spcBef>
              <a:spcAft>
                <a:spcPts val="0"/>
              </a:spcAft>
            </a:pP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SOLARIS: JU &amp; JINR</a:t>
            </a:r>
            <a:endParaRPr lang="ru-RU"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Рисунок 6" descr="poster_naglowek.png"/>
          <p:cNvPicPr>
            <a:picLocks noChangeAspect="1"/>
          </p:cNvPicPr>
          <p:nvPr/>
        </p:nvPicPr>
        <p:blipFill rotWithShape="1">
          <a:blip r:embed="rId23" cstate="screen">
            <a:extLst>
              <a:ext uri="{28A0092B-C50C-407E-A947-70E740481C1C}">
                <a14:useLocalDpi xmlns:a14="http://schemas.microsoft.com/office/drawing/2010/main"/>
              </a:ext>
            </a:extLst>
          </a:blip>
          <a:srcRect b="5869"/>
          <a:stretch/>
        </p:blipFill>
        <p:spPr>
          <a:xfrm>
            <a:off x="0" y="2"/>
            <a:ext cx="12192000" cy="1201783"/>
          </a:xfrm>
          <a:prstGeom prst="rect">
            <a:avLst/>
          </a:prstGeom>
          <a:noFill/>
        </p:spPr>
      </p:pic>
      <p:sp>
        <p:nvSpPr>
          <p:cNvPr id="2" name="Заголовок 1"/>
          <p:cNvSpPr>
            <a:spLocks noGrp="1"/>
          </p:cNvSpPr>
          <p:nvPr>
            <p:ph type="title"/>
          </p:nvPr>
        </p:nvSpPr>
        <p:spPr>
          <a:xfrm>
            <a:off x="1204487" y="882292"/>
            <a:ext cx="10351975" cy="888670"/>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1204487" y="1809881"/>
            <a:ext cx="10351975" cy="4443020"/>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1204484" y="6365371"/>
            <a:ext cx="2464677"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83CAC67B-886C-4ABF-A2D4-FFA5F1E3E7D4}" type="datetimeFigureOut">
              <a:rPr lang="en-US" smtClean="0">
                <a:solidFill>
                  <a:prstClr val="black">
                    <a:tint val="75000"/>
                  </a:prstClr>
                </a:solidFill>
                <a:latin typeface="Calibri" panose="020F0502020204030204"/>
                <a:cs typeface="+mn-cs"/>
              </a:rPr>
              <a:pPr fontAlgn="auto">
                <a:spcBef>
                  <a:spcPts val="0"/>
                </a:spcBef>
                <a:spcAft>
                  <a:spcPts val="0"/>
                </a:spcAft>
              </a:pPr>
              <a:t>9/18/2018</a:t>
            </a:fld>
            <a:endParaRPr lang="en-US">
              <a:solidFill>
                <a:prstClr val="black">
                  <a:tint val="75000"/>
                </a:prstClr>
              </a:solidFill>
              <a:latin typeface="Calibri" panose="020F0502020204030204"/>
              <a:cs typeface="+mn-cs"/>
            </a:endParaRPr>
          </a:p>
        </p:txBody>
      </p:sp>
      <p:sp>
        <p:nvSpPr>
          <p:cNvPr id="5" name="Нижний колонтитул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Номер слайда 5"/>
          <p:cNvSpPr>
            <a:spLocks noGrp="1"/>
          </p:cNvSpPr>
          <p:nvPr>
            <p:ph type="sldNum" sz="quarter" idx="4"/>
          </p:nvPr>
        </p:nvSpPr>
        <p:spPr>
          <a:xfrm>
            <a:off x="8698363" y="6365370"/>
            <a:ext cx="209934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32A75B3B-75F3-40EE-A299-99E920743EDF}"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
        <p:nvSpPr>
          <p:cNvPr id="8" name="TextBox 7">
            <a:extLst>
              <a:ext uri="{FF2B5EF4-FFF2-40B4-BE49-F238E27FC236}">
                <a16:creationId xmlns:a16="http://schemas.microsoft.com/office/drawing/2014/main" xmlns="" id="{2DFC7D3F-C689-4698-B1EB-DCA96EC6305D}"/>
              </a:ext>
            </a:extLst>
          </p:cNvPr>
          <p:cNvSpPr txBox="1"/>
          <p:nvPr/>
        </p:nvSpPr>
        <p:spPr>
          <a:xfrm>
            <a:off x="0" y="1326627"/>
            <a:ext cx="600164" cy="4862774"/>
          </a:xfrm>
          <a:prstGeom prst="rect">
            <a:avLst/>
          </a:prstGeom>
          <a:noFill/>
        </p:spPr>
        <p:txBody>
          <a:bodyPr vert="vert270" wrap="square" rtlCol="0">
            <a:spAutoFit/>
          </a:bodyPr>
          <a:lstStyle/>
          <a:p>
            <a:pPr algn="ctr" fontAlgn="auto">
              <a:spcBef>
                <a:spcPts val="0"/>
              </a:spcBef>
              <a:spcAft>
                <a:spcPts val="0"/>
              </a:spcAft>
            </a:pPr>
            <a:r>
              <a:rPr lang="en-US"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IBR-2: JINR</a:t>
            </a:r>
            <a:endParaRPr lang="ru-RU"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a16="http://schemas.microsoft.com/office/drawing/2014/main" xmlns="" id="{38615DFF-E344-46AF-AE1B-099864636311}"/>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0881800" y="6011694"/>
            <a:ext cx="1310200" cy="982650"/>
          </a:xfrm>
          <a:prstGeom prst="rect">
            <a:avLst/>
          </a:prstGeom>
        </p:spPr>
      </p:pic>
    </p:spTree>
    <p:extLst>
      <p:ext uri="{BB962C8B-B14F-4D97-AF65-F5344CB8AC3E}">
        <p14:creationId xmlns:p14="http://schemas.microsoft.com/office/powerpoint/2010/main" val="1011221327"/>
      </p:ext>
    </p:extLst>
  </p:cSld>
  <p:clrMap bg1="lt1" tx1="dk1" bg2="lt2" tx2="dk2" accent1="accent1" accent2="accent2" accent3="accent3" accent4="accent4" accent5="accent5" accent6="accent6" hlink="hlink" folHlink="folHlink"/>
  <p:sldLayoutIdLst>
    <p:sldLayoutId id="2147495347" r:id="rId1"/>
    <p:sldLayoutId id="2147495348" r:id="rId2"/>
    <p:sldLayoutId id="2147495349" r:id="rId3"/>
    <p:sldLayoutId id="2147495350" r:id="rId4"/>
    <p:sldLayoutId id="2147495351" r:id="rId5"/>
    <p:sldLayoutId id="2147495352" r:id="rId6"/>
    <p:sldLayoutId id="2147495353" r:id="rId7"/>
    <p:sldLayoutId id="2147495354" r:id="rId8"/>
    <p:sldLayoutId id="2147495355" r:id="rId9"/>
    <p:sldLayoutId id="2147495356" r:id="rId10"/>
    <p:sldLayoutId id="2147495357" r:id="rId11"/>
    <p:sldLayoutId id="2147495358" r:id="rId12"/>
    <p:sldLayoutId id="2147495359" r:id="rId13"/>
    <p:sldLayoutId id="2147495360" r:id="rId14"/>
    <p:sldLayoutId id="2147495361" r:id="rId15"/>
    <p:sldLayoutId id="2147495362" r:id="rId16"/>
    <p:sldLayoutId id="2147495363" r:id="rId17"/>
    <p:sldLayoutId id="2147495364" r:id="rId18"/>
    <p:sldLayoutId id="2147495365" r:id="rId19"/>
  </p:sldLayoutIdLst>
  <p:txStyles>
    <p:titleStyle>
      <a:lvl1pPr algn="l" defTabSz="685800" rtl="0" eaLnBrk="1" latinLnBrk="0" hangingPunct="1">
        <a:lnSpc>
          <a:spcPct val="90000"/>
        </a:lnSpc>
        <a:spcBef>
          <a:spcPct val="0"/>
        </a:spcBef>
        <a:buNone/>
        <a:defRPr sz="3300" b="1" kern="1200">
          <a:solidFill>
            <a:srgbClr val="00206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838200" y="871541"/>
            <a:ext cx="10515600" cy="5305425"/>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838200" y="6356353"/>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3"/>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3"/>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7AFD9A7C-2457-4727-B7B9-C58292A53405}" type="slidenum">
              <a:rPr lang="ru-RU" altLang="hu-HU"/>
              <a:pPr/>
              <a:t>‹#›</a:t>
            </a:fld>
            <a:endParaRPr lang="ru-RU" altLang="hu-HU"/>
          </a:p>
        </p:txBody>
      </p:sp>
      <p:pic>
        <p:nvPicPr>
          <p:cNvPr id="2055"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5" y="406402"/>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3"/>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084" r:id="rId1"/>
    <p:sldLayoutId id="2147495085" r:id="rId2"/>
    <p:sldLayoutId id="2147495086" r:id="rId3"/>
    <p:sldLayoutId id="2147495087" r:id="rId4"/>
    <p:sldLayoutId id="2147495088" r:id="rId5"/>
    <p:sldLayoutId id="2147495089" r:id="rId6"/>
    <p:sldLayoutId id="2147495090" r:id="rId7"/>
    <p:sldLayoutId id="2147495091" r:id="rId8"/>
    <p:sldLayoutId id="2147495092" r:id="rId9"/>
    <p:sldLayoutId id="2147495093" r:id="rId10"/>
    <p:sldLayoutId id="2147495094"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838200" y="871541"/>
            <a:ext cx="10515600" cy="5305425"/>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838200" y="6356353"/>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3"/>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3"/>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3DD1EA87-538B-407A-8EB0-9CD592B471AB}" type="slidenum">
              <a:rPr lang="ru-RU" altLang="hu-HU"/>
              <a:pPr/>
              <a:t>‹#›</a:t>
            </a:fld>
            <a:endParaRPr lang="ru-RU" altLang="hu-HU"/>
          </a:p>
        </p:txBody>
      </p:sp>
      <p:pic>
        <p:nvPicPr>
          <p:cNvPr id="3079"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5" y="406402"/>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3"/>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095" r:id="rId1"/>
    <p:sldLayoutId id="2147495096" r:id="rId2"/>
    <p:sldLayoutId id="2147495097" r:id="rId3"/>
    <p:sldLayoutId id="2147495098" r:id="rId4"/>
    <p:sldLayoutId id="2147495099" r:id="rId5"/>
    <p:sldLayoutId id="2147495100" r:id="rId6"/>
    <p:sldLayoutId id="2147495101" r:id="rId7"/>
    <p:sldLayoutId id="2147495102" r:id="rId8"/>
    <p:sldLayoutId id="2147495103" r:id="rId9"/>
    <p:sldLayoutId id="2147495104" r:id="rId10"/>
    <p:sldLayoutId id="2147495105"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838200" y="871541"/>
            <a:ext cx="10515600" cy="5305425"/>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838200" y="6356353"/>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3"/>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3"/>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69204161-784A-4E46-80F0-E362732D2A5A}" type="slidenum">
              <a:rPr lang="ru-RU" altLang="hu-HU"/>
              <a:pPr/>
              <a:t>‹#›</a:t>
            </a:fld>
            <a:endParaRPr lang="ru-RU" altLang="hu-HU"/>
          </a:p>
        </p:txBody>
      </p:sp>
      <p:pic>
        <p:nvPicPr>
          <p:cNvPr id="4103"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5" y="406402"/>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3"/>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106" r:id="rId1"/>
    <p:sldLayoutId id="2147495107" r:id="rId2"/>
    <p:sldLayoutId id="2147495108" r:id="rId3"/>
    <p:sldLayoutId id="2147495109" r:id="rId4"/>
    <p:sldLayoutId id="2147495110" r:id="rId5"/>
    <p:sldLayoutId id="2147495111" r:id="rId6"/>
    <p:sldLayoutId id="2147495112" r:id="rId7"/>
    <p:sldLayoutId id="2147495113" r:id="rId8"/>
    <p:sldLayoutId id="2147495114" r:id="rId9"/>
    <p:sldLayoutId id="2147495115" r:id="rId10"/>
    <p:sldLayoutId id="2147495116"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838200" y="871541"/>
            <a:ext cx="10515600" cy="5305425"/>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838200" y="6356353"/>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3"/>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3"/>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9F5F85BD-CE2A-4A32-A0FF-E1E14769F815}" type="slidenum">
              <a:rPr lang="ru-RU" altLang="hu-HU"/>
              <a:pPr/>
              <a:t>‹#›</a:t>
            </a:fld>
            <a:endParaRPr lang="ru-RU" altLang="hu-HU"/>
          </a:p>
        </p:txBody>
      </p:sp>
      <p:pic>
        <p:nvPicPr>
          <p:cNvPr id="5127"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5" y="406402"/>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3"/>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117" r:id="rId1"/>
    <p:sldLayoutId id="2147495118" r:id="rId2"/>
    <p:sldLayoutId id="2147495119" r:id="rId3"/>
    <p:sldLayoutId id="2147495120" r:id="rId4"/>
    <p:sldLayoutId id="2147495121" r:id="rId5"/>
    <p:sldLayoutId id="2147495122" r:id="rId6"/>
    <p:sldLayoutId id="2147495123" r:id="rId7"/>
    <p:sldLayoutId id="2147495124" r:id="rId8"/>
    <p:sldLayoutId id="2147495125" r:id="rId9"/>
    <p:sldLayoutId id="2147495126" r:id="rId10"/>
    <p:sldLayoutId id="2147495127"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838200" y="871541"/>
            <a:ext cx="10515600" cy="5305425"/>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838200" y="6356353"/>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3"/>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3"/>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D5029733-04EE-4877-B35D-E6C16548F165}" type="slidenum">
              <a:rPr lang="ru-RU" altLang="hu-HU"/>
              <a:pPr/>
              <a:t>‹#›</a:t>
            </a:fld>
            <a:endParaRPr lang="ru-RU" altLang="hu-HU"/>
          </a:p>
        </p:txBody>
      </p:sp>
      <p:pic>
        <p:nvPicPr>
          <p:cNvPr id="6151"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5" y="406402"/>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3"/>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128" r:id="rId1"/>
    <p:sldLayoutId id="2147495129" r:id="rId2"/>
    <p:sldLayoutId id="2147495130" r:id="rId3"/>
    <p:sldLayoutId id="2147495131" r:id="rId4"/>
    <p:sldLayoutId id="2147495132" r:id="rId5"/>
    <p:sldLayoutId id="2147495133" r:id="rId6"/>
    <p:sldLayoutId id="2147495134" r:id="rId7"/>
    <p:sldLayoutId id="2147495135" r:id="rId8"/>
    <p:sldLayoutId id="2147495136" r:id="rId9"/>
    <p:sldLayoutId id="2147495137" r:id="rId10"/>
    <p:sldLayoutId id="2147495138"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7170" name="Picture 1"/>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171" name="Rectangle 2"/>
          <p:cNvSpPr>
            <a:spLocks noGrp="1" noChangeArrowheads="1"/>
          </p:cNvSpPr>
          <p:nvPr>
            <p:ph type="title"/>
          </p:nvPr>
        </p:nvSpPr>
        <p:spPr bwMode="auto">
          <a:xfrm>
            <a:off x="2874435" y="273050"/>
            <a:ext cx="644313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GB" altLang="ru-RU" smtClean="0"/>
              <a:t>Click to edit the title text format</a:t>
            </a:r>
          </a:p>
        </p:txBody>
      </p:sp>
      <p:sp>
        <p:nvSpPr>
          <p:cNvPr id="7172" name="Rectangle 3"/>
          <p:cNvSpPr>
            <a:spLocks noGrp="1" noChangeArrowheads="1"/>
          </p:cNvSpPr>
          <p:nvPr>
            <p:ph type="body" idx="1"/>
          </p:nvPr>
        </p:nvSpPr>
        <p:spPr bwMode="auto">
          <a:xfrm>
            <a:off x="609601" y="1604963"/>
            <a:ext cx="10727267" cy="438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25578" rIns="0" bIns="0" numCol="1" anchor="t" anchorCtr="0" compatLnSpc="1">
            <a:prstTxWarp prst="textNoShape">
              <a:avLst/>
            </a:prstTxWarp>
          </a:bodyPr>
          <a:lstStyle/>
          <a:p>
            <a:pPr lvl="0"/>
            <a:r>
              <a:rPr lang="en-GB" altLang="ru-RU" smtClean="0"/>
              <a:t>Click to edit the outline text format</a:t>
            </a:r>
          </a:p>
          <a:p>
            <a:pPr lvl="1"/>
            <a:r>
              <a:rPr lang="en-GB" altLang="ru-RU" smtClean="0"/>
              <a:t>Second Outline Level</a:t>
            </a:r>
          </a:p>
          <a:p>
            <a:pPr lvl="2"/>
            <a:r>
              <a:rPr lang="en-GB" altLang="ru-RU" smtClean="0"/>
              <a:t>Third Outline Level</a:t>
            </a:r>
          </a:p>
          <a:p>
            <a:pPr lvl="3"/>
            <a:r>
              <a:rPr lang="en-GB" altLang="ru-RU" smtClean="0"/>
              <a:t>Fourth Outline Level</a:t>
            </a:r>
          </a:p>
          <a:p>
            <a:pPr lvl="4"/>
            <a:r>
              <a:rPr lang="en-GB" altLang="ru-RU" smtClean="0"/>
              <a:t>Fifth Outline Level</a:t>
            </a:r>
          </a:p>
          <a:p>
            <a:pPr lvl="4"/>
            <a:r>
              <a:rPr lang="en-GB" altLang="ru-RU" smtClean="0"/>
              <a:t>Sixth Outline Level</a:t>
            </a:r>
          </a:p>
          <a:p>
            <a:pPr lvl="4"/>
            <a:r>
              <a:rPr lang="en-GB" altLang="ru-RU" smtClean="0"/>
              <a:t>Seventh Outline Level</a:t>
            </a:r>
          </a:p>
        </p:txBody>
      </p:sp>
      <p:sp>
        <p:nvSpPr>
          <p:cNvPr id="2" name="Rectangle 4"/>
          <p:cNvSpPr>
            <a:spLocks noGrp="1" noChangeArrowheads="1"/>
          </p:cNvSpPr>
          <p:nvPr>
            <p:ph type="dt"/>
          </p:nvPr>
        </p:nvSpPr>
        <p:spPr bwMode="auto">
          <a:xfrm>
            <a:off x="609601" y="6246816"/>
            <a:ext cx="2838451"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eaLnBrk="1" hangingPunct="1">
              <a:buFont typeface="Times New Roman" pitchFamily="16" charset="0"/>
              <a:buNone/>
              <a:tabLst>
                <a:tab pos="449263" algn="l"/>
                <a:tab pos="898525" algn="l"/>
                <a:tab pos="1347788" algn="l"/>
                <a:tab pos="1797050" algn="l"/>
              </a:tabLst>
              <a:defRPr sz="1400">
                <a:solidFill>
                  <a:srgbClr val="FFFFFF"/>
                </a:solidFill>
                <a:latin typeface="Times New Roman" pitchFamily="16" charset="0"/>
                <a:ea typeface="SimSun" charset="-122"/>
                <a:cs typeface="+mn-cs"/>
              </a:defRPr>
            </a:lvl1pPr>
          </a:lstStyle>
          <a:p>
            <a:pPr>
              <a:defRPr/>
            </a:pPr>
            <a:endParaRPr lang="en-US"/>
          </a:p>
        </p:txBody>
      </p:sp>
      <p:sp>
        <p:nvSpPr>
          <p:cNvPr id="3077" name="Rectangle 5"/>
          <p:cNvSpPr>
            <a:spLocks noGrp="1" noChangeArrowheads="1"/>
          </p:cNvSpPr>
          <p:nvPr>
            <p:ph type="ftr"/>
          </p:nvPr>
        </p:nvSpPr>
        <p:spPr bwMode="auto">
          <a:xfrm>
            <a:off x="4169835" y="6246816"/>
            <a:ext cx="3862917"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eaLnBrk="1" hangingPunct="1">
              <a:buFont typeface="Times New Roman" pitchFamily="16" charset="0"/>
              <a:buNone/>
              <a:tabLst>
                <a:tab pos="449263" algn="l"/>
                <a:tab pos="898525" algn="l"/>
                <a:tab pos="1347788" algn="l"/>
                <a:tab pos="1797050" algn="l"/>
                <a:tab pos="2246313" algn="l"/>
                <a:tab pos="2695575" algn="l"/>
              </a:tabLst>
              <a:defRPr sz="1400">
                <a:solidFill>
                  <a:srgbClr val="FFFFFF"/>
                </a:solidFill>
                <a:latin typeface="Times New Roman" pitchFamily="16" charset="0"/>
                <a:ea typeface="SimSun" charset="-122"/>
                <a:cs typeface="+mn-cs"/>
              </a:defRPr>
            </a:lvl1pPr>
          </a:lstStyle>
          <a:p>
            <a:pPr>
              <a:defRPr/>
            </a:pPr>
            <a:endParaRPr lang="en-US"/>
          </a:p>
        </p:txBody>
      </p:sp>
      <p:sp>
        <p:nvSpPr>
          <p:cNvPr id="3078" name="Rectangle 6"/>
          <p:cNvSpPr>
            <a:spLocks noGrp="1" noChangeArrowheads="1"/>
          </p:cNvSpPr>
          <p:nvPr>
            <p:ph type="sldNum"/>
          </p:nvPr>
        </p:nvSpPr>
        <p:spPr bwMode="auto">
          <a:xfrm>
            <a:off x="8741833" y="6246816"/>
            <a:ext cx="2838451"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buFont typeface="Times New Roman" panose="02020603050405020304" pitchFamily="18" charset="0"/>
              <a:buNone/>
              <a:defRPr sz="1400">
                <a:solidFill>
                  <a:srgbClr val="FFFFFF"/>
                </a:solidFill>
                <a:latin typeface="Times New Roman" panose="02020603050405020304" pitchFamily="18" charset="0"/>
                <a:cs typeface="Droid Sans Fallback"/>
              </a:defRPr>
            </a:lvl1pPr>
          </a:lstStyle>
          <a:p>
            <a:fld id="{818F3881-8502-4181-91F3-4563BC4405D1}" type="slidenum">
              <a:rPr lang="en-US" altLang="ru-RU"/>
              <a:pPr/>
              <a:t>‹#›</a:t>
            </a:fld>
            <a:endParaRPr lang="en-US" altLang="ru-RU"/>
          </a:p>
        </p:txBody>
      </p:sp>
    </p:spTree>
  </p:cSld>
  <p:clrMap bg1="lt1" tx1="dk1" bg2="lt2" tx2="dk2" accent1="accent1" accent2="accent2" accent3="accent3" accent4="accent4" accent5="accent5" accent6="accent6" hlink="hlink" folHlink="folHlink"/>
  <p:sldLayoutIdLst>
    <p:sldLayoutId id="2147495050" r:id="rId1"/>
    <p:sldLayoutId id="2147495051" r:id="rId2"/>
    <p:sldLayoutId id="2147495052" r:id="rId3"/>
    <p:sldLayoutId id="2147495053" r:id="rId4"/>
    <p:sldLayoutId id="2147495054" r:id="rId5"/>
    <p:sldLayoutId id="2147495055" r:id="rId6"/>
    <p:sldLayoutId id="2147495056" r:id="rId7"/>
    <p:sldLayoutId id="2147495057" r:id="rId8"/>
    <p:sldLayoutId id="2147495058" r:id="rId9"/>
    <p:sldLayoutId id="2147495059" r:id="rId10"/>
    <p:sldLayoutId id="2147495060" r:id="rId11"/>
    <p:sldLayoutId id="2147495061" r:id="rId12"/>
    <p:sldLayoutId id="2147495062" r:id="rId13"/>
  </p:sldLayoutIdLst>
  <p:timing>
    <p:tnLst>
      <p:par>
        <p:cTn id="1" dur="indefinite" restart="never" nodeType="tmRoot"/>
      </p:par>
    </p:tnLst>
  </p:timing>
  <p:txStyles>
    <p:titleStyle>
      <a:lvl1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5pPr>
      <a:lvl6pPr marL="25146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6pPr>
      <a:lvl7pPr marL="29718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7pPr>
      <a:lvl8pPr marL="34290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8pPr>
      <a:lvl9pPr marL="38862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9pPr>
    </p:titleStyle>
    <p:bodyStyle>
      <a:lvl1pPr marL="342900" indent="-342900" algn="l" defTabSz="449263" rtl="0" eaLnBrk="0" fontAlgn="base" hangingPunct="0">
        <a:lnSpc>
          <a:spcPct val="93000"/>
        </a:lnSpc>
        <a:spcBef>
          <a:spcPct val="0"/>
        </a:spcBef>
        <a:spcAft>
          <a:spcPts val="1288"/>
        </a:spcAft>
        <a:buClr>
          <a:srgbClr val="000000"/>
        </a:buClr>
        <a:buSzPct val="100000"/>
        <a:buFont typeface="Times New Roman" pitchFamily="18" charset="0"/>
        <a:buChar char="•"/>
        <a:defRPr sz="2900">
          <a:solidFill>
            <a:srgbClr val="FFFFFF"/>
          </a:solidFill>
          <a:latin typeface="+mn-lt"/>
          <a:ea typeface="+mn-ea"/>
          <a:cs typeface="+mn-cs"/>
        </a:defRPr>
      </a:lvl1pPr>
      <a:lvl2pPr marL="742950" indent="-285750" algn="l" defTabSz="449263" rtl="0" eaLnBrk="0" fontAlgn="base" hangingPunct="0">
        <a:lnSpc>
          <a:spcPct val="93000"/>
        </a:lnSpc>
        <a:spcBef>
          <a:spcPct val="0"/>
        </a:spcBef>
        <a:spcAft>
          <a:spcPts val="1025"/>
        </a:spcAft>
        <a:buClr>
          <a:srgbClr val="000000"/>
        </a:buClr>
        <a:buSzPct val="100000"/>
        <a:buFont typeface="Times New Roman" pitchFamily="18" charset="0"/>
        <a:buChar char="–"/>
        <a:defRPr sz="2500">
          <a:solidFill>
            <a:srgbClr val="FFFFFF"/>
          </a:solidFill>
          <a:latin typeface="+mn-lt"/>
          <a:ea typeface="+mn-ea"/>
          <a:cs typeface="+mn-cs"/>
        </a:defRPr>
      </a:lvl2pPr>
      <a:lvl3pPr marL="1143000" indent="-228600" algn="l" defTabSz="449263" rtl="0" eaLnBrk="0" fontAlgn="base" hangingPunct="0">
        <a:lnSpc>
          <a:spcPct val="93000"/>
        </a:lnSpc>
        <a:spcBef>
          <a:spcPct val="0"/>
        </a:spcBef>
        <a:spcAft>
          <a:spcPts val="775"/>
        </a:spcAft>
        <a:buClr>
          <a:srgbClr val="000000"/>
        </a:buClr>
        <a:buSzPct val="100000"/>
        <a:buFont typeface="Times New Roman" pitchFamily="18" charset="0"/>
        <a:buChar char="•"/>
        <a:defRPr sz="2200">
          <a:solidFill>
            <a:srgbClr val="FFFFFF"/>
          </a:solidFill>
          <a:latin typeface="+mn-lt"/>
          <a:ea typeface="+mn-ea"/>
          <a:cs typeface="+mn-cs"/>
        </a:defRPr>
      </a:lvl3pPr>
      <a:lvl4pPr marL="1600200" indent="-228600" algn="l" defTabSz="449263" rtl="0" eaLnBrk="0" fontAlgn="base" hangingPunct="0">
        <a:lnSpc>
          <a:spcPct val="93000"/>
        </a:lnSpc>
        <a:spcBef>
          <a:spcPct val="0"/>
        </a:spcBef>
        <a:spcAft>
          <a:spcPts val="513"/>
        </a:spcAft>
        <a:buClr>
          <a:srgbClr val="000000"/>
        </a:buClr>
        <a:buSzPct val="100000"/>
        <a:buFont typeface="Times New Roman" pitchFamily="18" charset="0"/>
        <a:buChar char="–"/>
        <a:defRPr sz="2000">
          <a:solidFill>
            <a:srgbClr val="FFFFFF"/>
          </a:solidFill>
          <a:latin typeface="+mn-lt"/>
          <a:ea typeface="+mn-ea"/>
          <a:cs typeface="+mn-cs"/>
        </a:defRPr>
      </a:lvl4pPr>
      <a:lvl5pPr marL="2057400" indent="-228600" algn="l" defTabSz="449263" rtl="0" eaLnBrk="0" fontAlgn="base" hangingPunct="0">
        <a:lnSpc>
          <a:spcPct val="93000"/>
        </a:lnSpc>
        <a:spcBef>
          <a:spcPct val="0"/>
        </a:spcBef>
        <a:spcAft>
          <a:spcPts val="250"/>
        </a:spcAft>
        <a:buClr>
          <a:srgbClr val="000000"/>
        </a:buClr>
        <a:buSzPct val="100000"/>
        <a:buFont typeface="Times New Roman" pitchFamily="18" charset="0"/>
        <a:buChar char="»"/>
        <a:defRPr sz="2000">
          <a:solidFill>
            <a:srgbClr val="FFFFFF"/>
          </a:solidFill>
          <a:latin typeface="+mn-lt"/>
          <a:ea typeface="+mn-ea"/>
          <a:cs typeface="+mn-cs"/>
        </a:defRPr>
      </a:lvl5pPr>
      <a:lvl6pPr marL="25146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6pPr>
      <a:lvl7pPr marL="29718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7pPr>
      <a:lvl8pPr marL="34290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8pPr>
      <a:lvl9pPr marL="38862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ChangeArrowheads="1"/>
          </p:cNvSpPr>
          <p:nvPr userDrawn="1"/>
        </p:nvSpPr>
        <p:spPr bwMode="auto">
          <a:xfrm>
            <a:off x="0" y="6597650"/>
            <a:ext cx="12192000" cy="260350"/>
          </a:xfrm>
          <a:prstGeom prst="rect">
            <a:avLst/>
          </a:prstGeom>
          <a:solidFill>
            <a:srgbClr val="22456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600">
              <a:solidFill>
                <a:srgbClr val="000000"/>
              </a:solidFill>
            </a:endParaRPr>
          </a:p>
        </p:txBody>
      </p:sp>
      <p:sp>
        <p:nvSpPr>
          <p:cNvPr id="9219" name="Rectangle 3"/>
          <p:cNvSpPr>
            <a:spLocks noChangeArrowheads="1"/>
          </p:cNvSpPr>
          <p:nvPr userDrawn="1"/>
        </p:nvSpPr>
        <p:spPr bwMode="black">
          <a:xfrm>
            <a:off x="0" y="6589716"/>
            <a:ext cx="916940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b="1">
              <a:solidFill>
                <a:srgbClr val="FF0000"/>
              </a:solidFill>
            </a:endParaRPr>
          </a:p>
        </p:txBody>
      </p:sp>
      <p:sp>
        <p:nvSpPr>
          <p:cNvPr id="9220" name="Rectangle 4"/>
          <p:cNvSpPr>
            <a:spLocks noChangeArrowheads="1"/>
          </p:cNvSpPr>
          <p:nvPr userDrawn="1"/>
        </p:nvSpPr>
        <p:spPr bwMode="auto">
          <a:xfrm>
            <a:off x="0" y="1"/>
            <a:ext cx="12192000" cy="765175"/>
          </a:xfrm>
          <a:prstGeom prst="rect">
            <a:avLst/>
          </a:prstGeom>
          <a:solidFill>
            <a:srgbClr val="224568"/>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600">
              <a:solidFill>
                <a:srgbClr val="000000"/>
              </a:solidFill>
            </a:endParaRPr>
          </a:p>
        </p:txBody>
      </p:sp>
      <p:sp>
        <p:nvSpPr>
          <p:cNvPr id="9221" name="Rectangle 4"/>
          <p:cNvSpPr>
            <a:spLocks noChangeArrowheads="1"/>
          </p:cNvSpPr>
          <p:nvPr userDrawn="1"/>
        </p:nvSpPr>
        <p:spPr bwMode="black">
          <a:xfrm>
            <a:off x="2" y="6589716"/>
            <a:ext cx="8591551"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400" b="1">
              <a:solidFill>
                <a:srgbClr val="FF0000"/>
              </a:solidFill>
            </a:endParaRPr>
          </a:p>
        </p:txBody>
      </p:sp>
      <p:sp>
        <p:nvSpPr>
          <p:cNvPr id="6" name="Rectangle 6"/>
          <p:cNvSpPr>
            <a:spLocks noGrp="1" noChangeArrowheads="1"/>
          </p:cNvSpPr>
          <p:nvPr>
            <p:ph type="sldNum" sz="quarter" idx="4"/>
          </p:nvPr>
        </p:nvSpPr>
        <p:spPr>
          <a:xfrm>
            <a:off x="10972800" y="6553200"/>
            <a:ext cx="1219200" cy="304800"/>
          </a:xfrm>
          <a:prstGeom prst="rect">
            <a:avLst/>
          </a:prstGeom>
          <a:ln/>
        </p:spPr>
        <p:txBody>
          <a:bodyPr vert="horz" wrap="square" lIns="91440" tIns="45720" rIns="91440" bIns="45720" numCol="1" anchor="t" anchorCtr="0" compatLnSpc="1">
            <a:prstTxWarp prst="textNoShape">
              <a:avLst/>
            </a:prstTxWarp>
          </a:bodyPr>
          <a:lstStyle>
            <a:lvl1pPr algn="ctr">
              <a:defRPr sz="1500" b="1">
                <a:solidFill>
                  <a:srgbClr val="FF0000"/>
                </a:solidFill>
              </a:defRPr>
            </a:lvl1pPr>
          </a:lstStyle>
          <a:p>
            <a:fld id="{02257C04-AE68-48D2-BF8A-823F9286CEFA}" type="slidenum">
              <a:rPr lang="en-GB" altLang="fr-FR"/>
              <a:pPr/>
              <a:t>‹#›</a:t>
            </a:fld>
            <a:endParaRPr lang="en-GB" altLang="fr-FR"/>
          </a:p>
        </p:txBody>
      </p:sp>
    </p:spTree>
  </p:cSld>
  <p:clrMap bg1="lt1" tx1="dk1" bg2="lt2" tx2="dk2" accent1="accent1" accent2="accent2" accent3="accent3" accent4="accent4" accent5="accent5" accent6="accent6" hlink="hlink" folHlink="folHlink"/>
  <p:sldLayoutIdLst>
    <p:sldLayoutId id="2147495140" r:id="rId1"/>
    <p:sldLayoutId id="2147495141" r:id="rId2"/>
    <p:sldLayoutId id="2147495142" r:id="rId3"/>
    <p:sldLayoutId id="2147495143" r:id="rId4"/>
    <p:sldLayoutId id="2147495144" r:id="rId5"/>
    <p:sldLayoutId id="2147495145" r:id="rId6"/>
    <p:sldLayoutId id="2147495146" r:id="rId7"/>
    <p:sldLayoutId id="2147495147" r:id="rId8"/>
    <p:sldLayoutId id="2147495148" r:id="rId9"/>
    <p:sldLayoutId id="2147495149" r:id="rId10"/>
    <p:sldLayoutId id="2147495150" r:id="rId11"/>
    <p:sldLayoutId id="2147495151" r:id="rId12"/>
  </p:sldLayoutIdLst>
  <p:transition/>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Рисунок 8"/>
          <p:cNvPicPr>
            <a:picLocks noChangeAspect="1"/>
          </p:cNvPicPr>
          <p:nvPr/>
        </p:nvPicPr>
        <p:blipFill rotWithShape="1">
          <a:blip r:embed="rId21" cstate="screen">
            <a:lum bright="70000" contrast="-70000"/>
            <a:extLst>
              <a:ext uri="{BEBA8EAE-BF5A-486C-A8C5-ECC9F3942E4B}">
                <a14:imgProps xmlns:a14="http://schemas.microsoft.com/office/drawing/2010/main">
                  <a14:imgLayer r:embed="rId22">
                    <a14:imgEffect>
                      <a14:saturation sat="33000"/>
                    </a14:imgEffect>
                  </a14:imgLayer>
                </a14:imgProps>
              </a:ext>
              <a:ext uri="{28A0092B-C50C-407E-A947-70E740481C1C}">
                <a14:useLocalDpi xmlns:a14="http://schemas.microsoft.com/office/drawing/2010/main"/>
              </a:ext>
            </a:extLst>
          </a:blip>
          <a:srcRect/>
          <a:stretch/>
        </p:blipFill>
        <p:spPr>
          <a:xfrm>
            <a:off x="2" y="731521"/>
            <a:ext cx="12186089" cy="6112052"/>
          </a:xfrm>
          <a:prstGeom prst="rect">
            <a:avLst/>
          </a:prstGeom>
        </p:spPr>
      </p:pic>
      <p:sp>
        <p:nvSpPr>
          <p:cNvPr id="10" name="TextBox 9">
            <a:extLst>
              <a:ext uri="{FF2B5EF4-FFF2-40B4-BE49-F238E27FC236}">
                <a16:creationId xmlns:a16="http://schemas.microsoft.com/office/drawing/2014/main" xmlns="" id="{48A9DF09-F029-408A-BA9B-219FF3446A02}"/>
              </a:ext>
            </a:extLst>
          </p:cNvPr>
          <p:cNvSpPr txBox="1"/>
          <p:nvPr userDrawn="1"/>
        </p:nvSpPr>
        <p:spPr>
          <a:xfrm>
            <a:off x="11686610" y="1517510"/>
            <a:ext cx="553998" cy="4183049"/>
          </a:xfrm>
          <a:prstGeom prst="rect">
            <a:avLst/>
          </a:prstGeom>
          <a:noFill/>
        </p:spPr>
        <p:txBody>
          <a:bodyPr vert="vert" wrap="square" rtlCol="0">
            <a:spAutoFit/>
          </a:bodyPr>
          <a:lstStyle/>
          <a:p>
            <a:pPr algn="ctr" fontAlgn="auto">
              <a:spcBef>
                <a:spcPts val="0"/>
              </a:spcBef>
              <a:spcAft>
                <a:spcPts val="0"/>
              </a:spcAft>
            </a:pP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SOLARIS: JU &amp; JINR</a:t>
            </a:r>
            <a:endParaRPr lang="ru-RU"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Рисунок 6" descr="poster_naglowek.png"/>
          <p:cNvPicPr>
            <a:picLocks noChangeAspect="1"/>
          </p:cNvPicPr>
          <p:nvPr/>
        </p:nvPicPr>
        <p:blipFill rotWithShape="1">
          <a:blip r:embed="rId23" cstate="screen">
            <a:extLst>
              <a:ext uri="{28A0092B-C50C-407E-A947-70E740481C1C}">
                <a14:useLocalDpi xmlns:a14="http://schemas.microsoft.com/office/drawing/2010/main"/>
              </a:ext>
            </a:extLst>
          </a:blip>
          <a:srcRect b="5869"/>
          <a:stretch/>
        </p:blipFill>
        <p:spPr>
          <a:xfrm>
            <a:off x="0" y="2"/>
            <a:ext cx="12192000" cy="1201783"/>
          </a:xfrm>
          <a:prstGeom prst="rect">
            <a:avLst/>
          </a:prstGeom>
          <a:noFill/>
        </p:spPr>
      </p:pic>
      <p:sp>
        <p:nvSpPr>
          <p:cNvPr id="2" name="Заголовок 1"/>
          <p:cNvSpPr>
            <a:spLocks noGrp="1"/>
          </p:cNvSpPr>
          <p:nvPr>
            <p:ph type="title"/>
          </p:nvPr>
        </p:nvSpPr>
        <p:spPr>
          <a:xfrm>
            <a:off x="1204487" y="882292"/>
            <a:ext cx="10351975" cy="888670"/>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1204487" y="1809881"/>
            <a:ext cx="10351975" cy="4443020"/>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1204484" y="6365371"/>
            <a:ext cx="2464677"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83CAC67B-886C-4ABF-A2D4-FFA5F1E3E7D4}" type="datetimeFigureOut">
              <a:rPr lang="en-US" smtClean="0">
                <a:solidFill>
                  <a:prstClr val="black">
                    <a:tint val="75000"/>
                  </a:prstClr>
                </a:solidFill>
                <a:latin typeface="Calibri" panose="020F0502020204030204"/>
                <a:cs typeface="+mn-cs"/>
              </a:rPr>
              <a:pPr fontAlgn="auto">
                <a:spcBef>
                  <a:spcPts val="0"/>
                </a:spcBef>
                <a:spcAft>
                  <a:spcPts val="0"/>
                </a:spcAft>
              </a:pPr>
              <a:t>9/18/2018</a:t>
            </a:fld>
            <a:endParaRPr lang="en-US">
              <a:solidFill>
                <a:prstClr val="black">
                  <a:tint val="75000"/>
                </a:prstClr>
              </a:solidFill>
              <a:latin typeface="Calibri" panose="020F0502020204030204"/>
              <a:cs typeface="+mn-cs"/>
            </a:endParaRPr>
          </a:p>
        </p:txBody>
      </p:sp>
      <p:sp>
        <p:nvSpPr>
          <p:cNvPr id="5" name="Нижний колонтитул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Номер слайда 5"/>
          <p:cNvSpPr>
            <a:spLocks noGrp="1"/>
          </p:cNvSpPr>
          <p:nvPr>
            <p:ph type="sldNum" sz="quarter" idx="4"/>
          </p:nvPr>
        </p:nvSpPr>
        <p:spPr>
          <a:xfrm>
            <a:off x="8698363" y="6365370"/>
            <a:ext cx="209934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32A75B3B-75F3-40EE-A299-99E920743EDF}"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
        <p:nvSpPr>
          <p:cNvPr id="8" name="TextBox 7">
            <a:extLst>
              <a:ext uri="{FF2B5EF4-FFF2-40B4-BE49-F238E27FC236}">
                <a16:creationId xmlns:a16="http://schemas.microsoft.com/office/drawing/2014/main" xmlns="" id="{2DFC7D3F-C689-4698-B1EB-DCA96EC6305D}"/>
              </a:ext>
            </a:extLst>
          </p:cNvPr>
          <p:cNvSpPr txBox="1"/>
          <p:nvPr/>
        </p:nvSpPr>
        <p:spPr>
          <a:xfrm>
            <a:off x="0" y="1326627"/>
            <a:ext cx="600164" cy="4862774"/>
          </a:xfrm>
          <a:prstGeom prst="rect">
            <a:avLst/>
          </a:prstGeom>
          <a:noFill/>
        </p:spPr>
        <p:txBody>
          <a:bodyPr vert="vert270" wrap="square" rtlCol="0">
            <a:spAutoFit/>
          </a:bodyPr>
          <a:lstStyle/>
          <a:p>
            <a:pPr algn="ctr" fontAlgn="auto">
              <a:spcBef>
                <a:spcPts val="0"/>
              </a:spcBef>
              <a:spcAft>
                <a:spcPts val="0"/>
              </a:spcAft>
            </a:pPr>
            <a:r>
              <a:rPr lang="en-US"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IBR-2: JINR</a:t>
            </a:r>
            <a:endParaRPr lang="ru-RU"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a16="http://schemas.microsoft.com/office/drawing/2014/main" xmlns="" id="{38615DFF-E344-46AF-AE1B-099864636311}"/>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0881800" y="6011694"/>
            <a:ext cx="1310200" cy="982650"/>
          </a:xfrm>
          <a:prstGeom prst="rect">
            <a:avLst/>
          </a:prstGeom>
        </p:spPr>
      </p:pic>
    </p:spTree>
    <p:extLst>
      <p:ext uri="{BB962C8B-B14F-4D97-AF65-F5344CB8AC3E}">
        <p14:creationId xmlns:p14="http://schemas.microsoft.com/office/powerpoint/2010/main" val="2808635620"/>
      </p:ext>
    </p:extLst>
  </p:cSld>
  <p:clrMap bg1="lt1" tx1="dk1" bg2="lt2" tx2="dk2" accent1="accent1" accent2="accent2" accent3="accent3" accent4="accent4" accent5="accent5" accent6="accent6" hlink="hlink" folHlink="folHlink"/>
  <p:sldLayoutIdLst>
    <p:sldLayoutId id="2147495287" r:id="rId1"/>
    <p:sldLayoutId id="2147495288" r:id="rId2"/>
    <p:sldLayoutId id="2147495289" r:id="rId3"/>
    <p:sldLayoutId id="2147495290" r:id="rId4"/>
    <p:sldLayoutId id="2147495291" r:id="rId5"/>
    <p:sldLayoutId id="2147495292" r:id="rId6"/>
    <p:sldLayoutId id="2147495293" r:id="rId7"/>
    <p:sldLayoutId id="2147495294" r:id="rId8"/>
    <p:sldLayoutId id="2147495295" r:id="rId9"/>
    <p:sldLayoutId id="2147495296" r:id="rId10"/>
    <p:sldLayoutId id="2147495297" r:id="rId11"/>
    <p:sldLayoutId id="2147495298" r:id="rId12"/>
    <p:sldLayoutId id="2147495299" r:id="rId13"/>
    <p:sldLayoutId id="2147495300" r:id="rId14"/>
    <p:sldLayoutId id="2147495301" r:id="rId15"/>
    <p:sldLayoutId id="2147495302" r:id="rId16"/>
    <p:sldLayoutId id="2147495303" r:id="rId17"/>
    <p:sldLayoutId id="2147495304" r:id="rId18"/>
    <p:sldLayoutId id="2147495305" r:id="rId19"/>
  </p:sldLayoutIdLst>
  <p:txStyles>
    <p:titleStyle>
      <a:lvl1pPr algn="l" defTabSz="685800" rtl="0" eaLnBrk="1" latinLnBrk="0" hangingPunct="1">
        <a:lnSpc>
          <a:spcPct val="90000"/>
        </a:lnSpc>
        <a:spcBef>
          <a:spcPct val="0"/>
        </a:spcBef>
        <a:buNone/>
        <a:defRPr sz="3300" b="1" kern="1200">
          <a:solidFill>
            <a:srgbClr val="00206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6.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6.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6.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86.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86.xml"/><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6.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Прямоугольник 5"/>
          <p:cNvSpPr>
            <a:spLocks noChangeArrowheads="1"/>
          </p:cNvSpPr>
          <p:nvPr/>
        </p:nvSpPr>
        <p:spPr bwMode="auto">
          <a:xfrm>
            <a:off x="1438728" y="4890305"/>
            <a:ext cx="91440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hu-HU" sz="2500" b="1" dirty="0" err="1">
                <a:solidFill>
                  <a:srgbClr val="024674"/>
                </a:solidFill>
                <a:effectLst>
                  <a:outerShdw blurRad="38100" dist="38100" dir="2700000" algn="tl">
                    <a:srgbClr val="000000">
                      <a:alpha val="43137"/>
                    </a:srgbClr>
                  </a:outerShdw>
                </a:effectLst>
              </a:rPr>
              <a:t>Dénes</a:t>
            </a:r>
            <a:r>
              <a:rPr lang="en-GB" altLang="hu-HU" sz="2500" b="1" dirty="0">
                <a:solidFill>
                  <a:srgbClr val="024674"/>
                </a:solidFill>
                <a:effectLst>
                  <a:outerShdw blurRad="38100" dist="38100" dir="2700000" algn="tl">
                    <a:srgbClr val="000000">
                      <a:alpha val="43137"/>
                    </a:srgbClr>
                  </a:outerShdw>
                </a:effectLst>
              </a:rPr>
              <a:t> Lajos Nagy </a:t>
            </a:r>
          </a:p>
        </p:txBody>
      </p:sp>
      <p:sp>
        <p:nvSpPr>
          <p:cNvPr id="2" name="Прямоугольник 1"/>
          <p:cNvSpPr/>
          <p:nvPr/>
        </p:nvSpPr>
        <p:spPr>
          <a:xfrm>
            <a:off x="1117600" y="1358910"/>
            <a:ext cx="9869715" cy="2751522"/>
          </a:xfrm>
          <a:prstGeom prst="rect">
            <a:avLst/>
          </a:prstGeom>
        </p:spPr>
        <p:txBody>
          <a:bodyPr wrap="square">
            <a:spAutoFit/>
          </a:bodyPr>
          <a:lstStyle/>
          <a:p>
            <a:pPr algn="ctr" eaLnBrk="1" hangingPunct="1">
              <a:lnSpc>
                <a:spcPct val="120000"/>
              </a:lnSpc>
            </a:pPr>
            <a:r>
              <a:rPr lang="en-GB" altLang="hu-HU" sz="3800" b="1" dirty="0">
                <a:solidFill>
                  <a:srgbClr val="C00000"/>
                </a:solidFill>
                <a:effectLst>
                  <a:outerShdw blurRad="38100" dist="38100" dir="2700000" algn="tl">
                    <a:srgbClr val="000000">
                      <a:alpha val="43137"/>
                    </a:srgbClr>
                  </a:outerShdw>
                </a:effectLst>
              </a:rPr>
              <a:t>Programme Advisory Committee</a:t>
            </a:r>
          </a:p>
          <a:p>
            <a:pPr algn="ctr" eaLnBrk="1" hangingPunct="1">
              <a:lnSpc>
                <a:spcPct val="120000"/>
              </a:lnSpc>
            </a:pPr>
            <a:r>
              <a:rPr lang="en-GB" altLang="hu-HU" sz="3800" b="1" dirty="0">
                <a:solidFill>
                  <a:srgbClr val="C00000"/>
                </a:solidFill>
                <a:effectLst>
                  <a:outerShdw blurRad="38100" dist="38100" dir="2700000" algn="tl">
                    <a:srgbClr val="000000">
                      <a:alpha val="43137"/>
                    </a:srgbClr>
                  </a:outerShdw>
                </a:effectLst>
              </a:rPr>
              <a:t>for Condensed Matter Physics</a:t>
            </a:r>
          </a:p>
          <a:p>
            <a:pPr algn="ctr" eaLnBrk="1" hangingPunct="1">
              <a:lnSpc>
                <a:spcPct val="120000"/>
              </a:lnSpc>
            </a:pPr>
            <a:endParaRPr lang="en-GB" altLang="hu-HU" sz="4000" b="1" dirty="0">
              <a:solidFill>
                <a:srgbClr val="C00000"/>
              </a:solidFill>
              <a:effectLst>
                <a:outerShdw blurRad="38100" dist="38100" dir="2700000" algn="tl">
                  <a:srgbClr val="000000">
                    <a:alpha val="43137"/>
                  </a:srgbClr>
                </a:outerShdw>
              </a:effectLst>
            </a:endParaRPr>
          </a:p>
          <a:p>
            <a:pPr algn="ctr" eaLnBrk="1" hangingPunct="1">
              <a:lnSpc>
                <a:spcPct val="120000"/>
              </a:lnSpc>
            </a:pPr>
            <a:r>
              <a:rPr lang="en-GB" altLang="hu-HU" sz="2800" b="1" dirty="0">
                <a:solidFill>
                  <a:srgbClr val="C00000"/>
                </a:solidFill>
                <a:effectLst>
                  <a:outerShdw blurRad="38100" dist="38100" dir="2700000" algn="tl">
                    <a:srgbClr val="000000">
                      <a:alpha val="43137"/>
                    </a:srgbClr>
                  </a:outerShdw>
                </a:effectLst>
              </a:rPr>
              <a:t>48th meeting (14 – 15 June 2018)</a:t>
            </a:r>
          </a:p>
        </p:txBody>
      </p:sp>
      <p:sp>
        <p:nvSpPr>
          <p:cNvPr id="5" name="Прямоугольник 5"/>
          <p:cNvSpPr>
            <a:spLocks noChangeArrowheads="1"/>
          </p:cNvSpPr>
          <p:nvPr/>
        </p:nvSpPr>
        <p:spPr bwMode="auto">
          <a:xfrm>
            <a:off x="116114" y="6203848"/>
            <a:ext cx="120758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hu-HU" b="1" dirty="0" smtClean="0">
                <a:solidFill>
                  <a:srgbClr val="024674"/>
                </a:solidFill>
                <a:effectLst>
                  <a:outerShdw blurRad="38100" dist="38100" dir="2700000" algn="tl">
                    <a:srgbClr val="000000">
                      <a:alpha val="43137"/>
                    </a:srgbClr>
                  </a:outerShdw>
                </a:effectLst>
              </a:rPr>
              <a:t>124th session of the JINR Scientific Council, </a:t>
            </a:r>
            <a:r>
              <a:rPr lang="en-GB" altLang="hu-HU" b="1" dirty="0" err="1" smtClean="0">
                <a:solidFill>
                  <a:srgbClr val="024674"/>
                </a:solidFill>
                <a:effectLst>
                  <a:outerShdw blurRad="38100" dist="38100" dir="2700000" algn="tl">
                    <a:srgbClr val="000000">
                      <a:alpha val="43137"/>
                    </a:srgbClr>
                  </a:outerShdw>
                </a:effectLst>
              </a:rPr>
              <a:t>Dubna</a:t>
            </a:r>
            <a:r>
              <a:rPr lang="en-GB" altLang="hu-HU" b="1" dirty="0">
                <a:solidFill>
                  <a:srgbClr val="024674"/>
                </a:solidFill>
                <a:effectLst>
                  <a:outerShdw blurRad="38100" dist="38100" dir="2700000" algn="tl">
                    <a:srgbClr val="000000">
                      <a:alpha val="43137"/>
                    </a:srgbClr>
                  </a:outerShdw>
                </a:effectLst>
              </a:rPr>
              <a:t>, </a:t>
            </a:r>
            <a:r>
              <a:rPr lang="en-GB" altLang="hu-HU" b="1" dirty="0" smtClean="0">
                <a:solidFill>
                  <a:srgbClr val="024674"/>
                </a:solidFill>
                <a:effectLst>
                  <a:outerShdw blurRad="38100" dist="38100" dir="2700000" algn="tl">
                    <a:srgbClr val="000000">
                      <a:alpha val="43137"/>
                    </a:srgbClr>
                  </a:outerShdw>
                </a:effectLst>
              </a:rPr>
              <a:t>20–21 September 2018</a:t>
            </a:r>
            <a:endParaRPr lang="en-GB" altLang="hu-HU" b="1" dirty="0">
              <a:solidFill>
                <a:srgbClr val="024674"/>
              </a:solidFill>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46744" y="1006747"/>
            <a:ext cx="6705600" cy="5543441"/>
          </a:xfrm>
          <a:prstGeom prst="rect">
            <a:avLst/>
          </a:prstGeom>
        </p:spPr>
        <p:txBody>
          <a:bodyPr wrap="square">
            <a:spAutoFit/>
          </a:bodyPr>
          <a:lstStyle/>
          <a:p>
            <a:pPr indent="261938">
              <a:lnSpc>
                <a:spcPct val="123000"/>
              </a:lnSpc>
              <a:spcAft>
                <a:spcPts val="0"/>
              </a:spcAft>
            </a:pPr>
            <a:r>
              <a:rPr lang="en-GB" sz="1600" dirty="0">
                <a:solidFill>
                  <a:srgbClr val="000000"/>
                </a:solidFill>
                <a:ea typeface="Times New Roman" panose="02020603050405020304" pitchFamily="18" charset="0"/>
              </a:rPr>
              <a:t>The PAC took note of the report on the concluding </a:t>
            </a:r>
            <a:r>
              <a:rPr lang="en-GB" sz="1600" dirty="0" smtClean="0">
                <a:solidFill>
                  <a:srgbClr val="000000"/>
                </a:solidFill>
                <a:ea typeface="Times New Roman" panose="02020603050405020304" pitchFamily="18" charset="0"/>
              </a:rPr>
              <a:t>theme</a:t>
            </a:r>
            <a:br>
              <a:rPr lang="en-GB" sz="1600" dirty="0" smtClean="0">
                <a:solidFill>
                  <a:srgbClr val="000000"/>
                </a:solidFill>
                <a:ea typeface="Times New Roman" panose="02020603050405020304" pitchFamily="18" charset="0"/>
              </a:rPr>
            </a:br>
            <a:r>
              <a:rPr lang="en-GB" sz="1600" b="1" dirty="0" smtClean="0">
                <a:solidFill>
                  <a:srgbClr val="0000FF"/>
                </a:solidFill>
                <a:ea typeface="Times New Roman" panose="02020603050405020304" pitchFamily="18" charset="0"/>
              </a:rPr>
              <a:t>“Theory </a:t>
            </a:r>
            <a:r>
              <a:rPr lang="en-GB" sz="1600" b="1" dirty="0">
                <a:solidFill>
                  <a:srgbClr val="0000FF"/>
                </a:solidFill>
                <a:ea typeface="Times New Roman" panose="02020603050405020304" pitchFamily="18" charset="0"/>
              </a:rPr>
              <a:t>of Condensed Matter”</a:t>
            </a:r>
            <a:r>
              <a:rPr lang="en-GB" sz="1600" dirty="0">
                <a:solidFill>
                  <a:srgbClr val="000000"/>
                </a:solidFill>
                <a:ea typeface="Times New Roman" panose="02020603050405020304" pitchFamily="18" charset="0"/>
              </a:rPr>
              <a:t> and considered a proposal for the opening of a new theme “Theory of Complex Systems and Advanced Materials” presented by </a:t>
            </a:r>
            <a:r>
              <a:rPr lang="en-GB" sz="1600" b="1" dirty="0">
                <a:solidFill>
                  <a:srgbClr val="0000FF"/>
                </a:solidFill>
                <a:ea typeface="Times New Roman" panose="02020603050405020304" pitchFamily="18" charset="0"/>
              </a:rPr>
              <a:t>M. </a:t>
            </a:r>
            <a:r>
              <a:rPr lang="en-GB" sz="1600" b="1" dirty="0" err="1" smtClean="0">
                <a:solidFill>
                  <a:srgbClr val="0000FF"/>
                </a:solidFill>
                <a:ea typeface="Times New Roman" panose="02020603050405020304" pitchFamily="18" charset="0"/>
              </a:rPr>
              <a:t>Hnatič</a:t>
            </a:r>
            <a:r>
              <a:rPr lang="en-GB" sz="1600" b="1" dirty="0" smtClean="0">
                <a:solidFill>
                  <a:srgbClr val="0000FF"/>
                </a:solidFill>
                <a:ea typeface="Times New Roman" panose="02020603050405020304" pitchFamily="18" charset="0"/>
              </a:rPr>
              <a:t>.</a:t>
            </a:r>
            <a:endParaRPr lang="ru-RU" sz="1600" b="1" dirty="0" smtClean="0">
              <a:solidFill>
                <a:srgbClr val="0000FF"/>
              </a:solidFill>
              <a:ea typeface="Times New Roman" panose="02020603050405020304" pitchFamily="18" charset="0"/>
            </a:endParaRPr>
          </a:p>
          <a:p>
            <a:pPr indent="261938">
              <a:lnSpc>
                <a:spcPct val="123000"/>
              </a:lnSpc>
              <a:spcAft>
                <a:spcPts val="0"/>
              </a:spcAft>
            </a:pPr>
            <a:r>
              <a:rPr lang="en-GB" sz="1600" dirty="0" smtClean="0">
                <a:solidFill>
                  <a:srgbClr val="000000"/>
                </a:solidFill>
                <a:ea typeface="Times New Roman" panose="02020603050405020304" pitchFamily="18" charset="0"/>
              </a:rPr>
              <a:t>The </a:t>
            </a:r>
            <a:r>
              <a:rPr lang="en-GB" sz="1600" dirty="0">
                <a:solidFill>
                  <a:srgbClr val="000000"/>
                </a:solidFill>
                <a:ea typeface="Times New Roman" panose="02020603050405020304" pitchFamily="18" charset="0"/>
              </a:rPr>
              <a:t>PAC highly appreciates the results obtained in the main research directions: complex materials and nanostructures, contemporary problems of statistical physics. It also appreciates the interrelation between the ongoing theoretical studies and the JINR experimental </a:t>
            </a:r>
            <a:r>
              <a:rPr lang="en-GB" sz="1600" dirty="0" smtClean="0">
                <a:solidFill>
                  <a:srgbClr val="000000"/>
                </a:solidFill>
                <a:ea typeface="Times New Roman" panose="02020603050405020304" pitchFamily="18" charset="0"/>
              </a:rPr>
              <a:t>programmes.</a:t>
            </a:r>
          </a:p>
          <a:p>
            <a:pPr indent="261938">
              <a:lnSpc>
                <a:spcPct val="123000"/>
              </a:lnSpc>
              <a:spcAft>
                <a:spcPts val="0"/>
              </a:spcAft>
            </a:pPr>
            <a:r>
              <a:rPr lang="en-GB" sz="1600" dirty="0" smtClean="0">
                <a:solidFill>
                  <a:srgbClr val="000000"/>
                </a:solidFill>
                <a:ea typeface="Times New Roman" panose="02020603050405020304" pitchFamily="18" charset="0"/>
              </a:rPr>
              <a:t>The PAC supports continuation of this research under a new theme that should incorporate the development of new theoretical methods and approaches for describing and predicting the properties of new materials and identification of universal laws of behaviour of equilibrium and non-equilibrium statistical systems which are of current interest in modern condensed matter physics. The PAC welcomes the deepening, within a new theme, of cooperation with the experimental groups of JINR and its Member States in order to raise it to a higher level. The PAC considers the requested funding reasonable.</a:t>
            </a:r>
            <a:endParaRPr lang="ru-RU" sz="1600" dirty="0">
              <a:solidFill>
                <a:srgbClr val="000000"/>
              </a:solidFill>
              <a:ea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7009950" y="1084947"/>
            <a:ext cx="5123996" cy="3632199"/>
          </a:xfrm>
          <a:prstGeom prst="rect">
            <a:avLst/>
          </a:prstGeom>
        </p:spPr>
      </p:pic>
      <p:sp>
        <p:nvSpPr>
          <p:cNvPr id="5" name="Прямоугольник 4"/>
          <p:cNvSpPr/>
          <p:nvPr/>
        </p:nvSpPr>
        <p:spPr>
          <a:xfrm>
            <a:off x="7097489" y="5091838"/>
            <a:ext cx="4891313" cy="1303690"/>
          </a:xfrm>
          <a:prstGeom prst="rect">
            <a:avLst/>
          </a:prstGeom>
        </p:spPr>
        <p:txBody>
          <a:bodyPr wrap="square">
            <a:spAutoFit/>
          </a:bodyPr>
          <a:lstStyle/>
          <a:p>
            <a:pPr algn="just">
              <a:lnSpc>
                <a:spcPct val="123000"/>
              </a:lnSpc>
              <a:spcAft>
                <a:spcPts val="0"/>
              </a:spcAft>
            </a:pPr>
            <a:r>
              <a:rPr lang="en-GB" sz="1600" u="sng" dirty="0">
                <a:solidFill>
                  <a:srgbClr val="C00000"/>
                </a:solidFill>
                <a:ea typeface="Times New Roman" panose="02020603050405020304" pitchFamily="18" charset="0"/>
              </a:rPr>
              <a:t>Recommendation.</a:t>
            </a:r>
            <a:r>
              <a:rPr lang="en-GB" sz="1600" dirty="0">
                <a:solidFill>
                  <a:srgbClr val="C00000"/>
                </a:solidFill>
                <a:ea typeface="Times New Roman" panose="02020603050405020304" pitchFamily="18" charset="0"/>
              </a:rPr>
              <a:t> The PAC recommends closure of the theme “Theory of Condensed Matter” and opening a new theme “Theory of Complex Systems and Advanced Materials” for the period 2019–2023.</a:t>
            </a:r>
            <a:endParaRPr lang="ru-RU" sz="1600" dirty="0">
              <a:solidFill>
                <a:srgbClr val="C00000"/>
              </a:solidFill>
              <a:ea typeface="Times New Roman" panose="02020603050405020304" pitchFamily="18" charset="0"/>
            </a:endParaRPr>
          </a:p>
        </p:txBody>
      </p:sp>
      <p:sp>
        <p:nvSpPr>
          <p:cNvPr id="7" name="Прямоугольник 6"/>
          <p:cNvSpPr/>
          <p:nvPr/>
        </p:nvSpPr>
        <p:spPr>
          <a:xfrm>
            <a:off x="1811711" y="0"/>
            <a:ext cx="8800807" cy="784830"/>
          </a:xfrm>
          <a:prstGeom prst="rect">
            <a:avLst/>
          </a:prstGeom>
        </p:spPr>
        <p:txBody>
          <a:bodyPr wrap="none">
            <a:spAutoFit/>
          </a:bodyPr>
          <a:lstStyle/>
          <a:p>
            <a:pPr algn="just">
              <a:lnSpc>
                <a:spcPct val="150000"/>
              </a:lnSpc>
              <a:spcAft>
                <a:spcPts val="0"/>
              </a:spcAft>
            </a:pPr>
            <a:r>
              <a:rPr lang="en-GB" sz="3000" b="1" dirty="0">
                <a:solidFill>
                  <a:schemeClr val="bg1"/>
                </a:solidFill>
                <a:ea typeface="Times New Roman" panose="02020603050405020304" pitchFamily="18" charset="0"/>
              </a:rPr>
              <a:t>Reports and proposals on themes and projects</a:t>
            </a:r>
            <a:endParaRPr lang="ru-RU" sz="3000" dirty="0">
              <a:solidFill>
                <a:schemeClr val="bg1"/>
              </a:solidFill>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05081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03199" y="1019388"/>
            <a:ext cx="6879772" cy="5219891"/>
          </a:xfrm>
          <a:prstGeom prst="rect">
            <a:avLst/>
          </a:prstGeom>
        </p:spPr>
        <p:txBody>
          <a:bodyPr wrap="square">
            <a:spAutoFit/>
          </a:bodyPr>
          <a:lstStyle/>
          <a:p>
            <a:pPr indent="261938" algn="just">
              <a:lnSpc>
                <a:spcPct val="140000"/>
              </a:lnSpc>
              <a:spcAft>
                <a:spcPts val="0"/>
              </a:spcAft>
            </a:pPr>
            <a:r>
              <a:rPr lang="en-GB" sz="1400" dirty="0">
                <a:solidFill>
                  <a:srgbClr val="000000"/>
                </a:solidFill>
                <a:ea typeface="Times New Roman" panose="02020603050405020304" pitchFamily="18" charset="0"/>
              </a:rPr>
              <a:t>The PAC took note of the report on the concluding theme</a:t>
            </a:r>
            <a:r>
              <a:rPr lang="en-GB" sz="1400" b="1" dirty="0">
                <a:solidFill>
                  <a:srgbClr val="0000FF"/>
                </a:solidFill>
                <a:ea typeface="Times New Roman" panose="02020603050405020304" pitchFamily="18" charset="0"/>
              </a:rPr>
              <a:t> “Organization, Support, and Development of JINR Educational Programmes”</a:t>
            </a:r>
            <a:r>
              <a:rPr lang="en-GB" sz="1400" dirty="0">
                <a:solidFill>
                  <a:srgbClr val="000000"/>
                </a:solidFill>
                <a:ea typeface="Times New Roman" panose="02020603050405020304" pitchFamily="18" charset="0"/>
              </a:rPr>
              <a:t> and considered a proposal for opening a new theme </a:t>
            </a:r>
            <a:r>
              <a:rPr lang="en-GB" sz="1400" b="1" dirty="0">
                <a:solidFill>
                  <a:srgbClr val="00682F"/>
                </a:solidFill>
                <a:ea typeface="Times New Roman" panose="02020603050405020304" pitchFamily="18" charset="0"/>
              </a:rPr>
              <a:t>“Organization, Support and Development of the JINR Human Resources Programme”, </a:t>
            </a:r>
            <a:r>
              <a:rPr lang="en-GB" sz="1400" dirty="0">
                <a:solidFill>
                  <a:srgbClr val="000000"/>
                </a:solidFill>
                <a:ea typeface="Times New Roman" panose="02020603050405020304" pitchFamily="18" charset="0"/>
              </a:rPr>
              <a:t>presented by </a:t>
            </a:r>
            <a:r>
              <a:rPr lang="en-GB" sz="1400" b="1" dirty="0">
                <a:solidFill>
                  <a:srgbClr val="0000FF"/>
                </a:solidFill>
                <a:ea typeface="Times New Roman" panose="02020603050405020304" pitchFamily="18" charset="0"/>
              </a:rPr>
              <a:t>S. </a:t>
            </a:r>
            <a:r>
              <a:rPr lang="en-GB" sz="1400" b="1" dirty="0" err="1" smtClean="0">
                <a:solidFill>
                  <a:srgbClr val="0000FF"/>
                </a:solidFill>
                <a:ea typeface="Times New Roman" panose="02020603050405020304" pitchFamily="18" charset="0"/>
              </a:rPr>
              <a:t>Pakuliak</a:t>
            </a:r>
            <a:r>
              <a:rPr lang="en-GB" sz="1400" b="1" dirty="0" smtClean="0">
                <a:solidFill>
                  <a:srgbClr val="0000FF"/>
                </a:solidFill>
                <a:ea typeface="Times New Roman" panose="02020603050405020304" pitchFamily="18" charset="0"/>
              </a:rPr>
              <a:t>.</a:t>
            </a:r>
          </a:p>
          <a:p>
            <a:pPr indent="261938" algn="just">
              <a:lnSpc>
                <a:spcPct val="140000"/>
              </a:lnSpc>
              <a:spcAft>
                <a:spcPts val="0"/>
              </a:spcAft>
            </a:pPr>
            <a:r>
              <a:rPr lang="en-GB" sz="1400" dirty="0" smtClean="0">
                <a:solidFill>
                  <a:srgbClr val="000000"/>
                </a:solidFill>
                <a:ea typeface="Times New Roman" panose="02020603050405020304" pitchFamily="18" charset="0"/>
              </a:rPr>
              <a:t>The </a:t>
            </a:r>
            <a:r>
              <a:rPr lang="en-GB" sz="1400" dirty="0">
                <a:solidFill>
                  <a:srgbClr val="000000"/>
                </a:solidFill>
                <a:ea typeface="Times New Roman" panose="02020603050405020304" pitchFamily="18" charset="0"/>
              </a:rPr>
              <a:t>PAC notes that the University Centre (UC) has been performing the overall coordination and support of the educational and human resource development programmes at JINR within the current theme. As part of the theme, one of the main issues and functions of JINR is being implemented –– attracting talented young people and partner scientific research organizations of the Member States to the Institute. In order to accomplish this, certain conditions are being created at JINR to assign Bachelor, Master, and </a:t>
            </a:r>
            <a:r>
              <a:rPr lang="en-GB" sz="1400" dirty="0" err="1">
                <a:solidFill>
                  <a:srgbClr val="000000"/>
                </a:solidFill>
                <a:ea typeface="Times New Roman" panose="02020603050405020304" pitchFamily="18" charset="0"/>
              </a:rPr>
              <a:t>Ph</a:t>
            </a:r>
            <a:r>
              <a:rPr lang="en-US" sz="1400" dirty="0">
                <a:solidFill>
                  <a:srgbClr val="000000"/>
                </a:solidFill>
                <a:ea typeface="Times New Roman" panose="02020603050405020304" pitchFamily="18" charset="0"/>
              </a:rPr>
              <a:t>D</a:t>
            </a:r>
            <a:r>
              <a:rPr lang="en-GB" sz="1400" dirty="0">
                <a:solidFill>
                  <a:srgbClr val="000000"/>
                </a:solidFill>
                <a:ea typeface="Times New Roman" panose="02020603050405020304" pitchFamily="18" charset="0"/>
              </a:rPr>
              <a:t> students from Member-State universities to work on their theses. Together with </a:t>
            </a:r>
            <a:r>
              <a:rPr lang="en-US" sz="1400" dirty="0">
                <a:solidFill>
                  <a:srgbClr val="000000"/>
                </a:solidFill>
                <a:ea typeface="Times New Roman" panose="02020603050405020304" pitchFamily="18" charset="0"/>
              </a:rPr>
              <a:t>JINR </a:t>
            </a:r>
            <a:r>
              <a:rPr lang="en-GB" sz="1400" dirty="0">
                <a:solidFill>
                  <a:srgbClr val="000000"/>
                </a:solidFill>
                <a:ea typeface="Times New Roman" panose="02020603050405020304" pitchFamily="18" charset="0"/>
              </a:rPr>
              <a:t>Laboratories, the UC organizes and runs student programmes of various levels, which allow </a:t>
            </a:r>
            <a:r>
              <a:rPr lang="en-US" sz="1400" dirty="0">
                <a:solidFill>
                  <a:srgbClr val="000000"/>
                </a:solidFill>
                <a:ea typeface="Times New Roman" panose="02020603050405020304" pitchFamily="18" charset="0"/>
              </a:rPr>
              <a:t>attracting</a:t>
            </a:r>
            <a:r>
              <a:rPr lang="en-GB" sz="1400" dirty="0">
                <a:solidFill>
                  <a:srgbClr val="000000"/>
                </a:solidFill>
                <a:ea typeface="Times New Roman" panose="02020603050405020304" pitchFamily="18" charset="0"/>
              </a:rPr>
              <a:t> talented young people and ensuring the continuity of JINR’s scientific schools. It is of utmost importance to continue the current activities within the framework of the proposed new theme, enhancing the cooperation with the leading universities of the Member States to attract young people to work on the JINR flagship projects.</a:t>
            </a:r>
            <a:endParaRPr lang="ru-RU" sz="1400" dirty="0">
              <a:solidFill>
                <a:srgbClr val="000000"/>
              </a:solidFill>
              <a:ea typeface="Times New Roman" panose="02020603050405020304" pitchFamily="18" charset="0"/>
            </a:endParaRPr>
          </a:p>
        </p:txBody>
      </p:sp>
      <p:sp>
        <p:nvSpPr>
          <p:cNvPr id="4" name="Прямоугольник 3"/>
          <p:cNvSpPr/>
          <p:nvPr/>
        </p:nvSpPr>
        <p:spPr>
          <a:xfrm>
            <a:off x="7199089" y="4898602"/>
            <a:ext cx="4934857" cy="1492716"/>
          </a:xfrm>
          <a:prstGeom prst="rect">
            <a:avLst/>
          </a:prstGeom>
        </p:spPr>
        <p:txBody>
          <a:bodyPr wrap="square">
            <a:spAutoFit/>
          </a:bodyPr>
          <a:lstStyle/>
          <a:p>
            <a:pPr algn="just">
              <a:lnSpc>
                <a:spcPct val="130000"/>
              </a:lnSpc>
              <a:spcAft>
                <a:spcPts val="0"/>
              </a:spcAft>
            </a:pPr>
            <a:r>
              <a:rPr lang="en-GB" sz="1400" u="sng" dirty="0">
                <a:solidFill>
                  <a:srgbClr val="C00000"/>
                </a:solidFill>
                <a:ea typeface="Times New Roman" panose="02020603050405020304" pitchFamily="18" charset="0"/>
              </a:rPr>
              <a:t>Recommendation.</a:t>
            </a:r>
            <a:r>
              <a:rPr lang="en-GB" sz="1400" dirty="0">
                <a:solidFill>
                  <a:srgbClr val="C00000"/>
                </a:solidFill>
                <a:ea typeface="Times New Roman" panose="02020603050405020304" pitchFamily="18" charset="0"/>
              </a:rPr>
              <a:t> The PAC recommends closure of the theme “Organization, Support, and Development of JINR Educational Programmes” and opening a new theme “Organization, Support and Development of the JINR Human Resources Programme” </a:t>
            </a:r>
            <a:r>
              <a:rPr lang="en-US" sz="1400" dirty="0">
                <a:solidFill>
                  <a:srgbClr val="C00000"/>
                </a:solidFill>
                <a:ea typeface="Times New Roman" panose="02020603050405020304" pitchFamily="18" charset="0"/>
              </a:rPr>
              <a:t>for the period 2019–2023.</a:t>
            </a:r>
            <a:endParaRPr lang="ru-RU" sz="1400" dirty="0">
              <a:solidFill>
                <a:srgbClr val="C00000"/>
              </a:solidFill>
              <a:ea typeface="Times New Roman" panose="02020603050405020304" pitchFamily="18" charset="0"/>
            </a:endParaRPr>
          </a:p>
        </p:txBody>
      </p:sp>
      <p:pic>
        <p:nvPicPr>
          <p:cNvPr id="5" name="Рисунок 4"/>
          <p:cNvPicPr>
            <a:picLocks noChangeAspect="1"/>
          </p:cNvPicPr>
          <p:nvPr/>
        </p:nvPicPr>
        <p:blipFill>
          <a:blip r:embed="rId2"/>
          <a:stretch>
            <a:fillRect/>
          </a:stretch>
        </p:blipFill>
        <p:spPr>
          <a:xfrm>
            <a:off x="7319511" y="1137783"/>
            <a:ext cx="4707336" cy="1750560"/>
          </a:xfrm>
          <a:prstGeom prst="rect">
            <a:avLst/>
          </a:prstGeom>
        </p:spPr>
      </p:pic>
      <p:pic>
        <p:nvPicPr>
          <p:cNvPr id="7" name="Рисунок 6"/>
          <p:cNvPicPr>
            <a:picLocks noChangeAspect="1"/>
          </p:cNvPicPr>
          <p:nvPr/>
        </p:nvPicPr>
        <p:blipFill>
          <a:blip r:embed="rId3"/>
          <a:stretch>
            <a:fillRect/>
          </a:stretch>
        </p:blipFill>
        <p:spPr>
          <a:xfrm>
            <a:off x="7295243" y="3053214"/>
            <a:ext cx="4737101" cy="1726549"/>
          </a:xfrm>
          <a:prstGeom prst="rect">
            <a:avLst/>
          </a:prstGeom>
        </p:spPr>
      </p:pic>
      <p:sp>
        <p:nvSpPr>
          <p:cNvPr id="8" name="Прямоугольник 7"/>
          <p:cNvSpPr/>
          <p:nvPr/>
        </p:nvSpPr>
        <p:spPr>
          <a:xfrm>
            <a:off x="1811711" y="0"/>
            <a:ext cx="8800807" cy="784830"/>
          </a:xfrm>
          <a:prstGeom prst="rect">
            <a:avLst/>
          </a:prstGeom>
        </p:spPr>
        <p:txBody>
          <a:bodyPr wrap="none">
            <a:spAutoFit/>
          </a:bodyPr>
          <a:lstStyle/>
          <a:p>
            <a:pPr algn="just">
              <a:lnSpc>
                <a:spcPct val="150000"/>
              </a:lnSpc>
              <a:spcAft>
                <a:spcPts val="0"/>
              </a:spcAft>
            </a:pPr>
            <a:r>
              <a:rPr lang="en-GB" sz="3000" b="1" dirty="0">
                <a:solidFill>
                  <a:schemeClr val="bg1"/>
                </a:solidFill>
                <a:ea typeface="Times New Roman" panose="02020603050405020304" pitchFamily="18" charset="0"/>
              </a:rPr>
              <a:t>Reports and proposals on themes and projects</a:t>
            </a:r>
            <a:endParaRPr lang="ru-RU" sz="3000" dirty="0">
              <a:solidFill>
                <a:schemeClr val="bg1"/>
              </a:solidFill>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5811147"/>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811711" y="0"/>
            <a:ext cx="8800807" cy="784830"/>
          </a:xfrm>
          <a:prstGeom prst="rect">
            <a:avLst/>
          </a:prstGeom>
        </p:spPr>
        <p:txBody>
          <a:bodyPr wrap="none">
            <a:spAutoFit/>
          </a:bodyPr>
          <a:lstStyle/>
          <a:p>
            <a:pPr algn="just">
              <a:lnSpc>
                <a:spcPct val="150000"/>
              </a:lnSpc>
              <a:spcAft>
                <a:spcPts val="0"/>
              </a:spcAft>
            </a:pPr>
            <a:r>
              <a:rPr lang="en-GB" sz="3000" b="1" dirty="0">
                <a:solidFill>
                  <a:schemeClr val="bg1"/>
                </a:solidFill>
                <a:ea typeface="Times New Roman" panose="02020603050405020304" pitchFamily="18" charset="0"/>
              </a:rPr>
              <a:t>Reports and proposals on themes and projects</a:t>
            </a:r>
            <a:endParaRPr lang="ru-RU" sz="3000" dirty="0">
              <a:solidFill>
                <a:schemeClr val="bg1"/>
              </a:solidFill>
              <a:ea typeface="Times New Roman" panose="02020603050405020304" pitchFamily="18" charset="0"/>
              <a:cs typeface="Times New Roman" panose="02020603050405020304" pitchFamily="18" charset="0"/>
            </a:endParaRPr>
          </a:p>
        </p:txBody>
      </p:sp>
      <p:sp>
        <p:nvSpPr>
          <p:cNvPr id="4" name="Прямоугольник 3"/>
          <p:cNvSpPr/>
          <p:nvPr/>
        </p:nvSpPr>
        <p:spPr>
          <a:xfrm>
            <a:off x="391885" y="1051235"/>
            <a:ext cx="6516915" cy="5533823"/>
          </a:xfrm>
          <a:prstGeom prst="rect">
            <a:avLst/>
          </a:prstGeom>
        </p:spPr>
        <p:txBody>
          <a:bodyPr wrap="square">
            <a:spAutoFit/>
          </a:bodyPr>
          <a:lstStyle/>
          <a:p>
            <a:pPr algn="just">
              <a:lnSpc>
                <a:spcPct val="130000"/>
              </a:lnSpc>
              <a:spcAft>
                <a:spcPts val="0"/>
              </a:spcAft>
            </a:pPr>
            <a:r>
              <a:rPr lang="en-GB" sz="1700" dirty="0">
                <a:solidFill>
                  <a:srgbClr val="000000"/>
                </a:solidFill>
                <a:ea typeface="Times New Roman" panose="02020603050405020304" pitchFamily="18" charset="0"/>
              </a:rPr>
              <a:t>The PAC took note of the </a:t>
            </a:r>
            <a:r>
              <a:rPr lang="en-GB" sz="1700" b="1" dirty="0">
                <a:solidFill>
                  <a:srgbClr val="0000FF"/>
                </a:solidFill>
                <a:ea typeface="Times New Roman" panose="02020603050405020304" pitchFamily="18" charset="0"/>
              </a:rPr>
              <a:t>conceptual project of a Research Centre for Proton Therapy at JINR </a:t>
            </a:r>
            <a:r>
              <a:rPr lang="en-GB" sz="1700" dirty="0">
                <a:solidFill>
                  <a:srgbClr val="000000"/>
                </a:solidFill>
                <a:ea typeface="Times New Roman" panose="02020603050405020304" pitchFamily="18" charset="0"/>
              </a:rPr>
              <a:t>presented</a:t>
            </a:r>
            <a:r>
              <a:rPr lang="en-US" sz="1700" dirty="0">
                <a:solidFill>
                  <a:srgbClr val="000000"/>
                </a:solidFill>
                <a:ea typeface="Times New Roman" panose="02020603050405020304" pitchFamily="18" charset="0"/>
              </a:rPr>
              <a:t> by </a:t>
            </a:r>
            <a:r>
              <a:rPr lang="en-US" sz="1700" b="1" dirty="0">
                <a:solidFill>
                  <a:srgbClr val="0000FF"/>
                </a:solidFill>
                <a:ea typeface="Times New Roman" panose="02020603050405020304" pitchFamily="18" charset="0"/>
              </a:rPr>
              <a:t>N. </a:t>
            </a:r>
            <a:r>
              <a:rPr lang="en-US" sz="1700" b="1" dirty="0" err="1">
                <a:solidFill>
                  <a:srgbClr val="0000FF"/>
                </a:solidFill>
                <a:ea typeface="Times New Roman" panose="02020603050405020304" pitchFamily="18" charset="0"/>
              </a:rPr>
              <a:t>Russakovich</a:t>
            </a:r>
            <a:r>
              <a:rPr lang="en-US" sz="1700" b="1" dirty="0">
                <a:solidFill>
                  <a:srgbClr val="0000FF"/>
                </a:solidFill>
                <a:ea typeface="Times New Roman" panose="02020603050405020304" pitchFamily="18" charset="0"/>
              </a:rPr>
              <a:t>. </a:t>
            </a:r>
            <a:r>
              <a:rPr lang="en-US" sz="1700" dirty="0">
                <a:solidFill>
                  <a:srgbClr val="000000"/>
                </a:solidFill>
                <a:ea typeface="Times New Roman" panose="02020603050405020304" pitchFamily="18" charset="0"/>
              </a:rPr>
              <a:t>The PAC recognizes the importance of further development of instruments and methods for proton therapy at JINR and fully supports the idea of playing a leading role in disseminating the culture of proton therapy in JINR Member States</a:t>
            </a:r>
            <a:r>
              <a:rPr lang="en-US" sz="1700" dirty="0" smtClean="0">
                <a:solidFill>
                  <a:srgbClr val="000000"/>
                </a:solidFill>
                <a:ea typeface="Times New Roman" panose="02020603050405020304" pitchFamily="18" charset="0"/>
              </a:rPr>
              <a:t>.</a:t>
            </a:r>
            <a:endParaRPr lang="ru-RU" sz="1700" dirty="0">
              <a:solidFill>
                <a:srgbClr val="000000"/>
              </a:solidFill>
              <a:ea typeface="Times New Roman" panose="02020603050405020304" pitchFamily="18" charset="0"/>
            </a:endParaRPr>
          </a:p>
          <a:p>
            <a:pPr algn="just">
              <a:lnSpc>
                <a:spcPct val="130000"/>
              </a:lnSpc>
              <a:spcAft>
                <a:spcPts val="0"/>
              </a:spcAft>
            </a:pPr>
            <a:r>
              <a:rPr lang="en-US" sz="1700" dirty="0">
                <a:solidFill>
                  <a:srgbClr val="000000"/>
                </a:solidFill>
                <a:ea typeface="Times New Roman" panose="02020603050405020304" pitchFamily="18" charset="0"/>
              </a:rPr>
              <a:t> </a:t>
            </a:r>
            <a:endParaRPr lang="ru-RU" sz="1700" dirty="0">
              <a:solidFill>
                <a:srgbClr val="000000"/>
              </a:solidFill>
              <a:ea typeface="Times New Roman" panose="02020603050405020304" pitchFamily="18" charset="0"/>
            </a:endParaRPr>
          </a:p>
          <a:p>
            <a:pPr algn="just">
              <a:lnSpc>
                <a:spcPct val="130000"/>
              </a:lnSpc>
              <a:spcAft>
                <a:spcPts val="0"/>
              </a:spcAft>
            </a:pPr>
            <a:r>
              <a:rPr lang="en-US" sz="1700" u="sng" dirty="0">
                <a:solidFill>
                  <a:srgbClr val="C00000"/>
                </a:solidFill>
                <a:ea typeface="Times New Roman" panose="02020603050405020304" pitchFamily="18" charset="0"/>
              </a:rPr>
              <a:t>Recommendation.</a:t>
            </a:r>
            <a:r>
              <a:rPr lang="en-US" sz="1700" dirty="0">
                <a:solidFill>
                  <a:srgbClr val="C00000"/>
                </a:solidFill>
                <a:ea typeface="Times New Roman" panose="02020603050405020304" pitchFamily="18" charset="0"/>
              </a:rPr>
              <a:t> Taking into account the real state of the </a:t>
            </a:r>
            <a:r>
              <a:rPr lang="en-US" sz="1700" dirty="0" err="1">
                <a:solidFill>
                  <a:srgbClr val="C00000"/>
                </a:solidFill>
                <a:ea typeface="Times New Roman" panose="02020603050405020304" pitchFamily="18" charset="0"/>
              </a:rPr>
              <a:t>Phasotron</a:t>
            </a:r>
            <a:r>
              <a:rPr lang="en-US" sz="1700" dirty="0">
                <a:solidFill>
                  <a:srgbClr val="C00000"/>
                </a:solidFill>
                <a:ea typeface="Times New Roman" panose="02020603050405020304" pitchFamily="18" charset="0"/>
              </a:rPr>
              <a:t> and the ongoing work on the construction, together with Chinese colleagues, of the SC202 therapeutic cyclotron, the PAC invites the JINR Directorate to elaborate the project of a new, compact research infrastructure for therapy with proton beams which could serve also as a pilot facility for future use in JINR Member States as well as an educational tool for training specialists in proton therapy.</a:t>
            </a:r>
            <a:endParaRPr lang="ru-RU" sz="1700" dirty="0">
              <a:solidFill>
                <a:srgbClr val="C00000"/>
              </a:solidFill>
              <a:ea typeface="Times New Roman" panose="02020603050405020304" pitchFamily="18" charset="0"/>
            </a:endParaRPr>
          </a:p>
        </p:txBody>
      </p:sp>
      <p:pic>
        <p:nvPicPr>
          <p:cNvPr id="5" name="Рисунок 4"/>
          <p:cNvPicPr/>
          <p:nvPr/>
        </p:nvPicPr>
        <p:blipFill>
          <a:blip r:embed="rId2" cstate="print">
            <a:extLst>
              <a:ext uri="{28A0092B-C50C-407E-A947-70E740481C1C}">
                <a14:useLocalDpi xmlns:a14="http://schemas.microsoft.com/office/drawing/2010/main" val="0"/>
              </a:ext>
            </a:extLst>
          </a:blip>
          <a:stretch>
            <a:fillRect/>
          </a:stretch>
        </p:blipFill>
        <p:spPr>
          <a:xfrm>
            <a:off x="7244316" y="1087346"/>
            <a:ext cx="2930197" cy="1764199"/>
          </a:xfrm>
          <a:prstGeom prst="rect">
            <a:avLst/>
          </a:prstGeom>
        </p:spPr>
      </p:pic>
      <p:pic>
        <p:nvPicPr>
          <p:cNvPr id="6" name="Рисунок 5"/>
          <p:cNvPicPr/>
          <p:nvPr/>
        </p:nvPicPr>
        <p:blipFill rotWithShape="1">
          <a:blip r:embed="rId3" cstate="print">
            <a:extLst>
              <a:ext uri="{28A0092B-C50C-407E-A947-70E740481C1C}">
                <a14:useLocalDpi xmlns:a14="http://schemas.microsoft.com/office/drawing/2010/main" val="0"/>
              </a:ext>
            </a:extLst>
          </a:blip>
          <a:srcRect l="8551" t="19243" r="9516" b="24770"/>
          <a:stretch/>
        </p:blipFill>
        <p:spPr>
          <a:xfrm>
            <a:off x="9594595" y="1915888"/>
            <a:ext cx="2553864" cy="943427"/>
          </a:xfrm>
          <a:prstGeom prst="rect">
            <a:avLst/>
          </a:prstGeom>
        </p:spPr>
      </p:pic>
      <p:pic>
        <p:nvPicPr>
          <p:cNvPr id="7" name="Рисунок 6"/>
          <p:cNvPicPr/>
          <p:nvPr/>
        </p:nvPicPr>
        <p:blipFill>
          <a:blip r:embed="rId4" cstate="print">
            <a:extLst>
              <a:ext uri="{28A0092B-C50C-407E-A947-70E740481C1C}">
                <a14:useLocalDpi xmlns:a14="http://schemas.microsoft.com/office/drawing/2010/main" val="0"/>
              </a:ext>
            </a:extLst>
          </a:blip>
          <a:stretch>
            <a:fillRect/>
          </a:stretch>
        </p:blipFill>
        <p:spPr>
          <a:xfrm>
            <a:off x="6819359" y="2886052"/>
            <a:ext cx="4665944" cy="3688921"/>
          </a:xfrm>
          <a:prstGeom prst="rect">
            <a:avLst/>
          </a:prstGeom>
        </p:spPr>
      </p:pic>
      <p:sp>
        <p:nvSpPr>
          <p:cNvPr id="8" name="Прямоугольник 7"/>
          <p:cNvSpPr/>
          <p:nvPr/>
        </p:nvSpPr>
        <p:spPr>
          <a:xfrm>
            <a:off x="9594761" y="1096222"/>
            <a:ext cx="1915067" cy="461665"/>
          </a:xfrm>
          <a:prstGeom prst="rect">
            <a:avLst/>
          </a:prstGeom>
        </p:spPr>
        <p:txBody>
          <a:bodyPr wrap="square">
            <a:spAutoFit/>
          </a:bodyPr>
          <a:lstStyle/>
          <a:p>
            <a:r>
              <a:rPr lang="en-US" sz="1200" b="1" spc="100" dirty="0">
                <a:latin typeface="Times New Roman" panose="02020603050405020304" pitchFamily="18" charset="0"/>
                <a:ea typeface="Times New Roman" panose="02020603050405020304" pitchFamily="18" charset="0"/>
              </a:rPr>
              <a:t>Superconducting cyclotron SC202 </a:t>
            </a:r>
            <a:endParaRPr lang="ru-RU" sz="1200" dirty="0"/>
          </a:p>
        </p:txBody>
      </p:sp>
    </p:spTree>
    <p:extLst>
      <p:ext uri="{BB962C8B-B14F-4D97-AF65-F5344CB8AC3E}">
        <p14:creationId xmlns:p14="http://schemas.microsoft.com/office/powerpoint/2010/main" val="27015409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466016" y="87086"/>
            <a:ext cx="3326552" cy="553998"/>
          </a:xfrm>
          <a:prstGeom prst="rect">
            <a:avLst/>
          </a:prstGeom>
        </p:spPr>
        <p:txBody>
          <a:bodyPr wrap="none">
            <a:spAutoFit/>
          </a:bodyPr>
          <a:lstStyle/>
          <a:p>
            <a:r>
              <a:rPr lang="en-GB" sz="3000" b="1" dirty="0">
                <a:solidFill>
                  <a:schemeClr val="bg1"/>
                </a:solidFill>
                <a:ea typeface="Times New Roman" panose="02020603050405020304" pitchFamily="18" charset="0"/>
                <a:cs typeface="Times New Roman" panose="02020603050405020304" pitchFamily="18" charset="0"/>
              </a:rPr>
              <a:t>Scientific reports</a:t>
            </a:r>
            <a:endParaRPr lang="ru-RU" sz="3000" dirty="0">
              <a:solidFill>
                <a:schemeClr val="bg1"/>
              </a:solidFill>
            </a:endParaRPr>
          </a:p>
        </p:txBody>
      </p:sp>
      <p:sp>
        <p:nvSpPr>
          <p:cNvPr id="4" name="Прямоугольник 3"/>
          <p:cNvSpPr/>
          <p:nvPr/>
        </p:nvSpPr>
        <p:spPr>
          <a:xfrm>
            <a:off x="580572" y="1406076"/>
            <a:ext cx="11074400" cy="3870290"/>
          </a:xfrm>
          <a:prstGeom prst="rect">
            <a:avLst/>
          </a:prstGeom>
        </p:spPr>
        <p:txBody>
          <a:bodyPr wrap="square">
            <a:spAutoFit/>
          </a:bodyPr>
          <a:lstStyle/>
          <a:p>
            <a:pPr algn="just">
              <a:lnSpc>
                <a:spcPct val="150000"/>
              </a:lnSpc>
              <a:spcAft>
                <a:spcPts val="1200"/>
              </a:spcAft>
            </a:pPr>
            <a:r>
              <a:rPr lang="en-GB" sz="2200" b="1" dirty="0">
                <a:solidFill>
                  <a:srgbClr val="004176"/>
                </a:solidFill>
                <a:ea typeface="Times New Roman" panose="02020603050405020304" pitchFamily="18" charset="0"/>
              </a:rPr>
              <a:t>The PAC heard with interest the scientific reports</a:t>
            </a:r>
            <a:r>
              <a:rPr lang="en-US" sz="2200" b="1" dirty="0" smtClean="0">
                <a:solidFill>
                  <a:srgbClr val="004176"/>
                </a:solidFill>
                <a:ea typeface="Times New Roman" panose="02020603050405020304" pitchFamily="18" charset="0"/>
              </a:rPr>
              <a:t>:</a:t>
            </a:r>
          </a:p>
          <a:p>
            <a:pPr algn="just">
              <a:lnSpc>
                <a:spcPct val="150000"/>
              </a:lnSpc>
              <a:spcAft>
                <a:spcPts val="1200"/>
              </a:spcAft>
            </a:pPr>
            <a:endParaRPr lang="en-US" sz="500" dirty="0" smtClean="0">
              <a:solidFill>
                <a:srgbClr val="004176"/>
              </a:solidFill>
              <a:ea typeface="Times New Roman" panose="02020603050405020304" pitchFamily="18" charset="0"/>
            </a:endParaRPr>
          </a:p>
          <a:p>
            <a:pPr marL="342900" indent="-342900" algn="just">
              <a:lnSpc>
                <a:spcPct val="150000"/>
              </a:lnSpc>
              <a:spcAft>
                <a:spcPts val="1200"/>
              </a:spcAft>
              <a:buFont typeface="Arial" panose="020B0604020202020204" pitchFamily="34" charset="0"/>
              <a:buChar char="•"/>
            </a:pPr>
            <a:r>
              <a:rPr lang="en-GB" sz="2200" dirty="0" smtClean="0">
                <a:solidFill>
                  <a:srgbClr val="004176"/>
                </a:solidFill>
                <a:ea typeface="Times New Roman" panose="02020603050405020304" pitchFamily="18" charset="0"/>
              </a:rPr>
              <a:t>“</a:t>
            </a:r>
            <a:r>
              <a:rPr lang="en-GB" sz="2200" dirty="0">
                <a:solidFill>
                  <a:srgbClr val="004176"/>
                </a:solidFill>
                <a:ea typeface="Times New Roman" panose="02020603050405020304" pitchFamily="18" charset="0"/>
              </a:rPr>
              <a:t>90 years of Raman effect: surface-enhanced micro-CARS mapping of organic molecules</a:t>
            </a:r>
            <a:r>
              <a:rPr lang="en-GB" sz="2200" dirty="0" smtClean="0">
                <a:solidFill>
                  <a:srgbClr val="004176"/>
                </a:solidFill>
                <a:ea typeface="Times New Roman" panose="02020603050405020304" pitchFamily="18" charset="0"/>
              </a:rPr>
              <a:t>” </a:t>
            </a:r>
            <a:r>
              <a:rPr lang="en-GB" sz="2200" dirty="0" smtClean="0">
                <a:solidFill>
                  <a:srgbClr val="0000FF"/>
                </a:solidFill>
                <a:ea typeface="Times New Roman" panose="02020603050405020304" pitchFamily="18" charset="0"/>
              </a:rPr>
              <a:t>(</a:t>
            </a:r>
            <a:r>
              <a:rPr lang="en-US" sz="2200" dirty="0" smtClean="0">
                <a:solidFill>
                  <a:srgbClr val="0000FF"/>
                </a:solidFill>
                <a:ea typeface="Times New Roman" panose="02020603050405020304" pitchFamily="18" charset="0"/>
              </a:rPr>
              <a:t>G</a:t>
            </a:r>
            <a:r>
              <a:rPr lang="en-US" sz="2200" dirty="0">
                <a:solidFill>
                  <a:srgbClr val="0000FF"/>
                </a:solidFill>
                <a:ea typeface="Times New Roman" panose="02020603050405020304" pitchFamily="18" charset="0"/>
              </a:rPr>
              <a:t>. </a:t>
            </a:r>
            <a:r>
              <a:rPr lang="en-US" sz="2200" dirty="0" err="1" smtClean="0">
                <a:solidFill>
                  <a:srgbClr val="0000FF"/>
                </a:solidFill>
                <a:ea typeface="Times New Roman" panose="02020603050405020304" pitchFamily="18" charset="0"/>
              </a:rPr>
              <a:t>Arzumanyan</a:t>
            </a:r>
            <a:r>
              <a:rPr lang="en-US" sz="2200" dirty="0" smtClean="0">
                <a:solidFill>
                  <a:srgbClr val="0000FF"/>
                </a:solidFill>
                <a:ea typeface="Times New Roman" panose="02020603050405020304" pitchFamily="18" charset="0"/>
              </a:rPr>
              <a:t>)</a:t>
            </a:r>
            <a:endParaRPr lang="en-GB" sz="2200" dirty="0">
              <a:solidFill>
                <a:srgbClr val="0000FF"/>
              </a:solidFill>
              <a:ea typeface="Times New Roman" panose="02020603050405020304" pitchFamily="18" charset="0"/>
            </a:endParaRPr>
          </a:p>
          <a:p>
            <a:pPr marL="342900" indent="-342900" algn="just">
              <a:lnSpc>
                <a:spcPct val="150000"/>
              </a:lnSpc>
              <a:spcAft>
                <a:spcPts val="1200"/>
              </a:spcAft>
              <a:buFont typeface="Arial" panose="020B0604020202020204" pitchFamily="34" charset="0"/>
              <a:buChar char="•"/>
            </a:pPr>
            <a:r>
              <a:rPr lang="en-US" sz="2200" dirty="0" smtClean="0">
                <a:solidFill>
                  <a:srgbClr val="004176"/>
                </a:solidFill>
                <a:ea typeface="Times New Roman" panose="02020603050405020304" pitchFamily="18" charset="0"/>
              </a:rPr>
              <a:t>“</a:t>
            </a:r>
            <a:r>
              <a:rPr lang="en-US" sz="2200" dirty="0" err="1">
                <a:solidFill>
                  <a:srgbClr val="004176"/>
                </a:solidFill>
                <a:ea typeface="Times New Roman" panose="02020603050405020304" pitchFamily="18" charset="0"/>
              </a:rPr>
              <a:t>Solitons</a:t>
            </a:r>
            <a:r>
              <a:rPr lang="en-US" sz="2200" dirty="0">
                <a:solidFill>
                  <a:srgbClr val="004176"/>
                </a:solidFill>
                <a:ea typeface="Times New Roman" panose="02020603050405020304" pitchFamily="18" charset="0"/>
              </a:rPr>
              <a:t> and </a:t>
            </a:r>
            <a:r>
              <a:rPr lang="en-US" sz="2200" dirty="0" err="1">
                <a:solidFill>
                  <a:srgbClr val="004176"/>
                </a:solidFill>
                <a:ea typeface="Times New Roman" panose="02020603050405020304" pitchFamily="18" charset="0"/>
              </a:rPr>
              <a:t>autowaves</a:t>
            </a:r>
            <a:r>
              <a:rPr lang="en-US" sz="2200" dirty="0">
                <a:solidFill>
                  <a:srgbClr val="004176"/>
                </a:solidFill>
                <a:ea typeface="Times New Roman" panose="02020603050405020304" pitchFamily="18" charset="0"/>
              </a:rPr>
              <a:t> in biopolymers</a:t>
            </a:r>
            <a:r>
              <a:rPr lang="en-US" sz="2200" dirty="0" smtClean="0">
                <a:solidFill>
                  <a:srgbClr val="004176"/>
                </a:solidFill>
                <a:ea typeface="Times New Roman" panose="02020603050405020304" pitchFamily="18" charset="0"/>
              </a:rPr>
              <a:t>” </a:t>
            </a:r>
            <a:r>
              <a:rPr lang="en-US" sz="2200" dirty="0" smtClean="0">
                <a:solidFill>
                  <a:srgbClr val="0000FF"/>
                </a:solidFill>
                <a:ea typeface="Times New Roman" panose="02020603050405020304" pitchFamily="18" charset="0"/>
              </a:rPr>
              <a:t>(</a:t>
            </a:r>
            <a:r>
              <a:rPr lang="en-US" sz="2200" dirty="0">
                <a:solidFill>
                  <a:srgbClr val="0000FF"/>
                </a:solidFill>
                <a:ea typeface="Times New Roman" panose="02020603050405020304" pitchFamily="18" charset="0"/>
              </a:rPr>
              <a:t>A. </a:t>
            </a:r>
            <a:r>
              <a:rPr lang="en-US" sz="2200" dirty="0" err="1" smtClean="0">
                <a:solidFill>
                  <a:srgbClr val="0000FF"/>
                </a:solidFill>
                <a:ea typeface="Times New Roman" panose="02020603050405020304" pitchFamily="18" charset="0"/>
              </a:rPr>
              <a:t>Bugay</a:t>
            </a:r>
            <a:r>
              <a:rPr lang="en-US" sz="2200" dirty="0" smtClean="0">
                <a:solidFill>
                  <a:srgbClr val="0000FF"/>
                </a:solidFill>
                <a:ea typeface="Times New Roman" panose="02020603050405020304" pitchFamily="18" charset="0"/>
              </a:rPr>
              <a:t>)</a:t>
            </a:r>
          </a:p>
          <a:p>
            <a:pPr marL="342900" indent="-342900" algn="just">
              <a:lnSpc>
                <a:spcPct val="150000"/>
              </a:lnSpc>
              <a:spcAft>
                <a:spcPts val="1200"/>
              </a:spcAft>
              <a:buFont typeface="Arial" panose="020B0604020202020204" pitchFamily="34" charset="0"/>
              <a:buChar char="•"/>
            </a:pPr>
            <a:r>
              <a:rPr lang="en-US" sz="2200" dirty="0" smtClean="0">
                <a:solidFill>
                  <a:srgbClr val="004176"/>
                </a:solidFill>
                <a:ea typeface="Times New Roman" panose="02020603050405020304" pitchFamily="18" charset="0"/>
              </a:rPr>
              <a:t>“</a:t>
            </a:r>
            <a:r>
              <a:rPr lang="en-US" sz="2200" dirty="0">
                <a:solidFill>
                  <a:srgbClr val="004176"/>
                </a:solidFill>
                <a:ea typeface="Times New Roman" panose="02020603050405020304" pitchFamily="18" charset="0"/>
              </a:rPr>
              <a:t>Investigations of structural and dynamic features of lipid membranes using neutron and X-ray scattering methods</a:t>
            </a:r>
            <a:r>
              <a:rPr lang="en-US" sz="2200" dirty="0" smtClean="0">
                <a:solidFill>
                  <a:srgbClr val="004176"/>
                </a:solidFill>
                <a:ea typeface="Times New Roman" panose="02020603050405020304" pitchFamily="18" charset="0"/>
              </a:rPr>
              <a:t>” </a:t>
            </a:r>
            <a:r>
              <a:rPr lang="en-US" sz="2200" dirty="0" smtClean="0">
                <a:solidFill>
                  <a:srgbClr val="0000FF"/>
                </a:solidFill>
                <a:ea typeface="Times New Roman" panose="02020603050405020304" pitchFamily="18" charset="0"/>
              </a:rPr>
              <a:t>(D</a:t>
            </a:r>
            <a:r>
              <a:rPr lang="en-US" sz="2200" dirty="0">
                <a:solidFill>
                  <a:srgbClr val="0000FF"/>
                </a:solidFill>
                <a:ea typeface="Times New Roman" panose="02020603050405020304" pitchFamily="18" charset="0"/>
              </a:rPr>
              <a:t>. </a:t>
            </a:r>
            <a:r>
              <a:rPr lang="en-US" sz="2200" dirty="0" err="1" smtClean="0">
                <a:solidFill>
                  <a:srgbClr val="0000FF"/>
                </a:solidFill>
                <a:ea typeface="Times New Roman" panose="02020603050405020304" pitchFamily="18" charset="0"/>
              </a:rPr>
              <a:t>Soloviov</a:t>
            </a:r>
            <a:r>
              <a:rPr lang="en-US" sz="2200" dirty="0" smtClean="0">
                <a:solidFill>
                  <a:srgbClr val="0000FF"/>
                </a:solidFill>
                <a:ea typeface="Times New Roman" panose="02020603050405020304" pitchFamily="18" charset="0"/>
              </a:rPr>
              <a:t>)</a:t>
            </a:r>
            <a:endParaRPr lang="ru-RU" sz="2200" dirty="0">
              <a:solidFill>
                <a:srgbClr val="0000FF"/>
              </a:solidFill>
              <a:ea typeface="Times New Roman" panose="02020603050405020304" pitchFamily="18" charset="0"/>
            </a:endParaRPr>
          </a:p>
        </p:txBody>
      </p:sp>
    </p:spTree>
    <p:extLst>
      <p:ext uri="{BB962C8B-B14F-4D97-AF65-F5344CB8AC3E}">
        <p14:creationId xmlns:p14="http://schemas.microsoft.com/office/powerpoint/2010/main" val="2152552081"/>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057631" y="109249"/>
            <a:ext cx="4009431" cy="553998"/>
          </a:xfrm>
          <a:prstGeom prst="rect">
            <a:avLst/>
          </a:prstGeom>
        </p:spPr>
        <p:txBody>
          <a:bodyPr wrap="none">
            <a:spAutoFit/>
          </a:bodyPr>
          <a:lstStyle/>
          <a:p>
            <a:r>
              <a:rPr lang="en-GB" sz="3000" b="1" dirty="0">
                <a:solidFill>
                  <a:schemeClr val="bg1"/>
                </a:solidFill>
                <a:ea typeface="Times New Roman" panose="02020603050405020304" pitchFamily="18" charset="0"/>
                <a:cs typeface="Times New Roman" panose="02020603050405020304" pitchFamily="18" charset="0"/>
              </a:rPr>
              <a:t>Poster presentations</a:t>
            </a:r>
            <a:endParaRPr lang="ru-RU" sz="3000" dirty="0">
              <a:solidFill>
                <a:schemeClr val="bg1"/>
              </a:solidFill>
            </a:endParaRPr>
          </a:p>
        </p:txBody>
      </p:sp>
      <p:sp>
        <p:nvSpPr>
          <p:cNvPr id="4" name="Прямоугольник 3"/>
          <p:cNvSpPr/>
          <p:nvPr/>
        </p:nvSpPr>
        <p:spPr>
          <a:xfrm>
            <a:off x="798285" y="1161934"/>
            <a:ext cx="10624456" cy="5078313"/>
          </a:xfrm>
          <a:prstGeom prst="rect">
            <a:avLst/>
          </a:prstGeom>
        </p:spPr>
        <p:txBody>
          <a:bodyPr wrap="square">
            <a:spAutoFit/>
          </a:bodyPr>
          <a:lstStyle/>
          <a:p>
            <a:pPr algn="just">
              <a:lnSpc>
                <a:spcPct val="150000"/>
              </a:lnSpc>
              <a:spcAft>
                <a:spcPts val="0"/>
              </a:spcAft>
            </a:pPr>
            <a:r>
              <a:rPr lang="en-US" dirty="0">
                <a:solidFill>
                  <a:srgbClr val="000000"/>
                </a:solidFill>
                <a:ea typeface="Times New Roman" panose="02020603050405020304" pitchFamily="18" charset="0"/>
              </a:rPr>
              <a:t>The PAC reviewed 18 poster presentations by young scientists in fields of condensed matter </a:t>
            </a:r>
            <a:r>
              <a:rPr lang="en-US" dirty="0" smtClean="0">
                <a:solidFill>
                  <a:srgbClr val="000000"/>
                </a:solidFill>
                <a:ea typeface="Times New Roman" panose="02020603050405020304" pitchFamily="18" charset="0"/>
              </a:rPr>
              <a:t>physics.</a:t>
            </a:r>
          </a:p>
          <a:p>
            <a:pPr algn="just">
              <a:lnSpc>
                <a:spcPct val="150000"/>
              </a:lnSpc>
              <a:spcAft>
                <a:spcPts val="0"/>
              </a:spcAft>
            </a:pPr>
            <a:endParaRPr lang="en-US" dirty="0" smtClean="0">
              <a:solidFill>
                <a:srgbClr val="000000"/>
              </a:solidFill>
              <a:ea typeface="Times New Roman" panose="02020603050405020304" pitchFamily="18" charset="0"/>
            </a:endParaRPr>
          </a:p>
          <a:p>
            <a:pPr algn="just">
              <a:lnSpc>
                <a:spcPct val="150000"/>
              </a:lnSpc>
              <a:spcAft>
                <a:spcPts val="0"/>
              </a:spcAft>
            </a:pPr>
            <a:r>
              <a:rPr lang="en-US" dirty="0" smtClean="0">
                <a:solidFill>
                  <a:srgbClr val="000000"/>
                </a:solidFill>
                <a:ea typeface="Times New Roman" panose="02020603050405020304" pitchFamily="18" charset="0"/>
              </a:rPr>
              <a:t>The </a:t>
            </a:r>
            <a:r>
              <a:rPr lang="en-US" dirty="0">
                <a:solidFill>
                  <a:srgbClr val="000000"/>
                </a:solidFill>
                <a:ea typeface="Times New Roman" panose="02020603050405020304" pitchFamily="18" charset="0"/>
              </a:rPr>
              <a:t>poster </a:t>
            </a:r>
            <a:r>
              <a:rPr lang="en-US" b="1" dirty="0">
                <a:solidFill>
                  <a:srgbClr val="C00000"/>
                </a:solidFill>
                <a:ea typeface="Times New Roman" panose="02020603050405020304" pitchFamily="18" charset="0"/>
              </a:rPr>
              <a:t>“Analysis of the working ability of a planar graphene tunnel field-effect transistor in the presence of edge vacancies” </a:t>
            </a:r>
            <a:r>
              <a:rPr lang="en-US" dirty="0">
                <a:solidFill>
                  <a:srgbClr val="000000"/>
                </a:solidFill>
                <a:ea typeface="Times New Roman" panose="02020603050405020304" pitchFamily="18" charset="0"/>
              </a:rPr>
              <a:t>by </a:t>
            </a:r>
            <a:r>
              <a:rPr lang="en-US" b="1" dirty="0">
                <a:solidFill>
                  <a:srgbClr val="C00000"/>
                </a:solidFill>
                <a:ea typeface="Times New Roman" panose="02020603050405020304" pitchFamily="18" charset="0"/>
              </a:rPr>
              <a:t>A. </a:t>
            </a:r>
            <a:r>
              <a:rPr lang="en-US" b="1" dirty="0" err="1">
                <a:solidFill>
                  <a:srgbClr val="C00000"/>
                </a:solidFill>
                <a:ea typeface="Times New Roman" panose="02020603050405020304" pitchFamily="18" charset="0"/>
              </a:rPr>
              <a:t>Glebov</a:t>
            </a:r>
            <a:r>
              <a:rPr lang="en-US" b="1" dirty="0">
                <a:solidFill>
                  <a:srgbClr val="C00000"/>
                </a:solidFill>
                <a:ea typeface="Times New Roman" panose="02020603050405020304" pitchFamily="18" charset="0"/>
              </a:rPr>
              <a:t> </a:t>
            </a:r>
            <a:r>
              <a:rPr lang="en-US" dirty="0">
                <a:solidFill>
                  <a:srgbClr val="000000"/>
                </a:solidFill>
                <a:ea typeface="Times New Roman" panose="02020603050405020304" pitchFamily="18" charset="0"/>
              </a:rPr>
              <a:t>was selected as the best poster at the </a:t>
            </a:r>
            <a:r>
              <a:rPr lang="en-US" dirty="0" smtClean="0">
                <a:solidFill>
                  <a:srgbClr val="000000"/>
                </a:solidFill>
                <a:ea typeface="Times New Roman" panose="02020603050405020304" pitchFamily="18" charset="0"/>
              </a:rPr>
              <a:t>session.</a:t>
            </a:r>
          </a:p>
          <a:p>
            <a:pPr algn="just">
              <a:lnSpc>
                <a:spcPct val="150000"/>
              </a:lnSpc>
              <a:spcAft>
                <a:spcPts val="0"/>
              </a:spcAft>
            </a:pPr>
            <a:endParaRPr lang="en-US" dirty="0" smtClean="0">
              <a:solidFill>
                <a:srgbClr val="000000"/>
              </a:solidFill>
              <a:ea typeface="Times New Roman" panose="02020603050405020304" pitchFamily="18" charset="0"/>
            </a:endParaRPr>
          </a:p>
          <a:p>
            <a:pPr algn="just">
              <a:lnSpc>
                <a:spcPct val="150000"/>
              </a:lnSpc>
              <a:spcAft>
                <a:spcPts val="0"/>
              </a:spcAft>
            </a:pPr>
            <a:r>
              <a:rPr lang="en-US" dirty="0" smtClean="0">
                <a:solidFill>
                  <a:srgbClr val="000000"/>
                </a:solidFill>
                <a:ea typeface="Times New Roman" panose="02020603050405020304" pitchFamily="18" charset="0"/>
              </a:rPr>
              <a:t>The </a:t>
            </a:r>
            <a:r>
              <a:rPr lang="en-US" dirty="0">
                <a:solidFill>
                  <a:srgbClr val="000000"/>
                </a:solidFill>
                <a:ea typeface="Times New Roman" panose="02020603050405020304" pitchFamily="18" charset="0"/>
              </a:rPr>
              <a:t>PAC also noted two other high-quality posters</a:t>
            </a:r>
            <a:r>
              <a:rPr lang="en-US" dirty="0" smtClean="0">
                <a:solidFill>
                  <a:srgbClr val="000000"/>
                </a:solidFill>
                <a:ea typeface="Times New Roman" panose="02020603050405020304" pitchFamily="18" charset="0"/>
              </a:rPr>
              <a:t>:</a:t>
            </a:r>
          </a:p>
          <a:p>
            <a:pPr marL="285750" indent="-285750" algn="just">
              <a:lnSpc>
                <a:spcPct val="150000"/>
              </a:lnSpc>
              <a:spcAft>
                <a:spcPts val="0"/>
              </a:spcAft>
              <a:buFont typeface="Arial" panose="020B0604020202020204" pitchFamily="34" charset="0"/>
              <a:buChar char="•"/>
            </a:pPr>
            <a:r>
              <a:rPr lang="en-US" dirty="0" smtClean="0">
                <a:solidFill>
                  <a:srgbClr val="000000"/>
                </a:solidFill>
                <a:ea typeface="Times New Roman" panose="02020603050405020304" pitchFamily="18" charset="0"/>
              </a:rPr>
              <a:t>“</a:t>
            </a:r>
            <a:r>
              <a:rPr lang="en-US" dirty="0">
                <a:solidFill>
                  <a:srgbClr val="000000"/>
                </a:solidFill>
                <a:ea typeface="Times New Roman" panose="02020603050405020304" pitchFamily="18" charset="0"/>
              </a:rPr>
              <a:t>Recrystallization role in ion track formation in dielectrics” </a:t>
            </a:r>
            <a:r>
              <a:rPr lang="en-US" dirty="0">
                <a:solidFill>
                  <a:srgbClr val="C00000"/>
                </a:solidFill>
                <a:ea typeface="Times New Roman" panose="02020603050405020304" pitchFamily="18" charset="0"/>
              </a:rPr>
              <a:t>(</a:t>
            </a:r>
            <a:r>
              <a:rPr lang="en-US" dirty="0" smtClean="0">
                <a:solidFill>
                  <a:srgbClr val="C00000"/>
                </a:solidFill>
                <a:ea typeface="Times New Roman" panose="02020603050405020304" pitchFamily="18" charset="0"/>
              </a:rPr>
              <a:t>R</a:t>
            </a:r>
            <a:r>
              <a:rPr lang="en-US" dirty="0">
                <a:solidFill>
                  <a:srgbClr val="C00000"/>
                </a:solidFill>
                <a:ea typeface="Times New Roman" panose="02020603050405020304" pitchFamily="18" charset="0"/>
              </a:rPr>
              <a:t>. </a:t>
            </a:r>
            <a:r>
              <a:rPr lang="en-US" dirty="0" err="1" smtClean="0">
                <a:solidFill>
                  <a:srgbClr val="C00000"/>
                </a:solidFill>
                <a:ea typeface="Times New Roman" panose="02020603050405020304" pitchFamily="18" charset="0"/>
              </a:rPr>
              <a:t>Rymzhanov</a:t>
            </a:r>
            <a:r>
              <a:rPr lang="en-US" dirty="0" smtClean="0">
                <a:solidFill>
                  <a:srgbClr val="C00000"/>
                </a:solidFill>
                <a:ea typeface="Times New Roman" panose="02020603050405020304" pitchFamily="18" charset="0"/>
              </a:rPr>
              <a:t>)</a:t>
            </a:r>
            <a:endParaRPr lang="en-US" dirty="0">
              <a:solidFill>
                <a:srgbClr val="C00000"/>
              </a:solidFill>
              <a:ea typeface="Times New Roman" panose="02020603050405020304" pitchFamily="18" charset="0"/>
            </a:endParaRPr>
          </a:p>
          <a:p>
            <a:pPr marL="285750" indent="-285750" algn="just">
              <a:lnSpc>
                <a:spcPct val="150000"/>
              </a:lnSpc>
              <a:spcAft>
                <a:spcPts val="0"/>
              </a:spcAft>
              <a:buFont typeface="Arial" panose="020B0604020202020204" pitchFamily="34" charset="0"/>
              <a:buChar char="•"/>
            </a:pPr>
            <a:r>
              <a:rPr lang="en-US" dirty="0" smtClean="0">
                <a:solidFill>
                  <a:srgbClr val="000000"/>
                </a:solidFill>
                <a:ea typeface="Times New Roman" panose="02020603050405020304" pitchFamily="18" charset="0"/>
              </a:rPr>
              <a:t>“</a:t>
            </a:r>
            <a:r>
              <a:rPr lang="en-US" dirty="0">
                <a:solidFill>
                  <a:srgbClr val="000000"/>
                </a:solidFill>
                <a:ea typeface="Times New Roman" panose="02020603050405020304" pitchFamily="18" charset="0"/>
              </a:rPr>
              <a:t>Studies of Wigner </a:t>
            </a:r>
            <a:r>
              <a:rPr lang="en-US" dirty="0" err="1">
                <a:solidFill>
                  <a:srgbClr val="000000"/>
                </a:solidFill>
                <a:ea typeface="Times New Roman" panose="02020603050405020304" pitchFamily="18" charset="0"/>
              </a:rPr>
              <a:t>quasiprobability</a:t>
            </a:r>
            <a:r>
              <a:rPr lang="en-US" dirty="0">
                <a:solidFill>
                  <a:srgbClr val="000000"/>
                </a:solidFill>
                <a:ea typeface="Times New Roman" panose="02020603050405020304" pitchFamily="18" charset="0"/>
              </a:rPr>
              <a:t> distributions” </a:t>
            </a:r>
            <a:r>
              <a:rPr lang="en-US" dirty="0" smtClean="0">
                <a:solidFill>
                  <a:srgbClr val="C00000"/>
                </a:solidFill>
                <a:ea typeface="Times New Roman" panose="02020603050405020304" pitchFamily="18" charset="0"/>
              </a:rPr>
              <a:t>(V</a:t>
            </a:r>
            <a:r>
              <a:rPr lang="en-US" dirty="0">
                <a:solidFill>
                  <a:srgbClr val="C00000"/>
                </a:solidFill>
                <a:ea typeface="Times New Roman" panose="02020603050405020304" pitchFamily="18" charset="0"/>
              </a:rPr>
              <a:t>. </a:t>
            </a:r>
            <a:r>
              <a:rPr lang="en-US" dirty="0" err="1" smtClean="0">
                <a:solidFill>
                  <a:srgbClr val="C00000"/>
                </a:solidFill>
                <a:ea typeface="Times New Roman" panose="02020603050405020304" pitchFamily="18" charset="0"/>
              </a:rPr>
              <a:t>Abgaryan</a:t>
            </a:r>
            <a:r>
              <a:rPr lang="en-US" dirty="0" smtClean="0">
                <a:solidFill>
                  <a:srgbClr val="C00000"/>
                </a:solidFill>
                <a:ea typeface="Times New Roman" panose="02020603050405020304" pitchFamily="18" charset="0"/>
              </a:rPr>
              <a:t>)</a:t>
            </a:r>
          </a:p>
          <a:p>
            <a:pPr algn="just">
              <a:lnSpc>
                <a:spcPct val="150000"/>
              </a:lnSpc>
              <a:spcAft>
                <a:spcPts val="0"/>
              </a:spcAft>
            </a:pPr>
            <a:endParaRPr lang="en-US" dirty="0">
              <a:solidFill>
                <a:srgbClr val="000000"/>
              </a:solidFill>
              <a:ea typeface="Times New Roman" panose="02020603050405020304" pitchFamily="18" charset="0"/>
            </a:endParaRPr>
          </a:p>
          <a:p>
            <a:pPr algn="just">
              <a:lnSpc>
                <a:spcPct val="150000"/>
              </a:lnSpc>
              <a:spcAft>
                <a:spcPts val="0"/>
              </a:spcAft>
            </a:pPr>
            <a:r>
              <a:rPr lang="en-US" u="sng" dirty="0" smtClean="0">
                <a:solidFill>
                  <a:srgbClr val="0000FF"/>
                </a:solidFill>
                <a:ea typeface="Times New Roman" panose="02020603050405020304" pitchFamily="18" charset="0"/>
              </a:rPr>
              <a:t>Recommendation</a:t>
            </a:r>
            <a:r>
              <a:rPr lang="en-US" u="sng" dirty="0">
                <a:solidFill>
                  <a:srgbClr val="0000FF"/>
                </a:solidFill>
                <a:ea typeface="Times New Roman" panose="02020603050405020304" pitchFamily="18" charset="0"/>
              </a:rPr>
              <a:t>.</a:t>
            </a:r>
            <a:r>
              <a:rPr lang="en-US" dirty="0">
                <a:solidFill>
                  <a:srgbClr val="0000FF"/>
                </a:solidFill>
                <a:ea typeface="Times New Roman" panose="02020603050405020304" pitchFamily="18" charset="0"/>
              </a:rPr>
              <a:t> The PAC recommends the poster “Analysis of the working ability of a planar graphene tunnel field-effect transistor in the presence of edge vacancies” to be reported at the session of the Scientific Council in September 2018.</a:t>
            </a:r>
            <a:endParaRPr lang="ru-RU" dirty="0">
              <a:solidFill>
                <a:srgbClr val="0000FF"/>
              </a:solidFill>
              <a:ea typeface="Times New Roman" panose="02020603050405020304" pitchFamily="18" charset="0"/>
            </a:endParaRPr>
          </a:p>
        </p:txBody>
      </p:sp>
    </p:spTree>
    <p:extLst>
      <p:ext uri="{BB962C8B-B14F-4D97-AF65-F5344CB8AC3E}">
        <p14:creationId xmlns:p14="http://schemas.microsoft.com/office/powerpoint/2010/main" val="2679380381"/>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885369" y="1035776"/>
            <a:ext cx="11335659" cy="5570756"/>
          </a:xfrm>
          <a:prstGeom prst="rect">
            <a:avLst/>
          </a:prstGeom>
        </p:spPr>
        <p:txBody>
          <a:bodyPr wrap="square">
            <a:spAutoFit/>
          </a:bodyPr>
          <a:lstStyle/>
          <a:p>
            <a:pPr>
              <a:lnSpc>
                <a:spcPct val="150000"/>
              </a:lnSpc>
              <a:spcAft>
                <a:spcPts val="600"/>
              </a:spcAft>
            </a:pPr>
            <a:r>
              <a:rPr lang="en-GB" dirty="0" smtClean="0">
                <a:ea typeface="Times New Roman" panose="02020603050405020304" pitchFamily="18" charset="0"/>
              </a:rPr>
              <a:t>The </a:t>
            </a:r>
            <a:r>
              <a:rPr lang="en-GB" dirty="0">
                <a:ea typeface="Times New Roman" panose="02020603050405020304" pitchFamily="18" charset="0"/>
              </a:rPr>
              <a:t>next meeting of the PAC for Condensed Matter Physics will be held </a:t>
            </a:r>
            <a:r>
              <a:rPr lang="en-GB" dirty="0" smtClean="0">
                <a:ea typeface="Times New Roman" panose="02020603050405020304" pitchFamily="18" charset="0"/>
              </a:rPr>
              <a:t>on </a:t>
            </a:r>
            <a:r>
              <a:rPr lang="en-GB" dirty="0">
                <a:ea typeface="Times New Roman" panose="02020603050405020304" pitchFamily="18" charset="0"/>
              </a:rPr>
              <a:t>24–25 January 2019.</a:t>
            </a:r>
            <a:endParaRPr lang="ru-RU" sz="1200" dirty="0">
              <a:latin typeface="Times New Roman" panose="02020603050405020304" pitchFamily="18" charset="0"/>
              <a:ea typeface="Times New Roman" panose="02020603050405020304" pitchFamily="18" charset="0"/>
            </a:endParaRPr>
          </a:p>
          <a:p>
            <a:pPr>
              <a:lnSpc>
                <a:spcPct val="150000"/>
              </a:lnSpc>
              <a:spcAft>
                <a:spcPts val="0"/>
              </a:spcAft>
            </a:pPr>
            <a:r>
              <a:rPr lang="en-GB" dirty="0">
                <a:solidFill>
                  <a:srgbClr val="0000FF"/>
                </a:solidFill>
                <a:ea typeface="Times New Roman" panose="02020603050405020304" pitchFamily="18" charset="0"/>
              </a:rPr>
              <a:t>Its tentative agenda will include:</a:t>
            </a:r>
            <a:endParaRPr lang="ru-RU" dirty="0">
              <a:solidFill>
                <a:srgbClr val="0000FF"/>
              </a:solidFill>
              <a:ea typeface="Times New Roman" panose="02020603050405020304" pitchFamily="18" charset="0"/>
              <a:cs typeface="Times New Roman" panose="02020603050405020304" pitchFamily="18" charset="0"/>
            </a:endParaRPr>
          </a:p>
          <a:p>
            <a:pPr marL="342900" lvl="0" indent="-342900">
              <a:lnSpc>
                <a:spcPct val="150000"/>
              </a:lnSpc>
              <a:spcAft>
                <a:spcPts val="0"/>
              </a:spcAft>
              <a:buFont typeface="Arial" panose="020B0604020202020204" pitchFamily="34" charset="0"/>
              <a:buChar char="–"/>
              <a:tabLst>
                <a:tab pos="144145" algn="l"/>
              </a:tabLst>
            </a:pPr>
            <a:r>
              <a:rPr lang="en-GB" dirty="0">
                <a:ea typeface="Times New Roman" panose="02020603050405020304" pitchFamily="18" charset="0"/>
              </a:rPr>
              <a:t>information </a:t>
            </a:r>
            <a:r>
              <a:rPr lang="en-US" dirty="0">
                <a:ea typeface="Times New Roman" panose="02020603050405020304" pitchFamily="18" charset="0"/>
              </a:rPr>
              <a:t>by the PAC Chairman </a:t>
            </a:r>
            <a:r>
              <a:rPr lang="en-GB" dirty="0">
                <a:ea typeface="Times New Roman" panose="02020603050405020304" pitchFamily="18" charset="0"/>
              </a:rPr>
              <a:t>on the implementation of the recommendations of the current PAC meeting;</a:t>
            </a:r>
            <a:endParaRPr lang="ru-RU" dirty="0">
              <a:ea typeface="Times New Roman" panose="02020603050405020304" pitchFamily="18" charset="0"/>
              <a:cs typeface="Times New Roman" panose="02020603050405020304" pitchFamily="18" charset="0"/>
            </a:endParaRPr>
          </a:p>
          <a:p>
            <a:pPr marL="342900" lvl="0" indent="-342900">
              <a:lnSpc>
                <a:spcPct val="150000"/>
              </a:lnSpc>
              <a:spcAft>
                <a:spcPts val="0"/>
              </a:spcAft>
              <a:buFont typeface="Arial" panose="020B0604020202020204" pitchFamily="34" charset="0"/>
              <a:buChar char="–"/>
              <a:tabLst>
                <a:tab pos="144145" algn="l"/>
              </a:tabLst>
            </a:pPr>
            <a:r>
              <a:rPr lang="en-GB" dirty="0">
                <a:ea typeface="Times New Roman" panose="02020603050405020304" pitchFamily="18" charset="0"/>
              </a:rPr>
              <a:t>information by the JINR Directorate on the sessions of the Scientific Council </a:t>
            </a:r>
            <a:br>
              <a:rPr lang="en-GB" dirty="0">
                <a:ea typeface="Times New Roman" panose="02020603050405020304" pitchFamily="18" charset="0"/>
              </a:rPr>
            </a:br>
            <a:r>
              <a:rPr lang="en-GB" dirty="0">
                <a:ea typeface="Times New Roman" panose="02020603050405020304" pitchFamily="18" charset="0"/>
              </a:rPr>
              <a:t>(September 2018) and of the Committee of Plenipotentiaries (November 2018);</a:t>
            </a:r>
            <a:endParaRPr lang="ru-RU" dirty="0">
              <a:ea typeface="Times New Roman" panose="02020603050405020304" pitchFamily="18" charset="0"/>
              <a:cs typeface="Times New Roman" panose="02020603050405020304" pitchFamily="18" charset="0"/>
            </a:endParaRPr>
          </a:p>
          <a:p>
            <a:pPr marL="342900" lvl="0" indent="-342900">
              <a:lnSpc>
                <a:spcPct val="150000"/>
              </a:lnSpc>
              <a:spcAft>
                <a:spcPts val="0"/>
              </a:spcAft>
              <a:buFont typeface="Arial" panose="020B0604020202020204" pitchFamily="34" charset="0"/>
              <a:buChar char="–"/>
              <a:tabLst>
                <a:tab pos="144145" algn="l"/>
              </a:tabLst>
            </a:pPr>
            <a:r>
              <a:rPr lang="en-GB" dirty="0">
                <a:ea typeface="Times New Roman" panose="02020603050405020304" pitchFamily="18" charset="0"/>
              </a:rPr>
              <a:t>reports and recommendations on themes and projects to be completed in 2019;</a:t>
            </a:r>
            <a:endParaRPr lang="ru-RU" dirty="0">
              <a:ea typeface="Times New Roman" panose="02020603050405020304" pitchFamily="18" charset="0"/>
              <a:cs typeface="Times New Roman" panose="02020603050405020304" pitchFamily="18" charset="0"/>
            </a:endParaRPr>
          </a:p>
          <a:p>
            <a:pPr marL="342900" lvl="0" indent="-342900">
              <a:lnSpc>
                <a:spcPct val="150000"/>
              </a:lnSpc>
              <a:spcAft>
                <a:spcPts val="0"/>
              </a:spcAft>
              <a:buFont typeface="Arial" panose="020B0604020202020204" pitchFamily="34" charset="0"/>
              <a:buChar char="–"/>
              <a:tabLst>
                <a:tab pos="144145" algn="l"/>
              </a:tabLst>
            </a:pPr>
            <a:r>
              <a:rPr lang="en-GB" dirty="0">
                <a:ea typeface="Times New Roman" panose="02020603050405020304" pitchFamily="18" charset="0"/>
              </a:rPr>
              <a:t>discussion of the progress of the scientific case for JINR’s new neutron source;</a:t>
            </a:r>
            <a:endParaRPr lang="ru-RU" dirty="0">
              <a:ea typeface="Times New Roman" panose="02020603050405020304" pitchFamily="18" charset="0"/>
              <a:cs typeface="Times New Roman" panose="02020603050405020304" pitchFamily="18" charset="0"/>
            </a:endParaRPr>
          </a:p>
          <a:p>
            <a:pPr marL="342900" lvl="0" indent="-342900">
              <a:lnSpc>
                <a:spcPct val="150000"/>
              </a:lnSpc>
              <a:spcAft>
                <a:spcPts val="0"/>
              </a:spcAft>
              <a:buFont typeface="Arial" panose="020B0604020202020204" pitchFamily="34" charset="0"/>
              <a:buChar char="–"/>
              <a:tabLst>
                <a:tab pos="144145" algn="l"/>
              </a:tabLst>
            </a:pPr>
            <a:r>
              <a:rPr lang="en-GB" dirty="0">
                <a:ea typeface="Times New Roman" panose="02020603050405020304" pitchFamily="18" charset="0"/>
              </a:rPr>
              <a:t>progress in implementing the FLNP User Programme;</a:t>
            </a:r>
            <a:endParaRPr lang="ru-RU" dirty="0">
              <a:ea typeface="Times New Roman" panose="02020603050405020304" pitchFamily="18" charset="0"/>
              <a:cs typeface="Times New Roman" panose="02020603050405020304" pitchFamily="18" charset="0"/>
            </a:endParaRPr>
          </a:p>
          <a:p>
            <a:pPr marL="342900" lvl="0" indent="-342900">
              <a:lnSpc>
                <a:spcPct val="150000"/>
              </a:lnSpc>
              <a:spcAft>
                <a:spcPts val="0"/>
              </a:spcAft>
              <a:buFont typeface="Arial" panose="020B0604020202020204" pitchFamily="34" charset="0"/>
              <a:buChar char="–"/>
              <a:tabLst>
                <a:tab pos="144145" algn="l"/>
              </a:tabLst>
            </a:pPr>
            <a:r>
              <a:rPr lang="en-GB" dirty="0">
                <a:ea typeface="Times New Roman" panose="02020603050405020304" pitchFamily="18" charset="0"/>
              </a:rPr>
              <a:t>status reports on the upgrades of FLNP instruments in the context of the JINR Seven-year plan;</a:t>
            </a:r>
            <a:endParaRPr lang="ru-RU" dirty="0">
              <a:ea typeface="Times New Roman" panose="02020603050405020304" pitchFamily="18" charset="0"/>
              <a:cs typeface="Times New Roman" panose="02020603050405020304" pitchFamily="18" charset="0"/>
            </a:endParaRPr>
          </a:p>
          <a:p>
            <a:pPr marL="342900" lvl="0" indent="-342900">
              <a:lnSpc>
                <a:spcPct val="150000"/>
              </a:lnSpc>
              <a:spcAft>
                <a:spcPts val="0"/>
              </a:spcAft>
              <a:buFont typeface="Arial" panose="020B0604020202020204" pitchFamily="34" charset="0"/>
              <a:buChar char="–"/>
              <a:tabLst>
                <a:tab pos="144145" algn="l"/>
              </a:tabLst>
            </a:pPr>
            <a:r>
              <a:rPr lang="en-GB" dirty="0">
                <a:ea typeface="Times New Roman" panose="02020603050405020304" pitchFamily="18" charset="0"/>
              </a:rPr>
              <a:t>information about scientific meetings;</a:t>
            </a:r>
            <a:endParaRPr lang="ru-RU" dirty="0">
              <a:ea typeface="Times New Roman" panose="02020603050405020304" pitchFamily="18" charset="0"/>
              <a:cs typeface="Times New Roman" panose="02020603050405020304" pitchFamily="18" charset="0"/>
            </a:endParaRPr>
          </a:p>
          <a:p>
            <a:pPr marL="342900" lvl="0" indent="-342900">
              <a:lnSpc>
                <a:spcPct val="150000"/>
              </a:lnSpc>
              <a:spcAft>
                <a:spcPts val="0"/>
              </a:spcAft>
              <a:buFont typeface="Arial" panose="020B0604020202020204" pitchFamily="34" charset="0"/>
              <a:buChar char="–"/>
              <a:tabLst>
                <a:tab pos="144145" algn="l"/>
              </a:tabLst>
            </a:pPr>
            <a:r>
              <a:rPr lang="en-GB" dirty="0">
                <a:ea typeface="Times New Roman" panose="02020603050405020304" pitchFamily="18" charset="0"/>
              </a:rPr>
              <a:t>scientific reports;</a:t>
            </a:r>
            <a:endParaRPr lang="ru-RU" dirty="0">
              <a:ea typeface="Times New Roman" panose="02020603050405020304" pitchFamily="18" charset="0"/>
              <a:cs typeface="Times New Roman" panose="02020603050405020304" pitchFamily="18" charset="0"/>
            </a:endParaRPr>
          </a:p>
          <a:p>
            <a:pPr marL="342900" lvl="0" indent="-342900">
              <a:lnSpc>
                <a:spcPct val="150000"/>
              </a:lnSpc>
              <a:spcAft>
                <a:spcPts val="0"/>
              </a:spcAft>
              <a:buFont typeface="Arial" panose="020B0604020202020204" pitchFamily="34" charset="0"/>
              <a:buChar char="–"/>
              <a:tabLst>
                <a:tab pos="144145" algn="l"/>
              </a:tabLst>
            </a:pPr>
            <a:r>
              <a:rPr lang="en-GB" dirty="0">
                <a:ea typeface="Times New Roman" panose="02020603050405020304" pitchFamily="18" charset="0"/>
              </a:rPr>
              <a:t>poster session.</a:t>
            </a:r>
            <a:endParaRPr lang="ru-RU" dirty="0">
              <a:ea typeface="Times New Roman" panose="02020603050405020304" pitchFamily="18" charset="0"/>
              <a:cs typeface="Times New Roman" panose="02020603050405020304" pitchFamily="18" charset="0"/>
            </a:endParaRPr>
          </a:p>
        </p:txBody>
      </p:sp>
      <p:sp>
        <p:nvSpPr>
          <p:cNvPr id="4" name="Прямоугольник 3"/>
          <p:cNvSpPr/>
          <p:nvPr/>
        </p:nvSpPr>
        <p:spPr>
          <a:xfrm>
            <a:off x="3643102" y="-29028"/>
            <a:ext cx="4644541" cy="784830"/>
          </a:xfrm>
          <a:prstGeom prst="rect">
            <a:avLst/>
          </a:prstGeom>
        </p:spPr>
        <p:txBody>
          <a:bodyPr wrap="none">
            <a:spAutoFit/>
          </a:bodyPr>
          <a:lstStyle/>
          <a:p>
            <a:pPr algn="just">
              <a:lnSpc>
                <a:spcPct val="150000"/>
              </a:lnSpc>
              <a:spcAft>
                <a:spcPts val="0"/>
              </a:spcAft>
            </a:pPr>
            <a:r>
              <a:rPr lang="en-GB" sz="3000" b="1" dirty="0" smtClean="0">
                <a:solidFill>
                  <a:schemeClr val="bg1"/>
                </a:solidFill>
                <a:ea typeface="Times New Roman" panose="02020603050405020304" pitchFamily="18" charset="0"/>
              </a:rPr>
              <a:t>Next </a:t>
            </a:r>
            <a:r>
              <a:rPr lang="en-GB" sz="3000" b="1" dirty="0">
                <a:solidFill>
                  <a:schemeClr val="bg1"/>
                </a:solidFill>
                <a:ea typeface="Times New Roman" panose="02020603050405020304" pitchFamily="18" charset="0"/>
              </a:rPr>
              <a:t>meeting of the PAC</a:t>
            </a:r>
            <a:endParaRPr lang="ru-RU" sz="3000" dirty="0">
              <a:solidFill>
                <a:schemeClr val="bg1"/>
              </a:solidFill>
              <a:ea typeface="Times New Roman" panose="02020603050405020304" pitchFamily="18" charset="0"/>
            </a:endParaRPr>
          </a:p>
        </p:txBody>
      </p:sp>
    </p:spTree>
    <p:extLst>
      <p:ext uri="{BB962C8B-B14F-4D97-AF65-F5344CB8AC3E}">
        <p14:creationId xmlns:p14="http://schemas.microsoft.com/office/powerpoint/2010/main" val="406546090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219807" y="2939534"/>
            <a:ext cx="5404043" cy="553998"/>
          </a:xfrm>
          <a:prstGeom prst="rect">
            <a:avLst/>
          </a:prstGeom>
        </p:spPr>
        <p:txBody>
          <a:bodyPr wrap="none">
            <a:spAutoFit/>
          </a:bodyPr>
          <a:lstStyle/>
          <a:p>
            <a:pPr algn="ctr" eaLnBrk="1" hangingPunct="1"/>
            <a:r>
              <a:rPr lang="en-GB" altLang="hu-HU" sz="3000" b="1" dirty="0">
                <a:solidFill>
                  <a:srgbClr val="C00000"/>
                </a:solidFill>
                <a:effectLst>
                  <a:outerShdw blurRad="38100" dist="38100" dir="2700000" algn="tl">
                    <a:srgbClr val="000000">
                      <a:alpha val="43137"/>
                    </a:srgbClr>
                  </a:outerShdw>
                </a:effectLst>
              </a:rPr>
              <a:t>Thank you for your attention</a:t>
            </a:r>
          </a:p>
        </p:txBody>
      </p:sp>
    </p:spTree>
    <p:extLst>
      <p:ext uri="{BB962C8B-B14F-4D97-AF65-F5344CB8AC3E}">
        <p14:creationId xmlns:p14="http://schemas.microsoft.com/office/powerpoint/2010/main" val="136582179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2844800"/>
            <a:ext cx="12192000" cy="401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pic>
        <p:nvPicPr>
          <p:cNvPr id="8" name="Рисунок 7"/>
          <p:cNvPicPr>
            <a:picLocks noChangeAspect="1"/>
          </p:cNvPicPr>
          <p:nvPr/>
        </p:nvPicPr>
        <p:blipFill>
          <a:blip r:embed="rId2"/>
          <a:stretch>
            <a:fillRect/>
          </a:stretch>
        </p:blipFill>
        <p:spPr>
          <a:xfrm rot="5400000">
            <a:off x="846901" y="1909870"/>
            <a:ext cx="5878552" cy="4017716"/>
          </a:xfrm>
          <a:prstGeom prst="rect">
            <a:avLst/>
          </a:prstGeom>
        </p:spPr>
      </p:pic>
      <p:pic>
        <p:nvPicPr>
          <p:cNvPr id="10" name="Рисунок 9"/>
          <p:cNvPicPr>
            <a:picLocks noChangeAspect="1"/>
          </p:cNvPicPr>
          <p:nvPr/>
        </p:nvPicPr>
        <p:blipFill rotWithShape="1">
          <a:blip r:embed="rId3"/>
          <a:srcRect r="6715"/>
          <a:stretch/>
        </p:blipFill>
        <p:spPr>
          <a:xfrm rot="5400000">
            <a:off x="5518500" y="1788774"/>
            <a:ext cx="5646051" cy="4100515"/>
          </a:xfrm>
          <a:prstGeom prst="rect">
            <a:avLst/>
          </a:prstGeom>
        </p:spPr>
      </p:pic>
      <p:sp>
        <p:nvSpPr>
          <p:cNvPr id="7" name="Rectangle 2"/>
          <p:cNvSpPr txBox="1">
            <a:spLocks noChangeArrowheads="1"/>
          </p:cNvSpPr>
          <p:nvPr/>
        </p:nvSpPr>
        <p:spPr>
          <a:xfrm>
            <a:off x="1616076" y="61913"/>
            <a:ext cx="8950325" cy="869950"/>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defRPr/>
            </a:pPr>
            <a:r>
              <a:rPr lang="en-GB" sz="3200" dirty="0">
                <a:solidFill>
                  <a:srgbClr val="FFFF00"/>
                </a:solidFill>
                <a:effectLst>
                  <a:outerShdw blurRad="38100" dist="38100" dir="2700000" algn="tl">
                    <a:srgbClr val="C0C0C0"/>
                  </a:outerShdw>
                </a:effectLst>
              </a:rPr>
              <a:t>Agenda of the 48th PAC meeting</a:t>
            </a:r>
          </a:p>
        </p:txBody>
      </p:sp>
      <p:sp>
        <p:nvSpPr>
          <p:cNvPr id="2" name="Прямоугольник 1"/>
          <p:cNvSpPr/>
          <p:nvPr/>
        </p:nvSpPr>
        <p:spPr>
          <a:xfrm>
            <a:off x="1616076" y="931865"/>
            <a:ext cx="8950325" cy="5834697"/>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cxnSp>
        <p:nvCxnSpPr>
          <p:cNvPr id="4" name="Прямая соединительная линия 3"/>
          <p:cNvCxnSpPr>
            <a:stCxn id="2" idx="0"/>
            <a:endCxn id="2" idx="2"/>
          </p:cNvCxnSpPr>
          <p:nvPr/>
        </p:nvCxnSpPr>
        <p:spPr>
          <a:xfrm>
            <a:off x="6091239" y="931865"/>
            <a:ext cx="0" cy="5834697"/>
          </a:xfrm>
          <a:prstGeom prst="lin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9" name="Прямоугольник 8"/>
          <p:cNvSpPr/>
          <p:nvPr/>
        </p:nvSpPr>
        <p:spPr>
          <a:xfrm>
            <a:off x="696686" y="1990596"/>
            <a:ext cx="10900227" cy="3348609"/>
          </a:xfrm>
          <a:prstGeom prst="rect">
            <a:avLst/>
          </a:prstGeom>
          <a:solidFill>
            <a:srgbClr val="FFFF00"/>
          </a:solidFill>
          <a:ln w="47625">
            <a:solidFill>
              <a:srgbClr val="FF9900"/>
            </a:solidFill>
          </a:ln>
        </p:spPr>
        <p:txBody>
          <a:bodyPr wrap="square">
            <a:spAutoFit/>
          </a:bodyPr>
          <a:lstStyle/>
          <a:p>
            <a:pPr algn="ctr">
              <a:lnSpc>
                <a:spcPct val="130000"/>
              </a:lnSpc>
              <a:spcAft>
                <a:spcPts val="1200"/>
              </a:spcAft>
              <a:defRPr/>
            </a:pPr>
            <a:r>
              <a:rPr lang="en-GB" sz="2200" b="1" dirty="0">
                <a:solidFill>
                  <a:srgbClr val="0000FF"/>
                </a:solidFill>
              </a:rPr>
              <a:t>Highlights of the PAC-CMP meeting: </a:t>
            </a:r>
          </a:p>
          <a:p>
            <a:pPr marL="723900" indent="-342900">
              <a:lnSpc>
                <a:spcPct val="130000"/>
              </a:lnSpc>
              <a:spcAft>
                <a:spcPts val="1200"/>
              </a:spcAft>
              <a:buFont typeface="Wingdings" pitchFamily="2" charset="2"/>
              <a:buChar char="ü"/>
              <a:defRPr/>
            </a:pPr>
            <a:r>
              <a:rPr lang="en-GB" sz="2200" b="1" dirty="0">
                <a:solidFill>
                  <a:srgbClr val="0000FF"/>
                </a:solidFill>
              </a:rPr>
              <a:t>Alternative option of</a:t>
            </a:r>
            <a:r>
              <a:rPr lang="en-US" sz="2200" b="1" dirty="0">
                <a:solidFill>
                  <a:srgbClr val="0000FF"/>
                </a:solidFill>
              </a:rPr>
              <a:t> a new </a:t>
            </a:r>
            <a:r>
              <a:rPr lang="en-US" sz="2200" b="1" dirty="0" smtClean="0">
                <a:solidFill>
                  <a:srgbClr val="0000FF"/>
                </a:solidFill>
              </a:rPr>
              <a:t>source of neutron </a:t>
            </a:r>
            <a:r>
              <a:rPr lang="en-US" sz="2200" b="1" dirty="0">
                <a:solidFill>
                  <a:srgbClr val="0000FF"/>
                </a:solidFill>
              </a:rPr>
              <a:t>at </a:t>
            </a:r>
            <a:r>
              <a:rPr lang="en-US" sz="2200" b="1" dirty="0" smtClean="0">
                <a:solidFill>
                  <a:srgbClr val="0000FF"/>
                </a:solidFill>
              </a:rPr>
              <a:t>JINR</a:t>
            </a:r>
          </a:p>
          <a:p>
            <a:pPr marL="723900" indent="-342900">
              <a:lnSpc>
                <a:spcPct val="130000"/>
              </a:lnSpc>
              <a:spcAft>
                <a:spcPts val="1200"/>
              </a:spcAft>
              <a:buFont typeface="Wingdings" pitchFamily="2" charset="2"/>
              <a:buChar char="ü"/>
              <a:defRPr/>
            </a:pPr>
            <a:r>
              <a:rPr lang="en-US" sz="2200" b="1" dirty="0" smtClean="0">
                <a:solidFill>
                  <a:srgbClr val="0000FF"/>
                </a:solidFill>
              </a:rPr>
              <a:t>The </a:t>
            </a:r>
            <a:r>
              <a:rPr lang="en-US" sz="2200" b="1" dirty="0">
                <a:solidFill>
                  <a:srgbClr val="0000FF"/>
                </a:solidFill>
              </a:rPr>
              <a:t>scientific case for JINR’s new </a:t>
            </a:r>
            <a:r>
              <a:rPr lang="en-US" sz="2200" b="1" dirty="0" smtClean="0">
                <a:solidFill>
                  <a:srgbClr val="0000FF"/>
                </a:solidFill>
              </a:rPr>
              <a:t>neutron source</a:t>
            </a:r>
          </a:p>
          <a:p>
            <a:pPr marL="723900" indent="-342900">
              <a:lnSpc>
                <a:spcPct val="130000"/>
              </a:lnSpc>
              <a:spcAft>
                <a:spcPts val="1200"/>
              </a:spcAft>
              <a:buFont typeface="Wingdings" pitchFamily="2" charset="2"/>
              <a:buChar char="ü"/>
              <a:defRPr/>
            </a:pPr>
            <a:r>
              <a:rPr lang="en-US" sz="2200" b="1" dirty="0" smtClean="0">
                <a:solidFill>
                  <a:srgbClr val="0000FF"/>
                </a:solidFill>
              </a:rPr>
              <a:t>Cooperation </a:t>
            </a:r>
            <a:r>
              <a:rPr lang="en-US" sz="2200" b="1" dirty="0">
                <a:solidFill>
                  <a:srgbClr val="0000FF"/>
                </a:solidFill>
              </a:rPr>
              <a:t>between JINR and the National Synchrotron </a:t>
            </a:r>
            <a:r>
              <a:rPr lang="en-US" sz="2200" b="1" dirty="0" smtClean="0">
                <a:solidFill>
                  <a:srgbClr val="0000FF"/>
                </a:solidFill>
              </a:rPr>
              <a:t>Radiation</a:t>
            </a:r>
            <a:br>
              <a:rPr lang="en-US" sz="2200" b="1" dirty="0" smtClean="0">
                <a:solidFill>
                  <a:srgbClr val="0000FF"/>
                </a:solidFill>
              </a:rPr>
            </a:br>
            <a:r>
              <a:rPr lang="en-US" sz="2200" b="1" dirty="0" smtClean="0">
                <a:solidFill>
                  <a:srgbClr val="0000FF"/>
                </a:solidFill>
              </a:rPr>
              <a:t>Centre </a:t>
            </a:r>
            <a:r>
              <a:rPr lang="en-US" sz="2200" b="1" dirty="0">
                <a:solidFill>
                  <a:srgbClr val="0000FF"/>
                </a:solidFill>
              </a:rPr>
              <a:t>SOLARIS</a:t>
            </a:r>
            <a:endParaRPr lang="en-GB" sz="2200" b="1" dirty="0">
              <a:solidFill>
                <a:srgbClr val="0000FF"/>
              </a:solidFill>
            </a:endParaRPr>
          </a:p>
          <a:p>
            <a:pPr marL="723900" indent="-342900">
              <a:lnSpc>
                <a:spcPct val="130000"/>
              </a:lnSpc>
              <a:spcAft>
                <a:spcPts val="1200"/>
              </a:spcAft>
              <a:buFont typeface="Wingdings" pitchFamily="2" charset="2"/>
              <a:buChar char="ü"/>
              <a:defRPr/>
            </a:pPr>
            <a:r>
              <a:rPr lang="en-US" sz="2200" b="1" dirty="0" smtClean="0">
                <a:solidFill>
                  <a:srgbClr val="0000FF"/>
                </a:solidFill>
              </a:rPr>
              <a:t>Reports </a:t>
            </a:r>
            <a:r>
              <a:rPr lang="en-US" sz="2200" b="1" dirty="0">
                <a:solidFill>
                  <a:srgbClr val="0000FF"/>
                </a:solidFill>
              </a:rPr>
              <a:t>and proposals on themes and projects</a:t>
            </a:r>
            <a:endParaRPr lang="en-GB" sz="2200" b="1" dirty="0">
              <a:solidFill>
                <a:srgbClr val="0000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16220" y="86916"/>
            <a:ext cx="10725308" cy="630942"/>
          </a:xfrm>
          <a:prstGeom prst="rect">
            <a:avLst/>
          </a:prstGeom>
        </p:spPr>
        <p:txBody>
          <a:bodyPr wrap="none">
            <a:spAutoFit/>
          </a:bodyPr>
          <a:lstStyle/>
          <a:p>
            <a:r>
              <a:rPr lang="en-US" sz="3500" dirty="0">
                <a:solidFill>
                  <a:schemeClr val="bg1"/>
                </a:solidFill>
                <a:ea typeface="Times New Roman" panose="02020603050405020304" pitchFamily="18" charset="0"/>
              </a:rPr>
              <a:t>A</a:t>
            </a:r>
            <a:r>
              <a:rPr lang="en-US" sz="3500" dirty="0" smtClean="0">
                <a:solidFill>
                  <a:schemeClr val="bg1"/>
                </a:solidFill>
                <a:ea typeface="Times New Roman" panose="02020603050405020304" pitchFamily="18" charset="0"/>
              </a:rPr>
              <a:t> </a:t>
            </a:r>
            <a:r>
              <a:rPr lang="en-US" sz="3500" dirty="0">
                <a:solidFill>
                  <a:schemeClr val="bg1"/>
                </a:solidFill>
                <a:ea typeface="Times New Roman" panose="02020603050405020304" pitchFamily="18" charset="0"/>
              </a:rPr>
              <a:t>new source of neutron at </a:t>
            </a:r>
            <a:r>
              <a:rPr lang="en-US" sz="3500" dirty="0" smtClean="0">
                <a:solidFill>
                  <a:schemeClr val="bg1"/>
                </a:solidFill>
                <a:ea typeface="Times New Roman" panose="02020603050405020304" pitchFamily="18" charset="0"/>
              </a:rPr>
              <a:t>JINR:</a:t>
            </a:r>
            <a:r>
              <a:rPr lang="ru-RU" sz="3500" dirty="0" smtClean="0">
                <a:solidFill>
                  <a:schemeClr val="bg1"/>
                </a:solidFill>
                <a:ea typeface="Times New Roman" panose="02020603050405020304" pitchFamily="18" charset="0"/>
              </a:rPr>
              <a:t> </a:t>
            </a:r>
            <a:r>
              <a:rPr lang="en-GB" sz="3500" dirty="0" smtClean="0">
                <a:solidFill>
                  <a:schemeClr val="bg1"/>
                </a:solidFill>
                <a:ea typeface="Times New Roman" panose="02020603050405020304" pitchFamily="18" charset="0"/>
              </a:rPr>
              <a:t>Suggested timeline</a:t>
            </a:r>
            <a:endParaRPr lang="ru-RU" sz="3500" dirty="0">
              <a:solidFill>
                <a:schemeClr val="bg1"/>
              </a:solidFill>
            </a:endParaRPr>
          </a:p>
        </p:txBody>
      </p:sp>
      <p:sp>
        <p:nvSpPr>
          <p:cNvPr id="3" name="Прямоугольник 2"/>
          <p:cNvSpPr/>
          <p:nvPr/>
        </p:nvSpPr>
        <p:spPr>
          <a:xfrm>
            <a:off x="327007" y="963749"/>
            <a:ext cx="11477064" cy="5586145"/>
          </a:xfrm>
          <a:prstGeom prst="rect">
            <a:avLst/>
          </a:prstGeom>
          <a:solidFill>
            <a:srgbClr val="FFFFE7"/>
          </a:solidFill>
          <a:ln>
            <a:solidFill>
              <a:schemeClr val="bg1">
                <a:lumMod val="75000"/>
              </a:schemeClr>
            </a:solidFill>
          </a:ln>
        </p:spPr>
        <p:txBody>
          <a:bodyPr wrap="square">
            <a:spAutoFit/>
          </a:bodyPr>
          <a:lstStyle/>
          <a:p>
            <a:r>
              <a:rPr lang="en-GB" sz="2100" dirty="0" smtClean="0">
                <a:solidFill>
                  <a:srgbClr val="003399"/>
                </a:solidFill>
                <a:latin typeface="Calibri"/>
                <a:ea typeface="Times New Roman" panose="02020603050405020304" pitchFamily="18" charset="0"/>
              </a:rPr>
              <a:t>The </a:t>
            </a:r>
            <a:r>
              <a:rPr lang="en-GB" sz="2100" dirty="0">
                <a:solidFill>
                  <a:srgbClr val="003399"/>
                </a:solidFill>
                <a:latin typeface="Calibri"/>
                <a:ea typeface="Times New Roman" panose="02020603050405020304" pitchFamily="18" charset="0"/>
              </a:rPr>
              <a:t>suggested timeline of the preparatory phase of JINR’s new neutron source with estimated deadlines includes:</a:t>
            </a:r>
            <a:endParaRPr lang="ru-RU" sz="2100" dirty="0">
              <a:solidFill>
                <a:srgbClr val="003399"/>
              </a:solidFill>
              <a:latin typeface="Calibri"/>
              <a:ea typeface="Times New Roman" panose="02020603050405020304" pitchFamily="18" charset="0"/>
            </a:endParaRPr>
          </a:p>
          <a:p>
            <a:pPr marL="539750" indent="-342900">
              <a:spcBef>
                <a:spcPts val="1800"/>
              </a:spcBef>
              <a:buFont typeface="Arial" panose="020B0604020202020204" pitchFamily="34" charset="0"/>
              <a:buChar char="•"/>
            </a:pPr>
            <a:r>
              <a:rPr lang="en-GB" sz="2100" dirty="0" smtClean="0">
                <a:solidFill>
                  <a:srgbClr val="003399"/>
                </a:solidFill>
                <a:latin typeface="Calibri"/>
                <a:ea typeface="Times New Roman" panose="02020603050405020304" pitchFamily="18" charset="0"/>
              </a:rPr>
              <a:t>establishing </a:t>
            </a:r>
            <a:r>
              <a:rPr lang="en-GB" sz="2100" dirty="0">
                <a:solidFill>
                  <a:srgbClr val="003399"/>
                </a:solidFill>
                <a:latin typeface="Calibri"/>
                <a:ea typeface="Times New Roman" panose="02020603050405020304" pitchFamily="18" charset="0"/>
              </a:rPr>
              <a:t>an </a:t>
            </a:r>
            <a:r>
              <a:rPr lang="en-GB" sz="2100" dirty="0">
                <a:solidFill>
                  <a:srgbClr val="FF0000"/>
                </a:solidFill>
                <a:latin typeface="Calibri"/>
                <a:ea typeface="Times New Roman" panose="02020603050405020304" pitchFamily="18" charset="0"/>
              </a:rPr>
              <a:t>international working group </a:t>
            </a:r>
            <a:r>
              <a:rPr lang="en-GB" sz="2100" dirty="0">
                <a:solidFill>
                  <a:srgbClr val="003399"/>
                </a:solidFill>
                <a:latin typeface="Calibri"/>
                <a:ea typeface="Times New Roman" panose="02020603050405020304" pitchFamily="18" charset="0"/>
              </a:rPr>
              <a:t>(IWG) </a:t>
            </a:r>
            <a:r>
              <a:rPr lang="en-GB" sz="2100" dirty="0">
                <a:solidFill>
                  <a:srgbClr val="FF0000"/>
                </a:solidFill>
                <a:latin typeface="Calibri"/>
                <a:ea typeface="Times New Roman" panose="02020603050405020304" pitchFamily="18" charset="0"/>
              </a:rPr>
              <a:t>in 2018;</a:t>
            </a:r>
            <a:endParaRPr lang="ru-RU" sz="2100" dirty="0">
              <a:solidFill>
                <a:srgbClr val="FF0000"/>
              </a:solidFill>
              <a:latin typeface="Calibri"/>
              <a:ea typeface="Times New Roman" panose="02020603050405020304" pitchFamily="18" charset="0"/>
            </a:endParaRPr>
          </a:p>
          <a:p>
            <a:pPr marL="539750" indent="-342900">
              <a:spcBef>
                <a:spcPts val="1800"/>
              </a:spcBef>
              <a:buFont typeface="Arial" panose="020B0604020202020204" pitchFamily="34" charset="0"/>
              <a:buChar char="•"/>
            </a:pPr>
            <a:r>
              <a:rPr lang="en-GB" sz="2100" dirty="0" smtClean="0">
                <a:solidFill>
                  <a:srgbClr val="003399"/>
                </a:solidFill>
                <a:latin typeface="Calibri"/>
                <a:ea typeface="Times New Roman" panose="02020603050405020304" pitchFamily="18" charset="0"/>
              </a:rPr>
              <a:t>organizing </a:t>
            </a:r>
            <a:r>
              <a:rPr lang="en-GB" sz="2100" dirty="0">
                <a:solidFill>
                  <a:srgbClr val="FF0000"/>
                </a:solidFill>
                <a:latin typeface="Calibri"/>
                <a:ea typeface="Times New Roman" panose="02020603050405020304" pitchFamily="18" charset="0"/>
              </a:rPr>
              <a:t>international workshops </a:t>
            </a:r>
            <a:r>
              <a:rPr lang="en-GB" sz="2100" dirty="0">
                <a:solidFill>
                  <a:srgbClr val="003399"/>
                </a:solidFill>
                <a:latin typeface="Calibri"/>
                <a:ea typeface="Times New Roman" panose="02020603050405020304" pitchFamily="18" charset="0"/>
              </a:rPr>
              <a:t>by FLNP and scientifically coordinated by the IWG from</a:t>
            </a:r>
            <a:r>
              <a:rPr lang="en-GB" sz="2100" dirty="0">
                <a:solidFill>
                  <a:srgbClr val="FF0000"/>
                </a:solidFill>
                <a:latin typeface="Calibri"/>
                <a:ea typeface="Times New Roman" panose="02020603050405020304" pitchFamily="18" charset="0"/>
              </a:rPr>
              <a:t> 2018 until the conceptual design report will be concluded;</a:t>
            </a:r>
            <a:endParaRPr lang="ru-RU" sz="2100" dirty="0">
              <a:solidFill>
                <a:srgbClr val="FF0000"/>
              </a:solidFill>
              <a:latin typeface="Calibri"/>
              <a:ea typeface="Times New Roman" panose="02020603050405020304" pitchFamily="18" charset="0"/>
            </a:endParaRPr>
          </a:p>
          <a:p>
            <a:pPr marL="539750" indent="-342900">
              <a:spcBef>
                <a:spcPts val="1800"/>
              </a:spcBef>
              <a:buFont typeface="Arial" panose="020B0604020202020204" pitchFamily="34" charset="0"/>
              <a:buChar char="•"/>
            </a:pPr>
            <a:r>
              <a:rPr lang="en-GB" sz="2100" dirty="0" smtClean="0">
                <a:solidFill>
                  <a:srgbClr val="003399"/>
                </a:solidFill>
                <a:latin typeface="Calibri"/>
                <a:ea typeface="Times New Roman" panose="02020603050405020304" pitchFamily="18" charset="0"/>
              </a:rPr>
              <a:t>publishing </a:t>
            </a:r>
            <a:r>
              <a:rPr lang="en-GB" sz="2100" dirty="0">
                <a:solidFill>
                  <a:srgbClr val="003399"/>
                </a:solidFill>
                <a:latin typeface="Calibri"/>
                <a:ea typeface="Times New Roman" panose="02020603050405020304" pitchFamily="18" charset="0"/>
              </a:rPr>
              <a:t>a short (up to 50 pages) </a:t>
            </a:r>
            <a:r>
              <a:rPr lang="en-GB" sz="2100" dirty="0">
                <a:solidFill>
                  <a:srgbClr val="FF0000"/>
                </a:solidFill>
                <a:latin typeface="Calibri"/>
                <a:ea typeface="Times New Roman" panose="02020603050405020304" pitchFamily="18" charset="0"/>
              </a:rPr>
              <a:t>kick-off document</a:t>
            </a:r>
            <a:r>
              <a:rPr lang="en-GB" sz="2100" dirty="0">
                <a:solidFill>
                  <a:srgbClr val="003399"/>
                </a:solidFill>
                <a:latin typeface="Calibri"/>
                <a:ea typeface="Times New Roman" panose="02020603050405020304" pitchFamily="18" charset="0"/>
              </a:rPr>
              <a:t> elaborated by the IWG on the idea of the new facility until </a:t>
            </a:r>
            <a:r>
              <a:rPr lang="en-GB" sz="2100" dirty="0">
                <a:solidFill>
                  <a:srgbClr val="FF0000"/>
                </a:solidFill>
                <a:latin typeface="Calibri"/>
                <a:ea typeface="Times New Roman" panose="02020603050405020304" pitchFamily="18" charset="0"/>
              </a:rPr>
              <a:t>mid-2019;</a:t>
            </a:r>
            <a:endParaRPr lang="ru-RU" sz="2100" dirty="0">
              <a:solidFill>
                <a:srgbClr val="FF0000"/>
              </a:solidFill>
              <a:latin typeface="Calibri"/>
              <a:ea typeface="Times New Roman" panose="02020603050405020304" pitchFamily="18" charset="0"/>
            </a:endParaRPr>
          </a:p>
          <a:p>
            <a:pPr marL="539750" indent="-342900">
              <a:spcBef>
                <a:spcPts val="1800"/>
              </a:spcBef>
              <a:buFont typeface="Arial" panose="020B0604020202020204" pitchFamily="34" charset="0"/>
              <a:buChar char="•"/>
            </a:pPr>
            <a:r>
              <a:rPr lang="en-GB" sz="2100" dirty="0" smtClean="0">
                <a:solidFill>
                  <a:srgbClr val="003399"/>
                </a:solidFill>
                <a:latin typeface="Calibri"/>
                <a:ea typeface="Times New Roman" panose="02020603050405020304" pitchFamily="18" charset="0"/>
              </a:rPr>
              <a:t>elaborating </a:t>
            </a:r>
            <a:r>
              <a:rPr lang="en-GB" sz="2100" dirty="0">
                <a:solidFill>
                  <a:srgbClr val="003399"/>
                </a:solidFill>
                <a:latin typeface="Calibri"/>
                <a:ea typeface="Times New Roman" panose="02020603050405020304" pitchFamily="18" charset="0"/>
              </a:rPr>
              <a:t>and publishing a detailed</a:t>
            </a:r>
            <a:r>
              <a:rPr lang="en-GB" sz="2100" dirty="0">
                <a:solidFill>
                  <a:srgbClr val="FF0000"/>
                </a:solidFill>
                <a:latin typeface="Calibri"/>
                <a:ea typeface="Times New Roman" panose="02020603050405020304" pitchFamily="18" charset="0"/>
              </a:rPr>
              <a:t> scientific case </a:t>
            </a:r>
            <a:r>
              <a:rPr lang="en-GB" sz="2100" dirty="0">
                <a:solidFill>
                  <a:srgbClr val="003399"/>
                </a:solidFill>
                <a:latin typeface="Calibri"/>
                <a:ea typeface="Times New Roman" panose="02020603050405020304" pitchFamily="18" charset="0"/>
              </a:rPr>
              <a:t>until </a:t>
            </a:r>
            <a:r>
              <a:rPr lang="en-GB" sz="2100" dirty="0">
                <a:solidFill>
                  <a:srgbClr val="FF0000"/>
                </a:solidFill>
                <a:latin typeface="Calibri"/>
                <a:ea typeface="Times New Roman" panose="02020603050405020304" pitchFamily="18" charset="0"/>
              </a:rPr>
              <a:t>early 2020;</a:t>
            </a:r>
            <a:endParaRPr lang="ru-RU" sz="2100" dirty="0">
              <a:solidFill>
                <a:srgbClr val="FF0000"/>
              </a:solidFill>
              <a:latin typeface="Calibri"/>
              <a:ea typeface="Times New Roman" panose="02020603050405020304" pitchFamily="18" charset="0"/>
            </a:endParaRPr>
          </a:p>
          <a:p>
            <a:pPr marL="539750" indent="-342900">
              <a:spcBef>
                <a:spcPts val="1800"/>
              </a:spcBef>
              <a:buFont typeface="Arial" panose="020B0604020202020204" pitchFamily="34" charset="0"/>
              <a:buChar char="•"/>
            </a:pPr>
            <a:r>
              <a:rPr lang="en-GB" sz="2100" dirty="0" smtClean="0">
                <a:solidFill>
                  <a:srgbClr val="003399"/>
                </a:solidFill>
                <a:latin typeface="Calibri"/>
                <a:ea typeface="Times New Roman" panose="02020603050405020304" pitchFamily="18" charset="0"/>
              </a:rPr>
              <a:t>elaborating </a:t>
            </a:r>
            <a:r>
              <a:rPr lang="en-GB" sz="2100" dirty="0">
                <a:solidFill>
                  <a:srgbClr val="003399"/>
                </a:solidFill>
                <a:latin typeface="Calibri"/>
                <a:ea typeface="Times New Roman" panose="02020603050405020304" pitchFamily="18" charset="0"/>
              </a:rPr>
              <a:t>a detailed </a:t>
            </a:r>
            <a:r>
              <a:rPr lang="en-GB" sz="2100" dirty="0">
                <a:solidFill>
                  <a:srgbClr val="FF0000"/>
                </a:solidFill>
                <a:latin typeface="Calibri"/>
                <a:ea typeface="Times New Roman" panose="02020603050405020304" pitchFamily="18" charset="0"/>
              </a:rPr>
              <a:t>conceptual design repor</a:t>
            </a:r>
            <a:r>
              <a:rPr lang="en-GB" sz="2100" dirty="0">
                <a:solidFill>
                  <a:srgbClr val="003399"/>
                </a:solidFill>
                <a:latin typeface="Calibri"/>
                <a:ea typeface="Times New Roman" panose="02020603050405020304" pitchFamily="18" charset="0"/>
              </a:rPr>
              <a:t>t until the </a:t>
            </a:r>
            <a:r>
              <a:rPr lang="en-GB" sz="2100" dirty="0">
                <a:solidFill>
                  <a:srgbClr val="FF0000"/>
                </a:solidFill>
                <a:latin typeface="Calibri"/>
                <a:ea typeface="Times New Roman" panose="02020603050405020304" pitchFamily="18" charset="0"/>
              </a:rPr>
              <a:t>end of 2020;</a:t>
            </a:r>
            <a:endParaRPr lang="ru-RU" sz="2100" dirty="0">
              <a:solidFill>
                <a:srgbClr val="FF0000"/>
              </a:solidFill>
              <a:latin typeface="Calibri"/>
              <a:ea typeface="Times New Roman" panose="02020603050405020304" pitchFamily="18" charset="0"/>
            </a:endParaRPr>
          </a:p>
          <a:p>
            <a:pPr marL="539750" indent="-342900">
              <a:spcBef>
                <a:spcPts val="1800"/>
              </a:spcBef>
              <a:buFont typeface="Arial" panose="020B0604020202020204" pitchFamily="34" charset="0"/>
              <a:buChar char="•"/>
            </a:pPr>
            <a:r>
              <a:rPr lang="en-GB" sz="2100" dirty="0" smtClean="0">
                <a:solidFill>
                  <a:srgbClr val="003399"/>
                </a:solidFill>
                <a:latin typeface="Calibri"/>
                <a:ea typeface="Times New Roman" panose="02020603050405020304" pitchFamily="18" charset="0"/>
              </a:rPr>
              <a:t>elaborating </a:t>
            </a:r>
            <a:r>
              <a:rPr lang="en-GB" sz="2100" dirty="0">
                <a:solidFill>
                  <a:srgbClr val="003399"/>
                </a:solidFill>
                <a:latin typeface="Calibri"/>
                <a:ea typeface="Times New Roman" panose="02020603050405020304" pitchFamily="18" charset="0"/>
              </a:rPr>
              <a:t>the </a:t>
            </a:r>
            <a:r>
              <a:rPr lang="en-GB" sz="2100" dirty="0">
                <a:solidFill>
                  <a:srgbClr val="FF0000"/>
                </a:solidFill>
                <a:latin typeface="Calibri"/>
                <a:ea typeface="Times New Roman" panose="02020603050405020304" pitchFamily="18" charset="0"/>
              </a:rPr>
              <a:t>administrative and financial </a:t>
            </a:r>
            <a:r>
              <a:rPr lang="en-GB" sz="2100" dirty="0">
                <a:solidFill>
                  <a:srgbClr val="003399"/>
                </a:solidFill>
                <a:latin typeface="Calibri"/>
                <a:ea typeface="Times New Roman" panose="02020603050405020304" pitchFamily="18" charset="0"/>
              </a:rPr>
              <a:t>model for the construction, commissioning, operation and decommissioning phases until </a:t>
            </a:r>
            <a:r>
              <a:rPr lang="en-GB" sz="2100" dirty="0">
                <a:solidFill>
                  <a:srgbClr val="FF0000"/>
                </a:solidFill>
                <a:latin typeface="Calibri"/>
                <a:ea typeface="Times New Roman" panose="02020603050405020304" pitchFamily="18" charset="0"/>
              </a:rPr>
              <a:t>2021;</a:t>
            </a:r>
            <a:endParaRPr lang="ru-RU" sz="2100" dirty="0">
              <a:solidFill>
                <a:srgbClr val="FF0000"/>
              </a:solidFill>
              <a:latin typeface="Calibri"/>
              <a:ea typeface="Times New Roman" panose="02020603050405020304" pitchFamily="18" charset="0"/>
            </a:endParaRPr>
          </a:p>
          <a:p>
            <a:pPr marL="539750" indent="-342900">
              <a:spcBef>
                <a:spcPts val="1800"/>
              </a:spcBef>
              <a:buFont typeface="Arial" panose="020B0604020202020204" pitchFamily="34" charset="0"/>
              <a:buChar char="•"/>
            </a:pPr>
            <a:r>
              <a:rPr lang="en-GB" sz="2100" dirty="0" smtClean="0">
                <a:solidFill>
                  <a:srgbClr val="FF0000"/>
                </a:solidFill>
                <a:latin typeface="Calibri"/>
                <a:ea typeface="Times New Roman" panose="02020603050405020304" pitchFamily="18" charset="0"/>
              </a:rPr>
              <a:t>taking </a:t>
            </a:r>
            <a:r>
              <a:rPr lang="en-GB" sz="2100" dirty="0">
                <a:solidFill>
                  <a:srgbClr val="FF0000"/>
                </a:solidFill>
                <a:latin typeface="Calibri"/>
                <a:ea typeface="Times New Roman" panose="02020603050405020304" pitchFamily="18" charset="0"/>
              </a:rPr>
              <a:t>decision </a:t>
            </a:r>
            <a:r>
              <a:rPr lang="en-GB" sz="2100" dirty="0">
                <a:solidFill>
                  <a:srgbClr val="003399"/>
                </a:solidFill>
                <a:latin typeface="Calibri"/>
                <a:ea typeface="Times New Roman" panose="02020603050405020304" pitchFamily="18" charset="0"/>
              </a:rPr>
              <a:t>on the construction of the new facility until </a:t>
            </a:r>
            <a:r>
              <a:rPr lang="en-GB" sz="2100" dirty="0">
                <a:solidFill>
                  <a:srgbClr val="FF0000"/>
                </a:solidFill>
                <a:latin typeface="Calibri"/>
                <a:ea typeface="Times New Roman" panose="02020603050405020304" pitchFamily="18" charset="0"/>
              </a:rPr>
              <a:t>2023</a:t>
            </a:r>
            <a:r>
              <a:rPr lang="en-GB" sz="2100" dirty="0" smtClean="0">
                <a:solidFill>
                  <a:srgbClr val="FF0000"/>
                </a:solidFill>
                <a:latin typeface="Calibri"/>
                <a:ea typeface="Times New Roman" panose="02020603050405020304" pitchFamily="18" charset="0"/>
              </a:rPr>
              <a:t>.</a:t>
            </a:r>
            <a:endParaRPr lang="ru-RU" sz="2100" dirty="0">
              <a:solidFill>
                <a:srgbClr val="FF0000"/>
              </a:solidFill>
              <a:latin typeface="Calibri"/>
              <a:ea typeface="Times New Roman" panose="02020603050405020304" pitchFamily="18" charset="0"/>
            </a:endParaRPr>
          </a:p>
        </p:txBody>
      </p:sp>
    </p:spTree>
    <p:extLst>
      <p:ext uri="{BB962C8B-B14F-4D97-AF65-F5344CB8AC3E}">
        <p14:creationId xmlns:p14="http://schemas.microsoft.com/office/powerpoint/2010/main" val="425517193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1"/>
          <p:cNvPicPr>
            <a:picLocks noChangeAspect="1"/>
          </p:cNvPicPr>
          <p:nvPr/>
        </p:nvPicPr>
        <p:blipFill rotWithShape="1">
          <a:blip r:embed="rId2"/>
          <a:srcRect t="13248" r="10738" b="13248"/>
          <a:stretch/>
        </p:blipFill>
        <p:spPr bwMode="auto">
          <a:xfrm>
            <a:off x="5741988" y="1673227"/>
            <a:ext cx="6156117" cy="3584575"/>
          </a:xfrm>
          <a:prstGeom prst="rect">
            <a:avLst/>
          </a:prstGeom>
          <a:noFill/>
          <a:ln w="9525">
            <a:noFill/>
            <a:miter lim="800000"/>
            <a:headEnd/>
            <a:tailEnd/>
          </a:ln>
        </p:spPr>
      </p:pic>
      <p:sp>
        <p:nvSpPr>
          <p:cNvPr id="10" name="Прямоугольник 6"/>
          <p:cNvSpPr>
            <a:spLocks noChangeArrowheads="1"/>
          </p:cNvSpPr>
          <p:nvPr/>
        </p:nvSpPr>
        <p:spPr bwMode="auto">
          <a:xfrm>
            <a:off x="7224713" y="1035052"/>
            <a:ext cx="4525598" cy="461665"/>
          </a:xfrm>
          <a:prstGeom prst="rect">
            <a:avLst/>
          </a:prstGeom>
          <a:noFill/>
          <a:ln w="9525">
            <a:noFill/>
            <a:miter lim="800000"/>
            <a:headEnd/>
            <a:tailEnd/>
          </a:ln>
        </p:spPr>
        <p:txBody>
          <a:bodyPr wrap="none">
            <a:spAutoFit/>
          </a:bodyPr>
          <a:lstStyle/>
          <a:p>
            <a:r>
              <a:rPr lang="en-US" sz="2400" b="1" dirty="0">
                <a:solidFill>
                  <a:prstClr val="black"/>
                </a:solidFill>
                <a:latin typeface="+mj-lt"/>
                <a:cs typeface="Times New Roman" pitchFamily="18" charset="0"/>
              </a:rPr>
              <a:t> </a:t>
            </a:r>
            <a:r>
              <a:rPr lang="en-US" sz="2400" b="1" dirty="0">
                <a:solidFill>
                  <a:srgbClr val="002060"/>
                </a:solidFill>
                <a:latin typeface="+mj-lt"/>
                <a:cs typeface="Times New Roman" pitchFamily="18" charset="0"/>
              </a:rPr>
              <a:t>Optimal variant of the source</a:t>
            </a:r>
            <a:endParaRPr lang="ru-RU" sz="2400" b="1" dirty="0">
              <a:solidFill>
                <a:srgbClr val="002060"/>
              </a:solidFill>
              <a:latin typeface="+mj-lt"/>
              <a:cs typeface="Times New Roman" pitchFamily="18" charset="0"/>
            </a:endParaRPr>
          </a:p>
        </p:txBody>
      </p:sp>
      <p:sp>
        <p:nvSpPr>
          <p:cNvPr id="11" name="Прямоугольник 10"/>
          <p:cNvSpPr/>
          <p:nvPr/>
        </p:nvSpPr>
        <p:spPr>
          <a:xfrm>
            <a:off x="6610351" y="5601386"/>
            <a:ext cx="5448300" cy="646331"/>
          </a:xfrm>
          <a:prstGeom prst="rect">
            <a:avLst/>
          </a:prstGeom>
        </p:spPr>
        <p:txBody>
          <a:bodyPr wrap="square">
            <a:spAutoFit/>
          </a:bodyPr>
          <a:lstStyle/>
          <a:p>
            <a:pPr algn="ctr"/>
            <a:r>
              <a:rPr lang="en-US" dirty="0">
                <a:solidFill>
                  <a:srgbClr val="002060"/>
                </a:solidFill>
                <a:latin typeface="+mj-lt"/>
              </a:rPr>
              <a:t>Evaluation model of a booster with a rotating tungsten target and plutonium dioxide core.</a:t>
            </a:r>
            <a:endParaRPr lang="ru-RU" dirty="0">
              <a:solidFill>
                <a:srgbClr val="002060"/>
              </a:solidFill>
              <a:latin typeface="+mj-lt"/>
              <a:cs typeface="Times New Roman" pitchFamily="18" charset="0"/>
            </a:endParaRPr>
          </a:p>
        </p:txBody>
      </p:sp>
      <p:sp>
        <p:nvSpPr>
          <p:cNvPr id="12" name="Прямоугольник 11"/>
          <p:cNvSpPr/>
          <p:nvPr/>
        </p:nvSpPr>
        <p:spPr>
          <a:xfrm>
            <a:off x="323849" y="1012389"/>
            <a:ext cx="5505451" cy="3785652"/>
          </a:xfrm>
          <a:prstGeom prst="rect">
            <a:avLst/>
          </a:prstGeom>
        </p:spPr>
        <p:txBody>
          <a:bodyPr wrap="square">
            <a:spAutoFit/>
          </a:bodyPr>
          <a:lstStyle/>
          <a:p>
            <a:pPr>
              <a:lnSpc>
                <a:spcPct val="150000"/>
              </a:lnSpc>
              <a:spcAft>
                <a:spcPts val="0"/>
              </a:spcAft>
            </a:pPr>
            <a:r>
              <a:rPr lang="en-GB" sz="2000" dirty="0">
                <a:solidFill>
                  <a:srgbClr val="002060"/>
                </a:solidFill>
                <a:ea typeface="Times New Roman" panose="02020603050405020304" pitchFamily="18" charset="0"/>
              </a:rPr>
              <a:t>The PAC heard with interest the report on an alternative option for the development of a new source of neutrons at JINR, presented by </a:t>
            </a:r>
            <a:r>
              <a:rPr lang="en-GB" sz="2000" b="1" dirty="0">
                <a:solidFill>
                  <a:srgbClr val="0000FF"/>
                </a:solidFill>
                <a:ea typeface="Times New Roman" panose="02020603050405020304" pitchFamily="18" charset="0"/>
              </a:rPr>
              <a:t>Yu. </a:t>
            </a:r>
            <a:r>
              <a:rPr lang="en-GB" sz="2000" b="1" dirty="0" err="1">
                <a:solidFill>
                  <a:srgbClr val="0000FF"/>
                </a:solidFill>
                <a:ea typeface="Times New Roman" panose="02020603050405020304" pitchFamily="18" charset="0"/>
              </a:rPr>
              <a:t>Pepelyshev</a:t>
            </a:r>
            <a:r>
              <a:rPr lang="en-GB" sz="2000" b="1" dirty="0">
                <a:solidFill>
                  <a:srgbClr val="0000FF"/>
                </a:solidFill>
                <a:ea typeface="Times New Roman" panose="02020603050405020304" pitchFamily="18" charset="0"/>
              </a:rPr>
              <a:t>. </a:t>
            </a:r>
            <a:r>
              <a:rPr lang="en-GB" sz="2000" dirty="0">
                <a:solidFill>
                  <a:srgbClr val="002060"/>
                </a:solidFill>
                <a:ea typeface="Times New Roman" panose="02020603050405020304" pitchFamily="18" charset="0"/>
              </a:rPr>
              <a:t>The physical scheme of the source is based on a subcritical booster with a plutonium dioxide core giving a </a:t>
            </a:r>
            <a:r>
              <a:rPr lang="en-US" sz="2000" dirty="0">
                <a:solidFill>
                  <a:srgbClr val="002060"/>
                </a:solidFill>
                <a:ea typeface="Times New Roman" panose="02020603050405020304" pitchFamily="18" charset="0"/>
              </a:rPr>
              <a:t>criticality level</a:t>
            </a:r>
            <a:r>
              <a:rPr lang="en-GB" sz="2000" dirty="0">
                <a:solidFill>
                  <a:srgbClr val="002060"/>
                </a:solidFill>
                <a:ea typeface="Times New Roman" panose="02020603050405020304" pitchFamily="18" charset="0"/>
              </a:rPr>
              <a:t> of no more than 0.98 and a non-multiplying tungsten target.</a:t>
            </a:r>
            <a:endParaRPr lang="ru-RU" sz="2000" dirty="0">
              <a:solidFill>
                <a:srgbClr val="002060"/>
              </a:solidFill>
              <a:ea typeface="Times New Roman" panose="02020603050405020304" pitchFamily="18" charset="0"/>
              <a:cs typeface="Times New Roman" panose="02020603050405020304" pitchFamily="18" charset="0"/>
            </a:endParaRPr>
          </a:p>
        </p:txBody>
      </p:sp>
      <p:sp>
        <p:nvSpPr>
          <p:cNvPr id="13" name="Прямоугольник 12"/>
          <p:cNvSpPr/>
          <p:nvPr/>
        </p:nvSpPr>
        <p:spPr>
          <a:xfrm>
            <a:off x="285751" y="4780688"/>
            <a:ext cx="6096000" cy="1754326"/>
          </a:xfrm>
          <a:prstGeom prst="rect">
            <a:avLst/>
          </a:prstGeom>
        </p:spPr>
        <p:txBody>
          <a:bodyPr>
            <a:spAutoFit/>
          </a:bodyPr>
          <a:lstStyle/>
          <a:p>
            <a:pPr algn="just">
              <a:lnSpc>
                <a:spcPct val="150000"/>
              </a:lnSpc>
              <a:spcAft>
                <a:spcPts val="0"/>
              </a:spcAft>
            </a:pPr>
            <a:r>
              <a:rPr lang="en-GB" u="sng" dirty="0">
                <a:solidFill>
                  <a:srgbClr val="C00000"/>
                </a:solidFill>
                <a:ea typeface="Times New Roman" panose="02020603050405020304" pitchFamily="18" charset="0"/>
              </a:rPr>
              <a:t>Recommendation.</a:t>
            </a:r>
            <a:r>
              <a:rPr lang="en-GB" dirty="0">
                <a:solidFill>
                  <a:srgbClr val="C00000"/>
                </a:solidFill>
                <a:ea typeface="Times New Roman" panose="02020603050405020304" pitchFamily="18" charset="0"/>
              </a:rPr>
              <a:t> The PAC recommends that the work on the development of the general concept of a new neutron source on the basis of the presented physical models be continued.</a:t>
            </a:r>
            <a:endParaRPr lang="ru-RU" dirty="0">
              <a:solidFill>
                <a:srgbClr val="C00000"/>
              </a:solidFill>
              <a:ea typeface="Times New Roman" panose="02020603050405020304" pitchFamily="18" charset="0"/>
              <a:cs typeface="Times New Roman" panose="02020603050405020304" pitchFamily="18" charset="0"/>
            </a:endParaRPr>
          </a:p>
        </p:txBody>
      </p:sp>
      <p:sp>
        <p:nvSpPr>
          <p:cNvPr id="14" name="Прямоугольник 13"/>
          <p:cNvSpPr/>
          <p:nvPr/>
        </p:nvSpPr>
        <p:spPr>
          <a:xfrm>
            <a:off x="876300" y="38100"/>
            <a:ext cx="10725151" cy="692497"/>
          </a:xfrm>
          <a:prstGeom prst="rect">
            <a:avLst/>
          </a:prstGeom>
        </p:spPr>
        <p:txBody>
          <a:bodyPr wrap="square">
            <a:spAutoFit/>
          </a:bodyPr>
          <a:lstStyle/>
          <a:p>
            <a:pPr marL="381000" algn="ctr">
              <a:lnSpc>
                <a:spcPct val="130000"/>
              </a:lnSpc>
              <a:spcAft>
                <a:spcPts val="1200"/>
              </a:spcAft>
              <a:defRPr/>
            </a:pPr>
            <a:r>
              <a:rPr lang="en-GB" sz="3000" b="1" dirty="0">
                <a:solidFill>
                  <a:schemeClr val="bg1"/>
                </a:solidFill>
              </a:rPr>
              <a:t>Alternative option of</a:t>
            </a:r>
            <a:r>
              <a:rPr lang="en-US" sz="3000" b="1" dirty="0">
                <a:solidFill>
                  <a:schemeClr val="bg1"/>
                </a:solidFill>
              </a:rPr>
              <a:t> a new source of neutron at JINR</a:t>
            </a:r>
          </a:p>
        </p:txBody>
      </p:sp>
    </p:spTree>
    <p:extLst>
      <p:ext uri="{BB962C8B-B14F-4D97-AF65-F5344CB8AC3E}">
        <p14:creationId xmlns:p14="http://schemas.microsoft.com/office/powerpoint/2010/main" val="2923932225"/>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6778171" y="1248227"/>
            <a:ext cx="5210629" cy="2931886"/>
          </a:xfrm>
          <a:prstGeom prst="rect">
            <a:avLst/>
          </a:prstGeom>
          <a:solidFill>
            <a:srgbClr val="E4E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533400" y="134035"/>
            <a:ext cx="11296651" cy="523220"/>
          </a:xfrm>
          <a:prstGeom prst="rect">
            <a:avLst/>
          </a:prstGeom>
        </p:spPr>
        <p:txBody>
          <a:bodyPr wrap="square">
            <a:spAutoFit/>
          </a:bodyPr>
          <a:lstStyle/>
          <a:p>
            <a:pPr algn="ctr"/>
            <a:r>
              <a:rPr lang="en-GB" sz="2800" b="1" dirty="0">
                <a:solidFill>
                  <a:schemeClr val="bg1"/>
                </a:solidFill>
                <a:ea typeface="Times New Roman" panose="02020603050405020304" pitchFamily="18" charset="0"/>
              </a:rPr>
              <a:t>Development of the scientific case for JINR’s new neutron source</a:t>
            </a:r>
            <a:endParaRPr lang="ru-RU" sz="2800" dirty="0">
              <a:solidFill>
                <a:schemeClr val="bg1"/>
              </a:solidFill>
            </a:endParaRPr>
          </a:p>
        </p:txBody>
      </p:sp>
      <p:sp>
        <p:nvSpPr>
          <p:cNvPr id="4" name="Прямоугольник 3"/>
          <p:cNvSpPr/>
          <p:nvPr/>
        </p:nvSpPr>
        <p:spPr>
          <a:xfrm>
            <a:off x="299357" y="1223700"/>
            <a:ext cx="6096000" cy="4893647"/>
          </a:xfrm>
          <a:prstGeom prst="rect">
            <a:avLst/>
          </a:prstGeom>
        </p:spPr>
        <p:txBody>
          <a:bodyPr>
            <a:spAutoFit/>
          </a:bodyPr>
          <a:lstStyle/>
          <a:p>
            <a:pPr algn="just">
              <a:lnSpc>
                <a:spcPct val="130000"/>
              </a:lnSpc>
              <a:spcAft>
                <a:spcPts val="0"/>
              </a:spcAft>
            </a:pPr>
            <a:r>
              <a:rPr lang="en-GB" sz="2000" dirty="0">
                <a:solidFill>
                  <a:srgbClr val="002060"/>
                </a:solidFill>
                <a:ea typeface="Times New Roman" panose="02020603050405020304" pitchFamily="18" charset="0"/>
              </a:rPr>
              <a:t> </a:t>
            </a:r>
            <a:r>
              <a:rPr lang="en-GB" sz="2000" dirty="0" smtClean="0">
                <a:solidFill>
                  <a:srgbClr val="002060"/>
                </a:solidFill>
                <a:ea typeface="Times New Roman" panose="02020603050405020304" pitchFamily="18" charset="0"/>
              </a:rPr>
              <a:t>     The PAC took note of the report on a scientific programme in nuclear physics being proposed for a new JINR’s neutron source</a:t>
            </a:r>
            <a:r>
              <a:rPr lang="en-US" sz="2000" dirty="0" smtClean="0">
                <a:solidFill>
                  <a:srgbClr val="002060"/>
                </a:solidFill>
                <a:ea typeface="Times New Roman" panose="02020603050405020304" pitchFamily="18" charset="0"/>
              </a:rPr>
              <a:t> as presented by </a:t>
            </a:r>
            <a:r>
              <a:rPr lang="en-US" sz="2000" b="1" dirty="0" smtClean="0">
                <a:solidFill>
                  <a:srgbClr val="0000FF"/>
                </a:solidFill>
                <a:ea typeface="Times New Roman" panose="02020603050405020304" pitchFamily="18" charset="0"/>
              </a:rPr>
              <a:t>E. </a:t>
            </a:r>
            <a:r>
              <a:rPr lang="en-US" sz="2000" b="1" dirty="0" err="1" smtClean="0">
                <a:solidFill>
                  <a:srgbClr val="0000FF"/>
                </a:solidFill>
                <a:ea typeface="Times New Roman" panose="02020603050405020304" pitchFamily="18" charset="0"/>
              </a:rPr>
              <a:t>Lychagin</a:t>
            </a:r>
            <a:r>
              <a:rPr lang="en-GB" sz="2000" b="1" dirty="0" smtClean="0">
                <a:solidFill>
                  <a:srgbClr val="0000FF"/>
                </a:solidFill>
                <a:ea typeface="Times New Roman" panose="02020603050405020304" pitchFamily="18" charset="0"/>
              </a:rPr>
              <a:t>.</a:t>
            </a:r>
          </a:p>
          <a:p>
            <a:pPr algn="just">
              <a:lnSpc>
                <a:spcPct val="130000"/>
              </a:lnSpc>
              <a:spcAft>
                <a:spcPts val="0"/>
              </a:spcAft>
            </a:pPr>
            <a:r>
              <a:rPr lang="en-GB" sz="2000" dirty="0">
                <a:solidFill>
                  <a:srgbClr val="002060"/>
                </a:solidFill>
                <a:ea typeface="Times New Roman" panose="02020603050405020304" pitchFamily="18" charset="0"/>
              </a:rPr>
              <a:t> </a:t>
            </a:r>
            <a:r>
              <a:rPr lang="en-GB" sz="2000" dirty="0" smtClean="0">
                <a:solidFill>
                  <a:srgbClr val="002060"/>
                </a:solidFill>
                <a:ea typeface="Times New Roman" panose="02020603050405020304" pitchFamily="18" charset="0"/>
              </a:rPr>
              <a:t>      The PAC notes that very cold and </a:t>
            </a:r>
            <a:r>
              <a:rPr lang="en-GB" sz="2000" dirty="0" err="1" smtClean="0">
                <a:solidFill>
                  <a:srgbClr val="002060"/>
                </a:solidFill>
                <a:ea typeface="Times New Roman" panose="02020603050405020304" pitchFamily="18" charset="0"/>
              </a:rPr>
              <a:t>ultracold</a:t>
            </a:r>
            <a:r>
              <a:rPr lang="en-GB" sz="2000" dirty="0" smtClean="0">
                <a:solidFill>
                  <a:srgbClr val="002060"/>
                </a:solidFill>
                <a:ea typeface="Times New Roman" panose="02020603050405020304" pitchFamily="18" charset="0"/>
              </a:rPr>
              <a:t> neutrons are of great interest for fundamental physics research</a:t>
            </a:r>
            <a:r>
              <a:rPr lang="en-US" sz="2000" dirty="0" smtClean="0">
                <a:solidFill>
                  <a:srgbClr val="002060"/>
                </a:solidFill>
                <a:ea typeface="Times New Roman" panose="02020603050405020304" pitchFamily="18" charset="0"/>
              </a:rPr>
              <a:t>. At the same time, the scientific case for use of these neutrons for condensed matter studies should be elaborated.</a:t>
            </a:r>
            <a:r>
              <a:rPr lang="en-GB" sz="2000" dirty="0" smtClean="0">
                <a:solidFill>
                  <a:srgbClr val="002060"/>
                </a:solidFill>
                <a:ea typeface="Times New Roman" panose="02020603050405020304" pitchFamily="18" charset="0"/>
              </a:rPr>
              <a:t> In this regard, the PAC considers it necessary to</a:t>
            </a:r>
            <a:r>
              <a:rPr lang="en-US" sz="2000" dirty="0" smtClean="0">
                <a:solidFill>
                  <a:srgbClr val="002060"/>
                </a:solidFill>
                <a:ea typeface="Times New Roman" panose="02020603050405020304" pitchFamily="18" charset="0"/>
              </a:rPr>
              <a:t> continue discussions about </a:t>
            </a:r>
            <a:r>
              <a:rPr lang="en-US" sz="2000" dirty="0" err="1" smtClean="0">
                <a:solidFill>
                  <a:srgbClr val="002060"/>
                </a:solidFill>
                <a:ea typeface="Times New Roman" panose="02020603050405020304" pitchFamily="18" charset="0"/>
              </a:rPr>
              <a:t>ultracold</a:t>
            </a:r>
            <a:r>
              <a:rPr lang="en-US" sz="2000" dirty="0" smtClean="0">
                <a:solidFill>
                  <a:srgbClr val="002060"/>
                </a:solidFill>
                <a:ea typeface="Times New Roman" panose="02020603050405020304" pitchFamily="18" charset="0"/>
              </a:rPr>
              <a:t> and very cold moderators for a new neutron facility.</a:t>
            </a:r>
            <a:endParaRPr lang="ru-RU" sz="2000" dirty="0">
              <a:solidFill>
                <a:srgbClr val="002060"/>
              </a:solidFill>
              <a:ea typeface="Times New Roman" panose="02020603050405020304" pitchFamily="18" charset="0"/>
              <a:cs typeface="Times New Roman" panose="02020603050405020304" pitchFamily="18" charset="0"/>
            </a:endParaRPr>
          </a:p>
        </p:txBody>
      </p:sp>
      <p:sp>
        <p:nvSpPr>
          <p:cNvPr id="5" name="Прямоугольник 4"/>
          <p:cNvSpPr/>
          <p:nvPr/>
        </p:nvSpPr>
        <p:spPr>
          <a:xfrm>
            <a:off x="6806294" y="4405130"/>
            <a:ext cx="5067300" cy="2092881"/>
          </a:xfrm>
          <a:prstGeom prst="rect">
            <a:avLst/>
          </a:prstGeom>
        </p:spPr>
        <p:txBody>
          <a:bodyPr wrap="square">
            <a:spAutoFit/>
          </a:bodyPr>
          <a:lstStyle/>
          <a:p>
            <a:pPr algn="just">
              <a:lnSpc>
                <a:spcPct val="130000"/>
              </a:lnSpc>
              <a:spcAft>
                <a:spcPts val="0"/>
              </a:spcAft>
            </a:pPr>
            <a:r>
              <a:rPr lang="en-GB" sz="2000" u="sng" dirty="0" smtClean="0">
                <a:solidFill>
                  <a:srgbClr val="C00000"/>
                </a:solidFill>
                <a:ea typeface="Times New Roman" panose="02020603050405020304" pitchFamily="18" charset="0"/>
              </a:rPr>
              <a:t>Recommendation.</a:t>
            </a:r>
            <a:r>
              <a:rPr lang="en-GB" sz="2000" dirty="0" smtClean="0">
                <a:solidFill>
                  <a:srgbClr val="C00000"/>
                </a:solidFill>
                <a:ea typeface="Times New Roman" panose="02020603050405020304" pitchFamily="18" charset="0"/>
              </a:rPr>
              <a:t> The PAC recommends starting the development of a </a:t>
            </a:r>
            <a:r>
              <a:rPr lang="en-US" sz="2000" dirty="0" smtClean="0">
                <a:solidFill>
                  <a:srgbClr val="C00000"/>
                </a:solidFill>
                <a:ea typeface="Times New Roman" panose="02020603050405020304" pitchFamily="18" charset="0"/>
              </a:rPr>
              <a:t>scientific case for the moderators of </a:t>
            </a:r>
            <a:r>
              <a:rPr lang="en-US" sz="2000" dirty="0" err="1" smtClean="0">
                <a:solidFill>
                  <a:srgbClr val="C00000"/>
                </a:solidFill>
                <a:ea typeface="Times New Roman" panose="02020603050405020304" pitchFamily="18" charset="0"/>
              </a:rPr>
              <a:t>ultracold</a:t>
            </a:r>
            <a:r>
              <a:rPr lang="en-US" sz="2000" dirty="0" smtClean="0">
                <a:solidFill>
                  <a:srgbClr val="C00000"/>
                </a:solidFill>
                <a:ea typeface="Times New Roman" panose="02020603050405020304" pitchFamily="18" charset="0"/>
              </a:rPr>
              <a:t> and very cold neutrons at a new JINR neutron source.</a:t>
            </a:r>
            <a:endParaRPr lang="ru-RU" sz="2000" dirty="0">
              <a:solidFill>
                <a:srgbClr val="C00000"/>
              </a:solidFill>
              <a:ea typeface="Times New Roman" panose="02020603050405020304" pitchFamily="18" charset="0"/>
              <a:cs typeface="Times New Roman" panose="02020603050405020304" pitchFamily="18" charset="0"/>
            </a:endParaRPr>
          </a:p>
        </p:txBody>
      </p:sp>
      <p:sp>
        <p:nvSpPr>
          <p:cNvPr id="8" name="TextBox 12"/>
          <p:cNvSpPr txBox="1"/>
          <p:nvPr/>
        </p:nvSpPr>
        <p:spPr>
          <a:xfrm>
            <a:off x="6778173" y="1298699"/>
            <a:ext cx="5123543" cy="267765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t>Reasons to discuss NUCLEAR PHYSICS PROGRAM </a:t>
            </a:r>
            <a:r>
              <a:rPr lang="en-US" b="1" dirty="0" smtClean="0"/>
              <a:t>at the  </a:t>
            </a:r>
            <a:r>
              <a:rPr lang="en-US" b="1" dirty="0"/>
              <a:t>PAC for CONDENSED MATTER PHYSICS:</a:t>
            </a:r>
          </a:p>
          <a:p>
            <a:pPr algn="ctr"/>
            <a:endParaRPr lang="en-US" sz="1600" dirty="0"/>
          </a:p>
          <a:p>
            <a:pPr marL="342900" indent="-255588">
              <a:buAutoNum type="arabicPeriod"/>
            </a:pPr>
            <a:r>
              <a:rPr lang="en-US" sz="1600" dirty="0"/>
              <a:t>The new source has been discussed here several times.</a:t>
            </a:r>
          </a:p>
          <a:p>
            <a:pPr marL="342900" indent="-255588">
              <a:buAutoNum type="arabicPeriod"/>
            </a:pPr>
            <a:r>
              <a:rPr lang="en-US" sz="1600" dirty="0"/>
              <a:t>To show that the nuclear researchers will need several neutron beams at a new source.</a:t>
            </a:r>
          </a:p>
          <a:p>
            <a:pPr marL="342900" indent="-255588">
              <a:buAutoNum type="arabicPeriod"/>
            </a:pPr>
            <a:r>
              <a:rPr lang="en-US" sz="1600" dirty="0">
                <a:solidFill>
                  <a:srgbClr val="FF0000"/>
                </a:solidFill>
              </a:rPr>
              <a:t> We hope that we are all interested in a very cold neutron source and we have to unite our </a:t>
            </a:r>
            <a:r>
              <a:rPr lang="en-US" dirty="0">
                <a:solidFill>
                  <a:srgbClr val="FF0000"/>
                </a:solidFill>
              </a:rPr>
              <a:t>efforts.</a:t>
            </a:r>
          </a:p>
        </p:txBody>
      </p:sp>
    </p:spTree>
    <p:extLst>
      <p:ext uri="{BB962C8B-B14F-4D97-AF65-F5344CB8AC3E}">
        <p14:creationId xmlns:p14="http://schemas.microsoft.com/office/powerpoint/2010/main" val="1285718989"/>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3">
            <a:extLst>
              <a:ext uri="{FF2B5EF4-FFF2-40B4-BE49-F238E27FC236}">
                <a16:creationId xmlns:a16="http://schemas.microsoft.com/office/drawing/2014/main" xmlns="" id="{867C246A-C4A2-466A-AD68-472DAE0E8BAA}"/>
              </a:ext>
            </a:extLst>
          </p:cNvPr>
          <p:cNvPicPr>
            <a:picLocks noChangeAspect="1"/>
          </p:cNvPicPr>
          <p:nvPr/>
        </p:nvPicPr>
        <p:blipFill rotWithShape="1">
          <a:blip r:embed="rId2" cstate="print">
            <a:lum bright="70000" contrast="-7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p:blipFill>
        <p:spPr>
          <a:xfrm>
            <a:off x="292463" y="1352801"/>
            <a:ext cx="9144000" cy="5040560"/>
          </a:xfrm>
          <a:prstGeom prst="roundRect">
            <a:avLst>
              <a:gd name="adj" fmla="val 34279"/>
            </a:avLst>
          </a:prstGeom>
        </p:spPr>
      </p:pic>
      <p:pic>
        <p:nvPicPr>
          <p:cNvPr id="7" name="Picture 30">
            <a:extLst>
              <a:ext uri="{FF2B5EF4-FFF2-40B4-BE49-F238E27FC236}">
                <a16:creationId xmlns:a16="http://schemas.microsoft.com/office/drawing/2014/main" xmlns="" id="{4C30C24B-8CBC-4F59-904D-8AF9C6087865}"/>
              </a:ext>
            </a:extLst>
          </p:cNvPr>
          <p:cNvPicPr>
            <a:picLocks noChangeAspect="1"/>
          </p:cNvPicPr>
          <p:nvPr/>
        </p:nvPicPr>
        <p:blipFill>
          <a:blip r:embed="rId4"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tretch>
            <a:fillRect/>
          </a:stretch>
        </p:blipFill>
        <p:spPr>
          <a:xfrm>
            <a:off x="503581" y="928893"/>
            <a:ext cx="2449500" cy="884729"/>
          </a:xfrm>
          <a:prstGeom prst="rect">
            <a:avLst/>
          </a:prstGeom>
        </p:spPr>
      </p:pic>
      <p:pic>
        <p:nvPicPr>
          <p:cNvPr id="8" name="Picture 32">
            <a:extLst>
              <a:ext uri="{FF2B5EF4-FFF2-40B4-BE49-F238E27FC236}">
                <a16:creationId xmlns:a16="http://schemas.microsoft.com/office/drawing/2014/main" xmlns="" id="{E4BA8287-1F03-4BA3-8329-7F9E6B8E8B37}"/>
              </a:ext>
            </a:extLst>
          </p:cNvPr>
          <p:cNvPicPr>
            <a:picLocks noChangeAspect="1"/>
          </p:cNvPicPr>
          <p:nvPr/>
        </p:nvPicPr>
        <p:blipFill>
          <a:blip r:embed="rId5"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tretch>
            <a:fillRect/>
          </a:stretch>
        </p:blipFill>
        <p:spPr>
          <a:xfrm>
            <a:off x="4149845" y="840171"/>
            <a:ext cx="2024755" cy="885600"/>
          </a:xfrm>
          <a:prstGeom prst="rect">
            <a:avLst/>
          </a:prstGeom>
        </p:spPr>
      </p:pic>
      <p:sp>
        <p:nvSpPr>
          <p:cNvPr id="3" name="Прямоугольник 2"/>
          <p:cNvSpPr/>
          <p:nvPr/>
        </p:nvSpPr>
        <p:spPr>
          <a:xfrm>
            <a:off x="281941" y="989945"/>
            <a:ext cx="7387591" cy="1569660"/>
          </a:xfrm>
          <a:prstGeom prst="rect">
            <a:avLst/>
          </a:prstGeom>
        </p:spPr>
        <p:txBody>
          <a:bodyPr wrap="square">
            <a:spAutoFit/>
          </a:bodyPr>
          <a:lstStyle/>
          <a:p>
            <a:r>
              <a:rPr lang="en-US" sz="2400" dirty="0" smtClean="0">
                <a:solidFill>
                  <a:srgbClr val="004176"/>
                </a:solidFill>
              </a:rPr>
              <a:t>SOLCRYS — JINR's new laboratory for structural research at the National Synchrotron Radiation Centre SOLARIS of the </a:t>
            </a:r>
            <a:r>
              <a:rPr lang="en-US" sz="2400" dirty="0" err="1" smtClean="0">
                <a:solidFill>
                  <a:srgbClr val="004176"/>
                </a:solidFill>
              </a:rPr>
              <a:t>Jagiellonian</a:t>
            </a:r>
            <a:r>
              <a:rPr lang="en-US" sz="2400" dirty="0" smtClean="0">
                <a:solidFill>
                  <a:srgbClr val="004176"/>
                </a:solidFill>
              </a:rPr>
              <a:t> University in </a:t>
            </a:r>
            <a:r>
              <a:rPr lang="en-US" sz="2400" dirty="0" err="1" smtClean="0">
                <a:solidFill>
                  <a:srgbClr val="004176"/>
                </a:solidFill>
              </a:rPr>
              <a:t>Kraków</a:t>
            </a:r>
            <a:r>
              <a:rPr lang="en-US" sz="2400" dirty="0" smtClean="0">
                <a:solidFill>
                  <a:srgbClr val="004176"/>
                </a:solidFill>
              </a:rPr>
              <a:t> </a:t>
            </a:r>
            <a:endParaRPr lang="ru-RU" sz="2400" dirty="0">
              <a:solidFill>
                <a:srgbClr val="004176"/>
              </a:solidFill>
            </a:endParaRPr>
          </a:p>
        </p:txBody>
      </p:sp>
      <p:sp>
        <p:nvSpPr>
          <p:cNvPr id="4" name="Прямоугольник 3"/>
          <p:cNvSpPr/>
          <p:nvPr/>
        </p:nvSpPr>
        <p:spPr>
          <a:xfrm>
            <a:off x="281941" y="2583285"/>
            <a:ext cx="7067551" cy="3785652"/>
          </a:xfrm>
          <a:prstGeom prst="rect">
            <a:avLst/>
          </a:prstGeom>
        </p:spPr>
        <p:txBody>
          <a:bodyPr wrap="square">
            <a:spAutoFit/>
          </a:bodyPr>
          <a:lstStyle/>
          <a:p>
            <a:pPr>
              <a:lnSpc>
                <a:spcPct val="150000"/>
              </a:lnSpc>
              <a:spcAft>
                <a:spcPts val="0"/>
              </a:spcAft>
            </a:pPr>
            <a:r>
              <a:rPr lang="en-GB" sz="1600" dirty="0">
                <a:ea typeface="Times New Roman" panose="02020603050405020304" pitchFamily="18" charset="0"/>
              </a:rPr>
              <a:t>The PAC took note of the activities of the team coordinated by the FLNP Directorate concerning the development of the concept for a new laboratory for structural research of macromolecules and new materials at the National Synchrotron Radiation Centre SOLARIS, presented by </a:t>
            </a:r>
            <a:r>
              <a:rPr lang="en-GB" sz="1600" b="1" dirty="0">
                <a:solidFill>
                  <a:srgbClr val="0000FF"/>
                </a:solidFill>
                <a:ea typeface="Times New Roman" panose="02020603050405020304" pitchFamily="18" charset="0"/>
              </a:rPr>
              <a:t>N. </a:t>
            </a:r>
            <a:r>
              <a:rPr lang="en-GB" sz="1600" b="1" dirty="0" err="1">
                <a:solidFill>
                  <a:srgbClr val="0000FF"/>
                </a:solidFill>
                <a:ea typeface="Times New Roman" panose="02020603050405020304" pitchFamily="18" charset="0"/>
              </a:rPr>
              <a:t>Kučerka</a:t>
            </a:r>
            <a:r>
              <a:rPr lang="en-GB" sz="1600" b="1" dirty="0">
                <a:solidFill>
                  <a:srgbClr val="0000FF"/>
                </a:solidFill>
                <a:ea typeface="Times New Roman" panose="02020603050405020304" pitchFamily="18" charset="0"/>
              </a:rPr>
              <a:t>. </a:t>
            </a:r>
            <a:r>
              <a:rPr lang="en-GB" sz="1600" dirty="0">
                <a:ea typeface="Times New Roman" panose="02020603050405020304" pitchFamily="18" charset="0"/>
              </a:rPr>
              <a:t>The PAC acknowledges that the new capability to be provided by the new laboratory will become a part of the JINR research tools, especially in terms of complementarity between existing neutron-based techniques and future X-ray </a:t>
            </a:r>
            <a:r>
              <a:rPr lang="en-US" sz="1600" dirty="0">
                <a:ea typeface="Times New Roman" panose="02020603050405020304" pitchFamily="18" charset="0"/>
              </a:rPr>
              <a:t>methods</a:t>
            </a:r>
            <a:r>
              <a:rPr lang="en-GB" sz="1600" dirty="0">
                <a:ea typeface="Times New Roman" panose="02020603050405020304" pitchFamily="18" charset="0"/>
              </a:rPr>
              <a:t>. At the same time the PAC recommends continuing the analysis of the feasibility of the technical design and parameters required by future experiments.</a:t>
            </a:r>
            <a:endParaRPr lang="ru-RU" sz="1600" dirty="0">
              <a:ea typeface="Times New Roman" panose="02020603050405020304" pitchFamily="18" charset="0"/>
              <a:cs typeface="Times New Roman" panose="02020603050405020304" pitchFamily="18" charset="0"/>
            </a:endParaRPr>
          </a:p>
        </p:txBody>
      </p:sp>
      <p:sp>
        <p:nvSpPr>
          <p:cNvPr id="11" name="Прямоугольник 10"/>
          <p:cNvSpPr/>
          <p:nvPr/>
        </p:nvSpPr>
        <p:spPr>
          <a:xfrm>
            <a:off x="7634513" y="986972"/>
            <a:ext cx="4412345" cy="5442857"/>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Rectangle 3">
            <a:extLst>
              <a:ext uri="{FF2B5EF4-FFF2-40B4-BE49-F238E27FC236}">
                <a16:creationId xmlns:a16="http://schemas.microsoft.com/office/drawing/2014/main" xmlns="" id="{44EB2753-D7A8-4893-8806-F62F03D2B58D}"/>
              </a:ext>
            </a:extLst>
          </p:cNvPr>
          <p:cNvSpPr txBox="1">
            <a:spLocks noChangeArrowheads="1"/>
          </p:cNvSpPr>
          <p:nvPr/>
        </p:nvSpPr>
        <p:spPr>
          <a:xfrm>
            <a:off x="7636873" y="1137623"/>
            <a:ext cx="4584155" cy="4980851"/>
          </a:xfrm>
          <a:prstGeom prst="rect">
            <a:avLst/>
          </a:prstGeom>
        </p:spPr>
        <p:txBody>
          <a:bodyPr wrap="square">
            <a:spAutoFit/>
          </a:bodyPr>
          <a:lstStyle/>
          <a:p>
            <a:pPr marL="342900" indent="-342900" eaLnBrk="0" hangingPunct="0">
              <a:spcBef>
                <a:spcPts val="600"/>
              </a:spcBef>
              <a:spcAft>
                <a:spcPts val="400"/>
              </a:spcAft>
              <a:buFont typeface="Arial" panose="020B0604020202020204" pitchFamily="34" charset="0"/>
              <a:buChar char="•"/>
            </a:pPr>
            <a:r>
              <a:rPr lang="en-US" sz="2000" b="1" dirty="0">
                <a:solidFill>
                  <a:prstClr val="black"/>
                </a:solidFill>
                <a:latin typeface="Calibri"/>
                <a:ea typeface="ヒラギノ角ゴ Pro W3" pitchFamily="84" charset="-128"/>
                <a:cs typeface="+mn-cs"/>
              </a:rPr>
              <a:t>Materials science</a:t>
            </a:r>
          </a:p>
          <a:p>
            <a:pPr eaLnBrk="0" hangingPunct="0">
              <a:spcAft>
                <a:spcPts val="400"/>
              </a:spcAft>
            </a:pPr>
            <a:r>
              <a:rPr lang="ru-RU" sz="1600" b="1" dirty="0" smtClean="0">
                <a:solidFill>
                  <a:prstClr val="black"/>
                </a:solidFill>
                <a:latin typeface="Calibri"/>
                <a:ea typeface="ヒラギノ角ゴ Pro W3" pitchFamily="84" charset="-128"/>
                <a:cs typeface="+mn-cs"/>
              </a:rPr>
              <a:t>      </a:t>
            </a:r>
            <a:r>
              <a:rPr lang="en-US" sz="1600" b="1" dirty="0" smtClean="0">
                <a:solidFill>
                  <a:prstClr val="black"/>
                </a:solidFill>
                <a:latin typeface="Calibri"/>
                <a:ea typeface="ヒラギノ角ゴ Pro W3" pitchFamily="84" charset="-128"/>
                <a:cs typeface="+mn-cs"/>
              </a:rPr>
              <a:t>- </a:t>
            </a:r>
            <a:r>
              <a:rPr lang="en-US" sz="1600" b="1" dirty="0">
                <a:solidFill>
                  <a:prstClr val="black"/>
                </a:solidFill>
                <a:latin typeface="Calibri"/>
                <a:ea typeface="ヒラギノ角ゴ Pro W3" pitchFamily="84" charset="-128"/>
                <a:cs typeface="+mn-cs"/>
              </a:rPr>
              <a:t>structure of crystalline materials</a:t>
            </a:r>
          </a:p>
          <a:p>
            <a:pPr eaLnBrk="0" hangingPunct="0">
              <a:spcAft>
                <a:spcPts val="400"/>
              </a:spcAft>
            </a:pPr>
            <a:r>
              <a:rPr lang="ru-RU" sz="1600" b="1" dirty="0">
                <a:solidFill>
                  <a:prstClr val="black"/>
                </a:solidFill>
                <a:latin typeface="Calibri"/>
                <a:ea typeface="ヒラギノ角ゴ Pro W3" pitchFamily="84" charset="-128"/>
              </a:rPr>
              <a:t> </a:t>
            </a:r>
            <a:r>
              <a:rPr lang="ru-RU" sz="1600" b="1" dirty="0" smtClean="0">
                <a:solidFill>
                  <a:prstClr val="black"/>
                </a:solidFill>
                <a:latin typeface="Calibri"/>
                <a:ea typeface="ヒラギノ角ゴ Pro W3" pitchFamily="84" charset="-128"/>
              </a:rPr>
              <a:t>     </a:t>
            </a:r>
            <a:r>
              <a:rPr lang="en-US" sz="1600" b="1" dirty="0" smtClean="0">
                <a:solidFill>
                  <a:prstClr val="black"/>
                </a:solidFill>
                <a:latin typeface="Calibri"/>
                <a:ea typeface="ヒラギノ角ゴ Pro W3" pitchFamily="84" charset="-128"/>
                <a:cs typeface="+mn-cs"/>
              </a:rPr>
              <a:t>- </a:t>
            </a:r>
            <a:r>
              <a:rPr lang="en-US" sz="1600" b="1" dirty="0">
                <a:solidFill>
                  <a:prstClr val="black"/>
                </a:solidFill>
                <a:latin typeface="Calibri"/>
                <a:ea typeface="ヒラギノ角ゴ Pro W3" pitchFamily="84" charset="-128"/>
                <a:cs typeface="+mn-cs"/>
              </a:rPr>
              <a:t>semiconductors and new electronic materials</a:t>
            </a:r>
          </a:p>
          <a:p>
            <a:pPr eaLnBrk="0" hangingPunct="0">
              <a:spcAft>
                <a:spcPts val="400"/>
              </a:spcAft>
            </a:pPr>
            <a:r>
              <a:rPr lang="ru-RU" sz="1600" b="1" dirty="0">
                <a:solidFill>
                  <a:prstClr val="black"/>
                </a:solidFill>
                <a:latin typeface="Calibri"/>
                <a:ea typeface="ヒラギノ角ゴ Pro W3" pitchFamily="84" charset="-128"/>
              </a:rPr>
              <a:t> </a:t>
            </a:r>
            <a:r>
              <a:rPr lang="ru-RU" sz="1600" b="1" dirty="0" smtClean="0">
                <a:solidFill>
                  <a:prstClr val="black"/>
                </a:solidFill>
                <a:latin typeface="Calibri"/>
                <a:ea typeface="ヒラギノ角ゴ Pro W3" pitchFamily="84" charset="-128"/>
              </a:rPr>
              <a:t>     </a:t>
            </a:r>
            <a:r>
              <a:rPr lang="en-US" sz="1600" b="1" dirty="0" smtClean="0">
                <a:solidFill>
                  <a:prstClr val="black"/>
                </a:solidFill>
                <a:latin typeface="Calibri"/>
                <a:ea typeface="ヒラギノ角ゴ Pro W3" pitchFamily="84" charset="-128"/>
                <a:cs typeface="+mn-cs"/>
              </a:rPr>
              <a:t>- </a:t>
            </a:r>
            <a:r>
              <a:rPr lang="en-US" sz="1600" b="1" dirty="0">
                <a:solidFill>
                  <a:prstClr val="black"/>
                </a:solidFill>
                <a:latin typeface="Calibri"/>
                <a:ea typeface="ヒラギノ角ゴ Pro W3" pitchFamily="84" charset="-128"/>
                <a:cs typeface="+mn-cs"/>
              </a:rPr>
              <a:t>alloys and nanocomposites</a:t>
            </a:r>
          </a:p>
          <a:p>
            <a:pPr eaLnBrk="0" hangingPunct="0">
              <a:spcAft>
                <a:spcPts val="400"/>
              </a:spcAft>
            </a:pPr>
            <a:r>
              <a:rPr lang="ru-RU" sz="1600" b="1" dirty="0">
                <a:solidFill>
                  <a:prstClr val="black"/>
                </a:solidFill>
                <a:latin typeface="Calibri"/>
                <a:ea typeface="ヒラギノ角ゴ Pro W3" pitchFamily="84" charset="-128"/>
              </a:rPr>
              <a:t> </a:t>
            </a:r>
            <a:r>
              <a:rPr lang="ru-RU" sz="1600" b="1" dirty="0" smtClean="0">
                <a:solidFill>
                  <a:prstClr val="black"/>
                </a:solidFill>
                <a:latin typeface="Calibri"/>
                <a:ea typeface="ヒラギノ角ゴ Pro W3" pitchFamily="84" charset="-128"/>
              </a:rPr>
              <a:t>     </a:t>
            </a:r>
            <a:r>
              <a:rPr lang="en-US" sz="1600" b="1" dirty="0" smtClean="0">
                <a:solidFill>
                  <a:prstClr val="black"/>
                </a:solidFill>
                <a:latin typeface="Calibri"/>
                <a:ea typeface="ヒラギノ角ゴ Pro W3" pitchFamily="84" charset="-128"/>
                <a:cs typeface="+mn-cs"/>
              </a:rPr>
              <a:t>- </a:t>
            </a:r>
            <a:r>
              <a:rPr lang="en-US" sz="1600" b="1" dirty="0">
                <a:solidFill>
                  <a:prstClr val="black"/>
                </a:solidFill>
                <a:latin typeface="Calibri"/>
                <a:ea typeface="ヒラギノ角ゴ Pro W3" pitchFamily="84" charset="-128"/>
                <a:cs typeface="+mn-cs"/>
              </a:rPr>
              <a:t>polymers and fibers</a:t>
            </a:r>
          </a:p>
          <a:p>
            <a:pPr marL="342900" indent="-342900" eaLnBrk="0" hangingPunct="0">
              <a:spcBef>
                <a:spcPts val="600"/>
              </a:spcBef>
              <a:spcAft>
                <a:spcPts val="400"/>
              </a:spcAft>
              <a:buFont typeface="Arial" panose="020B0604020202020204" pitchFamily="34" charset="0"/>
              <a:buChar char="•"/>
            </a:pPr>
            <a:r>
              <a:rPr lang="en-US" sz="2000" b="1" dirty="0">
                <a:solidFill>
                  <a:prstClr val="black"/>
                </a:solidFill>
                <a:latin typeface="Calibri"/>
                <a:ea typeface="ヒラギノ角ゴ Pro W3" pitchFamily="84" charset="-128"/>
                <a:cs typeface="+mn-cs"/>
              </a:rPr>
              <a:t>Chemistry</a:t>
            </a:r>
          </a:p>
          <a:p>
            <a:pPr eaLnBrk="0" hangingPunct="0">
              <a:spcAft>
                <a:spcPts val="400"/>
              </a:spcAft>
            </a:pPr>
            <a:r>
              <a:rPr lang="ru-RU" sz="1600" b="1" dirty="0" smtClean="0">
                <a:solidFill>
                  <a:prstClr val="black"/>
                </a:solidFill>
                <a:latin typeface="Calibri"/>
                <a:ea typeface="ヒラギノ角ゴ Pro W3" pitchFamily="84" charset="-128"/>
                <a:cs typeface="+mn-cs"/>
              </a:rPr>
              <a:t>       </a:t>
            </a:r>
            <a:r>
              <a:rPr lang="en-US" sz="1600" b="1" dirty="0" smtClean="0">
                <a:solidFill>
                  <a:prstClr val="black"/>
                </a:solidFill>
                <a:latin typeface="Calibri"/>
                <a:ea typeface="ヒラギノ角ゴ Pro W3" pitchFamily="84" charset="-128"/>
                <a:cs typeface="+mn-cs"/>
              </a:rPr>
              <a:t>- </a:t>
            </a:r>
            <a:r>
              <a:rPr lang="en-US" sz="1600" b="1" dirty="0">
                <a:solidFill>
                  <a:prstClr val="black"/>
                </a:solidFill>
                <a:latin typeface="Calibri"/>
                <a:ea typeface="ヒラギノ角ゴ Pro W3" pitchFamily="84" charset="-128"/>
                <a:cs typeface="+mn-cs"/>
              </a:rPr>
              <a:t>catalysis</a:t>
            </a:r>
          </a:p>
          <a:p>
            <a:pPr eaLnBrk="0" hangingPunct="0">
              <a:spcAft>
                <a:spcPts val="400"/>
              </a:spcAft>
            </a:pPr>
            <a:r>
              <a:rPr lang="ru-RU" sz="1600" b="1" dirty="0" smtClean="0">
                <a:solidFill>
                  <a:prstClr val="black"/>
                </a:solidFill>
                <a:latin typeface="Calibri"/>
                <a:ea typeface="ヒラギノ角ゴ Pro W3" pitchFamily="84" charset="-128"/>
                <a:cs typeface="+mn-cs"/>
              </a:rPr>
              <a:t>       </a:t>
            </a:r>
            <a:r>
              <a:rPr lang="en-US" sz="1600" b="1" dirty="0" smtClean="0">
                <a:solidFill>
                  <a:prstClr val="black"/>
                </a:solidFill>
                <a:latin typeface="Calibri"/>
                <a:ea typeface="ヒラギノ角ゴ Pro W3" pitchFamily="84" charset="-128"/>
                <a:cs typeface="+mn-cs"/>
              </a:rPr>
              <a:t>- </a:t>
            </a:r>
            <a:r>
              <a:rPr lang="en-US" sz="1600" b="1" dirty="0">
                <a:solidFill>
                  <a:prstClr val="black"/>
                </a:solidFill>
                <a:latin typeface="Calibri"/>
                <a:ea typeface="ヒラギノ角ゴ Pro W3" pitchFamily="84" charset="-128"/>
                <a:cs typeface="+mn-cs"/>
              </a:rPr>
              <a:t>porous materials</a:t>
            </a:r>
          </a:p>
          <a:p>
            <a:pPr marL="342900" indent="-342900" eaLnBrk="0" hangingPunct="0">
              <a:spcBef>
                <a:spcPts val="600"/>
              </a:spcBef>
              <a:spcAft>
                <a:spcPts val="400"/>
              </a:spcAft>
              <a:buFont typeface="Arial" panose="020B0604020202020204" pitchFamily="34" charset="0"/>
              <a:buChar char="•"/>
            </a:pPr>
            <a:r>
              <a:rPr lang="en-US" sz="2000" b="1" dirty="0">
                <a:solidFill>
                  <a:prstClr val="black"/>
                </a:solidFill>
                <a:latin typeface="Calibri"/>
                <a:ea typeface="ヒラギノ角ゴ Pro W3" pitchFamily="84" charset="-128"/>
                <a:cs typeface="+mn-cs"/>
              </a:rPr>
              <a:t>Pharmacy</a:t>
            </a:r>
          </a:p>
          <a:p>
            <a:pPr eaLnBrk="0" hangingPunct="0">
              <a:spcAft>
                <a:spcPts val="400"/>
              </a:spcAft>
            </a:pPr>
            <a:r>
              <a:rPr lang="ru-RU" sz="1600" b="1" dirty="0" smtClean="0">
                <a:solidFill>
                  <a:prstClr val="black"/>
                </a:solidFill>
                <a:latin typeface="Calibri"/>
                <a:ea typeface="ヒラギノ角ゴ Pro W3" pitchFamily="84" charset="-128"/>
                <a:cs typeface="+mn-cs"/>
              </a:rPr>
              <a:t>       </a:t>
            </a:r>
            <a:r>
              <a:rPr lang="en-US" sz="1600" b="1" dirty="0" smtClean="0">
                <a:solidFill>
                  <a:prstClr val="black"/>
                </a:solidFill>
                <a:latin typeface="Calibri"/>
                <a:ea typeface="ヒラギノ角ゴ Pro W3" pitchFamily="84" charset="-128"/>
                <a:cs typeface="+mn-cs"/>
              </a:rPr>
              <a:t>- </a:t>
            </a:r>
            <a:r>
              <a:rPr lang="en-US" sz="1600" b="1" dirty="0">
                <a:solidFill>
                  <a:prstClr val="black"/>
                </a:solidFill>
                <a:latin typeface="Calibri"/>
                <a:ea typeface="ヒラギノ角ゴ Pro W3" pitchFamily="84" charset="-128"/>
                <a:cs typeface="+mn-cs"/>
              </a:rPr>
              <a:t>drug polymorphism</a:t>
            </a:r>
          </a:p>
          <a:p>
            <a:pPr eaLnBrk="0" hangingPunct="0">
              <a:spcAft>
                <a:spcPts val="400"/>
              </a:spcAft>
            </a:pPr>
            <a:r>
              <a:rPr lang="ru-RU" sz="1600" b="1" dirty="0" smtClean="0">
                <a:solidFill>
                  <a:prstClr val="black"/>
                </a:solidFill>
                <a:latin typeface="Calibri"/>
                <a:ea typeface="ヒラギノ角ゴ Pro W3" pitchFamily="84" charset="-128"/>
                <a:cs typeface="+mn-cs"/>
              </a:rPr>
              <a:t>       </a:t>
            </a:r>
            <a:r>
              <a:rPr lang="en-US" sz="1600" b="1" dirty="0" smtClean="0">
                <a:solidFill>
                  <a:prstClr val="black"/>
                </a:solidFill>
                <a:latin typeface="Calibri"/>
                <a:ea typeface="ヒラギノ角ゴ Pro W3" pitchFamily="84" charset="-128"/>
                <a:cs typeface="+mn-cs"/>
              </a:rPr>
              <a:t>- </a:t>
            </a:r>
            <a:r>
              <a:rPr lang="en-US" sz="1600" b="1" dirty="0">
                <a:solidFill>
                  <a:prstClr val="black"/>
                </a:solidFill>
                <a:latin typeface="Calibri"/>
                <a:ea typeface="ヒラギノ角ゴ Pro W3" pitchFamily="84" charset="-128"/>
                <a:cs typeface="+mn-cs"/>
              </a:rPr>
              <a:t>drug carriers</a:t>
            </a:r>
          </a:p>
          <a:p>
            <a:pPr eaLnBrk="0" hangingPunct="0">
              <a:spcAft>
                <a:spcPts val="400"/>
              </a:spcAft>
            </a:pPr>
            <a:r>
              <a:rPr lang="ru-RU" sz="1600" b="1" dirty="0" smtClean="0">
                <a:solidFill>
                  <a:prstClr val="black"/>
                </a:solidFill>
                <a:latin typeface="Calibri"/>
                <a:ea typeface="ヒラギノ角ゴ Pro W3" pitchFamily="84" charset="-128"/>
                <a:cs typeface="+mn-cs"/>
              </a:rPr>
              <a:t>       </a:t>
            </a:r>
            <a:r>
              <a:rPr lang="en-US" sz="1600" b="1" dirty="0" smtClean="0">
                <a:solidFill>
                  <a:prstClr val="black"/>
                </a:solidFill>
                <a:latin typeface="Calibri"/>
                <a:ea typeface="ヒラギノ角ゴ Pro W3" pitchFamily="84" charset="-128"/>
                <a:cs typeface="+mn-cs"/>
              </a:rPr>
              <a:t>- </a:t>
            </a:r>
            <a:r>
              <a:rPr lang="en-US" sz="1600" b="1" dirty="0">
                <a:solidFill>
                  <a:prstClr val="black"/>
                </a:solidFill>
                <a:latin typeface="Calibri"/>
                <a:ea typeface="ヒラギノ角ゴ Pro W3" pitchFamily="84" charset="-128"/>
                <a:cs typeface="+mn-cs"/>
              </a:rPr>
              <a:t>gels, lotions, creams</a:t>
            </a:r>
          </a:p>
          <a:p>
            <a:pPr marL="342900" indent="-342900" eaLnBrk="0" hangingPunct="0">
              <a:spcBef>
                <a:spcPts val="600"/>
              </a:spcBef>
              <a:spcAft>
                <a:spcPts val="400"/>
              </a:spcAft>
              <a:buFont typeface="Arial" panose="020B0604020202020204" pitchFamily="34" charset="0"/>
              <a:buChar char="•"/>
            </a:pPr>
            <a:r>
              <a:rPr lang="en-US" sz="2000" b="1" dirty="0">
                <a:solidFill>
                  <a:prstClr val="black"/>
                </a:solidFill>
                <a:latin typeface="Calibri"/>
                <a:ea typeface="ヒラギノ角ゴ Pro W3" pitchFamily="84" charset="-128"/>
                <a:cs typeface="+mn-cs"/>
              </a:rPr>
              <a:t>Structural biology</a:t>
            </a:r>
          </a:p>
          <a:p>
            <a:pPr eaLnBrk="0" hangingPunct="0">
              <a:spcAft>
                <a:spcPts val="400"/>
              </a:spcAft>
            </a:pPr>
            <a:r>
              <a:rPr lang="ru-RU" sz="1600" b="1" dirty="0" smtClean="0">
                <a:solidFill>
                  <a:prstClr val="black"/>
                </a:solidFill>
                <a:latin typeface="Calibri"/>
                <a:ea typeface="ヒラギノ角ゴ Pro W3" pitchFamily="84" charset="-128"/>
                <a:cs typeface="+mn-cs"/>
              </a:rPr>
              <a:t>        </a:t>
            </a:r>
            <a:r>
              <a:rPr lang="en-US" sz="1600" b="1" dirty="0" smtClean="0">
                <a:solidFill>
                  <a:prstClr val="black"/>
                </a:solidFill>
                <a:latin typeface="Calibri"/>
                <a:ea typeface="ヒラギノ角ゴ Pro W3" pitchFamily="84" charset="-128"/>
                <a:cs typeface="+mn-cs"/>
              </a:rPr>
              <a:t>- </a:t>
            </a:r>
            <a:r>
              <a:rPr lang="en-US" sz="1600" b="1" dirty="0">
                <a:solidFill>
                  <a:prstClr val="black"/>
                </a:solidFill>
                <a:latin typeface="Calibri"/>
                <a:ea typeface="ヒラギノ角ゴ Pro W3" pitchFamily="84" charset="-128"/>
                <a:cs typeface="+mn-cs"/>
              </a:rPr>
              <a:t>proteins and nucleic acids</a:t>
            </a:r>
          </a:p>
          <a:p>
            <a:pPr eaLnBrk="0" hangingPunct="0">
              <a:spcAft>
                <a:spcPts val="400"/>
              </a:spcAft>
            </a:pPr>
            <a:r>
              <a:rPr lang="ru-RU" sz="1600" b="1" dirty="0" smtClean="0">
                <a:solidFill>
                  <a:prstClr val="black"/>
                </a:solidFill>
                <a:latin typeface="Calibri"/>
                <a:ea typeface="ヒラギノ角ゴ Pro W3" pitchFamily="84" charset="-128"/>
                <a:cs typeface="+mn-cs"/>
              </a:rPr>
              <a:t>         </a:t>
            </a:r>
            <a:r>
              <a:rPr lang="en-US" sz="1600" b="1" dirty="0" smtClean="0">
                <a:solidFill>
                  <a:prstClr val="black"/>
                </a:solidFill>
                <a:latin typeface="Calibri"/>
                <a:ea typeface="ヒラギノ角ゴ Pro W3" pitchFamily="84" charset="-128"/>
                <a:cs typeface="+mn-cs"/>
              </a:rPr>
              <a:t>- </a:t>
            </a:r>
            <a:r>
              <a:rPr lang="en-US" sz="1600" b="1" dirty="0" err="1">
                <a:solidFill>
                  <a:prstClr val="black"/>
                </a:solidFill>
                <a:latin typeface="Calibri"/>
                <a:ea typeface="ヒラギノ角ゴ Pro W3" pitchFamily="84" charset="-128"/>
                <a:cs typeface="+mn-cs"/>
              </a:rPr>
              <a:t>biomacromolecular</a:t>
            </a:r>
            <a:r>
              <a:rPr lang="en-US" sz="1600" b="1" dirty="0">
                <a:solidFill>
                  <a:prstClr val="black"/>
                </a:solidFill>
                <a:latin typeface="Calibri"/>
                <a:ea typeface="ヒラギノ角ゴ Pro W3" pitchFamily="84" charset="-128"/>
                <a:cs typeface="+mn-cs"/>
              </a:rPr>
              <a:t> solutions</a:t>
            </a:r>
          </a:p>
        </p:txBody>
      </p:sp>
    </p:spTree>
    <p:extLst>
      <p:ext uri="{BB962C8B-B14F-4D97-AF65-F5344CB8AC3E}">
        <p14:creationId xmlns:p14="http://schemas.microsoft.com/office/powerpoint/2010/main" val="105208177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0"/>
          </p:nvPr>
        </p:nvSpPr>
        <p:spPr/>
        <p:txBody>
          <a:bodyPr/>
          <a:lstStyle/>
          <a:p>
            <a:fld id="{ECEF4312-8F74-4F24-A1F4-57138FF53D0A}" type="slidenum">
              <a:rPr lang="en-GB" altLang="fr-FR" smtClean="0"/>
              <a:pPr/>
              <a:t>7</a:t>
            </a:fld>
            <a:endParaRPr lang="en-GB" altLang="fr-FR"/>
          </a:p>
        </p:txBody>
      </p:sp>
      <p:sp>
        <p:nvSpPr>
          <p:cNvPr id="3" name="Прямоугольник 2"/>
          <p:cNvSpPr/>
          <p:nvPr/>
        </p:nvSpPr>
        <p:spPr>
          <a:xfrm>
            <a:off x="914399" y="1121206"/>
            <a:ext cx="10508344" cy="5101397"/>
          </a:xfrm>
          <a:prstGeom prst="rect">
            <a:avLst/>
          </a:prstGeom>
        </p:spPr>
        <p:txBody>
          <a:bodyPr wrap="square">
            <a:spAutoFit/>
          </a:bodyPr>
          <a:lstStyle/>
          <a:p>
            <a:pPr algn="ctr">
              <a:lnSpc>
                <a:spcPct val="150000"/>
              </a:lnSpc>
              <a:spcAft>
                <a:spcPts val="0"/>
              </a:spcAft>
            </a:pPr>
            <a:r>
              <a:rPr lang="en-US" sz="2400" b="1" dirty="0">
                <a:ea typeface="Times New Roman" panose="02020603050405020304" pitchFamily="18" charset="0"/>
              </a:rPr>
              <a:t> </a:t>
            </a:r>
            <a:r>
              <a:rPr lang="en-GB" sz="2400" b="1" dirty="0">
                <a:ea typeface="Times New Roman" panose="02020603050405020304" pitchFamily="18" charset="0"/>
              </a:rPr>
              <a:t>Information on the development of JINR’s </a:t>
            </a:r>
            <a:r>
              <a:rPr lang="en-GB" sz="2400" b="1" dirty="0" smtClean="0">
                <a:ea typeface="Times New Roman" panose="02020603050405020304" pitchFamily="18" charset="0"/>
              </a:rPr>
              <a:t>strategic</a:t>
            </a:r>
            <a:r>
              <a:rPr lang="ru-RU" sz="2400" b="1" dirty="0" smtClean="0">
                <a:ea typeface="Times New Roman" panose="02020603050405020304" pitchFamily="18" charset="0"/>
              </a:rPr>
              <a:t/>
            </a:r>
            <a:br>
              <a:rPr lang="ru-RU" sz="2400" b="1" dirty="0" smtClean="0">
                <a:ea typeface="Times New Roman" panose="02020603050405020304" pitchFamily="18" charset="0"/>
              </a:rPr>
            </a:br>
            <a:r>
              <a:rPr lang="en-GB" sz="2400" b="1" dirty="0" smtClean="0">
                <a:ea typeface="Times New Roman" panose="02020603050405020304" pitchFamily="18" charset="0"/>
              </a:rPr>
              <a:t>long-range plan</a:t>
            </a:r>
            <a:endParaRPr lang="ru-RU" sz="2400" b="1" dirty="0" smtClean="0">
              <a:ea typeface="Times New Roman" panose="02020603050405020304" pitchFamily="18" charset="0"/>
            </a:endParaRPr>
          </a:p>
          <a:p>
            <a:pPr algn="ctr">
              <a:lnSpc>
                <a:spcPct val="150000"/>
              </a:lnSpc>
              <a:spcAft>
                <a:spcPts val="0"/>
              </a:spcAft>
            </a:pPr>
            <a:endParaRPr lang="ru-RU" sz="500" b="1" dirty="0" smtClean="0">
              <a:ea typeface="Times New Roman" panose="02020603050405020304" pitchFamily="18" charset="0"/>
            </a:endParaRPr>
          </a:p>
          <a:p>
            <a:pPr algn="just">
              <a:lnSpc>
                <a:spcPct val="150000"/>
              </a:lnSpc>
              <a:spcAft>
                <a:spcPts val="0"/>
              </a:spcAft>
            </a:pPr>
            <a:endParaRPr lang="ru-RU" sz="400" dirty="0">
              <a:ea typeface="Times New Roman" panose="02020603050405020304" pitchFamily="18" charset="0"/>
              <a:cs typeface="Times New Roman" panose="02020603050405020304" pitchFamily="18" charset="0"/>
            </a:endParaRPr>
          </a:p>
          <a:p>
            <a:pPr algn="just">
              <a:lnSpc>
                <a:spcPct val="150000"/>
              </a:lnSpc>
              <a:spcAft>
                <a:spcPts val="0"/>
              </a:spcAft>
            </a:pPr>
            <a:r>
              <a:rPr lang="en-GB" sz="2000" dirty="0">
                <a:ea typeface="Times New Roman" panose="02020603050405020304" pitchFamily="18" charset="0"/>
              </a:rPr>
              <a:t>The PAC </a:t>
            </a:r>
            <a:r>
              <a:rPr lang="en-US" sz="2000" dirty="0">
                <a:ea typeface="Times New Roman" panose="02020603050405020304" pitchFamily="18" charset="0"/>
              </a:rPr>
              <a:t>was informed by Vice-Director </a:t>
            </a:r>
            <a:r>
              <a:rPr lang="en-US" sz="2000" b="1" dirty="0">
                <a:solidFill>
                  <a:srgbClr val="0000FF"/>
                </a:solidFill>
                <a:ea typeface="Times New Roman" panose="02020603050405020304" pitchFamily="18" charset="0"/>
              </a:rPr>
              <a:t>B. </a:t>
            </a:r>
            <a:r>
              <a:rPr lang="en-US" sz="2000" b="1" dirty="0" err="1">
                <a:solidFill>
                  <a:srgbClr val="0000FF"/>
                </a:solidFill>
                <a:ea typeface="Times New Roman" panose="02020603050405020304" pitchFamily="18" charset="0"/>
              </a:rPr>
              <a:t>Sharkov</a:t>
            </a:r>
            <a:r>
              <a:rPr lang="en-US" sz="2000" b="1" dirty="0">
                <a:solidFill>
                  <a:srgbClr val="0000FF"/>
                </a:solidFill>
                <a:ea typeface="Times New Roman" panose="02020603050405020304" pitchFamily="18" charset="0"/>
              </a:rPr>
              <a:t> </a:t>
            </a:r>
            <a:r>
              <a:rPr lang="en-US" sz="2000" dirty="0">
                <a:ea typeface="Times New Roman" panose="02020603050405020304" pitchFamily="18" charset="0"/>
              </a:rPr>
              <a:t>about the progress of the development of JINR’s strategic long-range plan up to 2030 and beyond. The PAC endorses the steps towards formation of the memberships of the subgroups for condensed matter physics and neutron physics, as well as for radiobiology and astrobiology and the work plans for 2018–2019</a:t>
            </a:r>
            <a:r>
              <a:rPr lang="en-US" sz="2000" dirty="0" smtClean="0">
                <a:ea typeface="Times New Roman" panose="02020603050405020304" pitchFamily="18" charset="0"/>
              </a:rPr>
              <a:t>.</a:t>
            </a:r>
            <a:endParaRPr lang="ru-RU" sz="2000" dirty="0" smtClean="0">
              <a:ea typeface="Times New Roman" panose="02020603050405020304" pitchFamily="18" charset="0"/>
            </a:endParaRPr>
          </a:p>
          <a:p>
            <a:pPr algn="just">
              <a:lnSpc>
                <a:spcPct val="150000"/>
              </a:lnSpc>
              <a:spcAft>
                <a:spcPts val="0"/>
              </a:spcAft>
            </a:pPr>
            <a:endParaRPr lang="ru-RU" sz="2000" dirty="0" smtClean="0">
              <a:ea typeface="Times New Roman" panose="02020603050405020304" pitchFamily="18" charset="0"/>
            </a:endParaRPr>
          </a:p>
          <a:p>
            <a:pPr algn="just">
              <a:lnSpc>
                <a:spcPct val="150000"/>
              </a:lnSpc>
              <a:spcAft>
                <a:spcPts val="0"/>
              </a:spcAft>
            </a:pPr>
            <a:r>
              <a:rPr lang="en-GB" sz="2000" u="sng" dirty="0">
                <a:solidFill>
                  <a:srgbClr val="C00000"/>
                </a:solidFill>
              </a:rPr>
              <a:t>Recommendation.</a:t>
            </a:r>
            <a:r>
              <a:rPr lang="en-GB" sz="2000" dirty="0">
                <a:solidFill>
                  <a:srgbClr val="C00000"/>
                </a:solidFill>
              </a:rPr>
              <a:t> The PAC recommends that the subgroups provide regular information on their work at its future meetings</a:t>
            </a:r>
            <a:r>
              <a:rPr lang="en-GB" sz="2000" dirty="0" smtClean="0">
                <a:solidFill>
                  <a:srgbClr val="C00000"/>
                </a:solidFill>
              </a:rPr>
              <a:t>.</a:t>
            </a:r>
            <a:endParaRPr lang="ru-RU" sz="2000" dirty="0">
              <a:solidFill>
                <a:srgbClr val="C00000"/>
              </a:solidFill>
            </a:endParaRPr>
          </a:p>
        </p:txBody>
      </p:sp>
    </p:spTree>
    <p:extLst>
      <p:ext uri="{BB962C8B-B14F-4D97-AF65-F5344CB8AC3E}">
        <p14:creationId xmlns:p14="http://schemas.microsoft.com/office/powerpoint/2010/main" val="346383930"/>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811711" y="0"/>
            <a:ext cx="8800807" cy="784830"/>
          </a:xfrm>
          <a:prstGeom prst="rect">
            <a:avLst/>
          </a:prstGeom>
        </p:spPr>
        <p:txBody>
          <a:bodyPr wrap="none">
            <a:spAutoFit/>
          </a:bodyPr>
          <a:lstStyle/>
          <a:p>
            <a:pPr algn="just">
              <a:lnSpc>
                <a:spcPct val="150000"/>
              </a:lnSpc>
              <a:spcAft>
                <a:spcPts val="0"/>
              </a:spcAft>
            </a:pPr>
            <a:r>
              <a:rPr lang="en-GB" sz="3000" b="1" dirty="0">
                <a:solidFill>
                  <a:schemeClr val="bg1"/>
                </a:solidFill>
                <a:ea typeface="Times New Roman" panose="02020603050405020304" pitchFamily="18" charset="0"/>
              </a:rPr>
              <a:t>Reports and proposals on themes and projects</a:t>
            </a:r>
            <a:endParaRPr lang="ru-RU" sz="3000" dirty="0">
              <a:solidFill>
                <a:schemeClr val="bg1"/>
              </a:solidFill>
              <a:ea typeface="Times New Roman" panose="02020603050405020304" pitchFamily="18" charset="0"/>
              <a:cs typeface="Times New Roman" panose="02020603050405020304" pitchFamily="18" charset="0"/>
            </a:endParaRPr>
          </a:p>
        </p:txBody>
      </p:sp>
      <p:sp>
        <p:nvSpPr>
          <p:cNvPr id="4" name="Прямоугольник 3"/>
          <p:cNvSpPr/>
          <p:nvPr/>
        </p:nvSpPr>
        <p:spPr>
          <a:xfrm>
            <a:off x="420915" y="1136588"/>
            <a:ext cx="6096000" cy="5078313"/>
          </a:xfrm>
          <a:prstGeom prst="rect">
            <a:avLst/>
          </a:prstGeom>
        </p:spPr>
        <p:txBody>
          <a:bodyPr>
            <a:spAutoFit/>
          </a:bodyPr>
          <a:lstStyle/>
          <a:p>
            <a:pPr algn="just">
              <a:lnSpc>
                <a:spcPct val="150000"/>
              </a:lnSpc>
              <a:spcAft>
                <a:spcPts val="0"/>
              </a:spcAft>
            </a:pPr>
            <a:r>
              <a:rPr lang="en-GB" dirty="0">
                <a:solidFill>
                  <a:srgbClr val="000000"/>
                </a:solidFill>
                <a:ea typeface="Times New Roman" panose="02020603050405020304" pitchFamily="18" charset="0"/>
              </a:rPr>
              <a:t>The PAC took note of the report presented by </a:t>
            </a:r>
            <a:r>
              <a:rPr lang="en-GB" b="1" dirty="0">
                <a:solidFill>
                  <a:srgbClr val="0000FF"/>
                </a:solidFill>
                <a:ea typeface="Times New Roman" panose="02020603050405020304" pitchFamily="18" charset="0"/>
              </a:rPr>
              <a:t>Yu. </a:t>
            </a:r>
            <a:r>
              <a:rPr lang="en-GB" b="1" dirty="0" err="1">
                <a:solidFill>
                  <a:srgbClr val="0000FF"/>
                </a:solidFill>
                <a:ea typeface="Times New Roman" panose="02020603050405020304" pitchFamily="18" charset="0"/>
              </a:rPr>
              <a:t>Nikitenko</a:t>
            </a:r>
            <a:r>
              <a:rPr lang="en-GB" b="1" dirty="0">
                <a:solidFill>
                  <a:srgbClr val="0000FF"/>
                </a:solidFill>
                <a:ea typeface="Times New Roman" panose="02020603050405020304" pitchFamily="18" charset="0"/>
              </a:rPr>
              <a:t> </a:t>
            </a:r>
            <a:r>
              <a:rPr lang="en-GB" dirty="0">
                <a:solidFill>
                  <a:srgbClr val="000000"/>
                </a:solidFill>
                <a:ea typeface="Times New Roman" panose="02020603050405020304" pitchFamily="18" charset="0"/>
              </a:rPr>
              <a:t>on the concluding project </a:t>
            </a:r>
            <a:r>
              <a:rPr lang="en-GB" b="1" dirty="0">
                <a:solidFill>
                  <a:srgbClr val="0000FF"/>
                </a:solidFill>
                <a:ea typeface="Times New Roman" panose="02020603050405020304" pitchFamily="18" charset="0"/>
              </a:rPr>
              <a:t>“Isotope identifying </a:t>
            </a:r>
            <a:r>
              <a:rPr lang="en-GB" b="1" dirty="0" err="1">
                <a:solidFill>
                  <a:srgbClr val="0000FF"/>
                </a:solidFill>
                <a:ea typeface="Times New Roman" panose="02020603050405020304" pitchFamily="18" charset="0"/>
              </a:rPr>
              <a:t>reflectometry</a:t>
            </a:r>
            <a:r>
              <a:rPr lang="en-GB" b="1" dirty="0">
                <a:solidFill>
                  <a:srgbClr val="0000FF"/>
                </a:solidFill>
                <a:ea typeface="Times New Roman" panose="02020603050405020304" pitchFamily="18" charset="0"/>
              </a:rPr>
              <a:t> at IBR-2 reactor” </a:t>
            </a:r>
            <a:r>
              <a:rPr lang="en-GB" dirty="0">
                <a:solidFill>
                  <a:srgbClr val="000000"/>
                </a:solidFill>
                <a:ea typeface="Times New Roman" panose="02020603050405020304" pitchFamily="18" charset="0"/>
              </a:rPr>
              <a:t>within the theme “Investigations of Condensed Matter by Modern Neutron Scattering Methods”. The PAC is pleased to note that Isotope Identifying </a:t>
            </a:r>
            <a:r>
              <a:rPr lang="en-GB" dirty="0" err="1">
                <a:solidFill>
                  <a:srgbClr val="000000"/>
                </a:solidFill>
                <a:ea typeface="Times New Roman" panose="02020603050405020304" pitchFamily="18" charset="0"/>
              </a:rPr>
              <a:t>Reflectometry</a:t>
            </a:r>
            <a:r>
              <a:rPr lang="en-GB" dirty="0">
                <a:solidFill>
                  <a:srgbClr val="000000"/>
                </a:solidFill>
                <a:ea typeface="Times New Roman" panose="02020603050405020304" pitchFamily="18" charset="0"/>
              </a:rPr>
              <a:t> (IIR), a principally new method designed to study diffuse processes in layered nanostructures, has been successfully implemented at the IBR-2 reactor. The performance of the </a:t>
            </a:r>
            <a:r>
              <a:rPr lang="en-GB" dirty="0" err="1">
                <a:solidFill>
                  <a:srgbClr val="000000"/>
                </a:solidFill>
                <a:ea typeface="Times New Roman" panose="02020603050405020304" pitchFamily="18" charset="0"/>
              </a:rPr>
              <a:t>reflectometer</a:t>
            </a:r>
            <a:r>
              <a:rPr lang="en-GB" dirty="0">
                <a:solidFill>
                  <a:srgbClr val="000000"/>
                </a:solidFill>
                <a:ea typeface="Times New Roman" panose="02020603050405020304" pitchFamily="18" charset="0"/>
              </a:rPr>
              <a:t> which realizes this method corresponds to the one planned before. IIR is an important step in the modernization of the IBR-2 instruments.</a:t>
            </a:r>
            <a:endParaRPr lang="ru-RU" dirty="0">
              <a:solidFill>
                <a:srgbClr val="000000"/>
              </a:solidFill>
              <a:ea typeface="Times New Roman" panose="02020603050405020304" pitchFamily="18" charset="0"/>
            </a:endParaRPr>
          </a:p>
        </p:txBody>
      </p:sp>
      <p:pic>
        <p:nvPicPr>
          <p:cNvPr id="6"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4977" y="1054554"/>
            <a:ext cx="5075843" cy="433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6"/>
          <p:cNvSpPr/>
          <p:nvPr/>
        </p:nvSpPr>
        <p:spPr>
          <a:xfrm>
            <a:off x="6705599" y="5372158"/>
            <a:ext cx="5181600" cy="1200329"/>
          </a:xfrm>
          <a:prstGeom prst="rect">
            <a:avLst/>
          </a:prstGeom>
        </p:spPr>
        <p:txBody>
          <a:bodyPr wrap="square">
            <a:spAutoFit/>
          </a:bodyPr>
          <a:lstStyle/>
          <a:p>
            <a:pPr algn="just">
              <a:lnSpc>
                <a:spcPct val="150000"/>
              </a:lnSpc>
              <a:spcAft>
                <a:spcPts val="0"/>
              </a:spcAft>
            </a:pPr>
            <a:r>
              <a:rPr lang="en-GB" sz="1600" u="sng" dirty="0">
                <a:solidFill>
                  <a:srgbClr val="C00000"/>
                </a:solidFill>
                <a:ea typeface="Times New Roman" panose="02020603050405020304" pitchFamily="18" charset="0"/>
              </a:rPr>
              <a:t>Recommendation.</a:t>
            </a:r>
            <a:r>
              <a:rPr lang="en-GB" sz="1600" dirty="0">
                <a:solidFill>
                  <a:srgbClr val="C00000"/>
                </a:solidFill>
                <a:ea typeface="Times New Roman" panose="02020603050405020304" pitchFamily="18" charset="0"/>
              </a:rPr>
              <a:t> Given the successful completion of the project “Isotope identifying</a:t>
            </a:r>
            <a:r>
              <a:rPr lang="en-GB" sz="1400" dirty="0">
                <a:solidFill>
                  <a:srgbClr val="C00000"/>
                </a:solidFill>
                <a:ea typeface="Times New Roman" panose="02020603050405020304" pitchFamily="18" charset="0"/>
              </a:rPr>
              <a:t> </a:t>
            </a:r>
            <a:r>
              <a:rPr lang="en-GB" sz="1600" dirty="0" err="1">
                <a:solidFill>
                  <a:srgbClr val="C00000"/>
                </a:solidFill>
                <a:ea typeface="Times New Roman" panose="02020603050405020304" pitchFamily="18" charset="0"/>
              </a:rPr>
              <a:t>reflectometry</a:t>
            </a:r>
            <a:r>
              <a:rPr lang="en-GB" sz="1600" dirty="0">
                <a:solidFill>
                  <a:srgbClr val="C00000"/>
                </a:solidFill>
                <a:ea typeface="Times New Roman" panose="02020603050405020304" pitchFamily="18" charset="0"/>
              </a:rPr>
              <a:t> at the IBR-2 reactor”, the PAC recommends its closure.</a:t>
            </a:r>
            <a:endParaRPr lang="ru-RU" sz="1600" dirty="0">
              <a:solidFill>
                <a:srgbClr val="C00000"/>
              </a:solidFill>
              <a:ea typeface="Times New Roman" panose="02020603050405020304" pitchFamily="18" charset="0"/>
            </a:endParaRPr>
          </a:p>
        </p:txBody>
      </p:sp>
    </p:spTree>
    <p:extLst>
      <p:ext uri="{BB962C8B-B14F-4D97-AF65-F5344CB8AC3E}">
        <p14:creationId xmlns:p14="http://schemas.microsoft.com/office/powerpoint/2010/main" val="327206067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90285" y="976930"/>
            <a:ext cx="5936344" cy="5493812"/>
          </a:xfrm>
          <a:prstGeom prst="rect">
            <a:avLst/>
          </a:prstGeom>
        </p:spPr>
        <p:txBody>
          <a:bodyPr wrap="square">
            <a:spAutoFit/>
          </a:bodyPr>
          <a:lstStyle/>
          <a:p>
            <a:pPr algn="just">
              <a:lnSpc>
                <a:spcPct val="150000"/>
              </a:lnSpc>
              <a:spcAft>
                <a:spcPts val="0"/>
              </a:spcAft>
            </a:pPr>
            <a:r>
              <a:rPr lang="en-GB" dirty="0">
                <a:solidFill>
                  <a:srgbClr val="000000"/>
                </a:solidFill>
                <a:ea typeface="Times New Roman" panose="02020603050405020304" pitchFamily="18" charset="0"/>
              </a:rPr>
              <a:t>The PAC considered a proposal for opening a new project </a:t>
            </a:r>
            <a:r>
              <a:rPr lang="en-GB" b="1" dirty="0">
                <a:solidFill>
                  <a:srgbClr val="0000FF"/>
                </a:solidFill>
                <a:ea typeface="Times New Roman" panose="02020603050405020304" pitchFamily="18" charset="0"/>
              </a:rPr>
              <a:t>“Development of a facility for measurements with test electron beams at DLNP. LINAC-200”, </a:t>
            </a:r>
            <a:r>
              <a:rPr lang="en-GB" dirty="0">
                <a:solidFill>
                  <a:srgbClr val="000000"/>
                </a:solidFill>
                <a:ea typeface="Times New Roman" panose="02020603050405020304" pitchFamily="18" charset="0"/>
              </a:rPr>
              <a:t>presented by </a:t>
            </a:r>
            <a:r>
              <a:rPr lang="en-GB" b="1" dirty="0">
                <a:solidFill>
                  <a:srgbClr val="0000FF"/>
                </a:solidFill>
                <a:ea typeface="Times New Roman" panose="02020603050405020304" pitchFamily="18" charset="0"/>
              </a:rPr>
              <a:t>M. </a:t>
            </a:r>
            <a:r>
              <a:rPr lang="en-GB" b="1" dirty="0" err="1">
                <a:solidFill>
                  <a:srgbClr val="0000FF"/>
                </a:solidFill>
                <a:ea typeface="Times New Roman" panose="02020603050405020304" pitchFamily="18" charset="0"/>
              </a:rPr>
              <a:t>Gostkin</a:t>
            </a:r>
            <a:r>
              <a:rPr lang="en-GB" b="1" dirty="0">
                <a:solidFill>
                  <a:srgbClr val="0000FF"/>
                </a:solidFill>
                <a:ea typeface="Times New Roman" panose="02020603050405020304" pitchFamily="18" charset="0"/>
              </a:rPr>
              <a:t>. </a:t>
            </a:r>
            <a:r>
              <a:rPr lang="en-GB" dirty="0">
                <a:solidFill>
                  <a:srgbClr val="000000"/>
                </a:solidFill>
                <a:ea typeface="Times New Roman" panose="02020603050405020304" pitchFamily="18" charset="0"/>
              </a:rPr>
              <a:t>The PAC appreciates DLNP's efforts in developing new types of elementary particle detectors capable of operating under conditions of high rates and at the same time providing the performance, precision, and reliability of registration required for experiments at future accelerators. Nevertheless, it misses a </a:t>
            </a:r>
            <a:r>
              <a:rPr lang="en-US" dirty="0">
                <a:solidFill>
                  <a:srgbClr val="000000"/>
                </a:solidFill>
                <a:ea typeface="Times New Roman" panose="02020603050405020304" pitchFamily="18" charset="0"/>
              </a:rPr>
              <a:t>scientific</a:t>
            </a:r>
            <a:r>
              <a:rPr lang="en-GB" dirty="0">
                <a:solidFill>
                  <a:srgbClr val="000000"/>
                </a:solidFill>
                <a:ea typeface="Times New Roman" panose="02020603050405020304" pitchFamily="18" charset="0"/>
              </a:rPr>
              <a:t> case of the project within the competency of this PAC and feels that, on the basis of the presented information, no support to the initiative can be granted at this stage.</a:t>
            </a:r>
            <a:endParaRPr lang="ru-RU" dirty="0">
              <a:solidFill>
                <a:srgbClr val="000000"/>
              </a:solidFill>
              <a:ea typeface="Times New Roman" panose="02020603050405020304" pitchFamily="18" charset="0"/>
            </a:endParaRPr>
          </a:p>
        </p:txBody>
      </p:sp>
      <p:sp>
        <p:nvSpPr>
          <p:cNvPr id="4" name="Прямоугольник 3"/>
          <p:cNvSpPr/>
          <p:nvPr/>
        </p:nvSpPr>
        <p:spPr>
          <a:xfrm>
            <a:off x="6429832" y="4705368"/>
            <a:ext cx="5631541" cy="1708160"/>
          </a:xfrm>
          <a:prstGeom prst="rect">
            <a:avLst/>
          </a:prstGeom>
        </p:spPr>
        <p:txBody>
          <a:bodyPr wrap="square">
            <a:spAutoFit/>
          </a:bodyPr>
          <a:lstStyle/>
          <a:p>
            <a:pPr algn="just">
              <a:lnSpc>
                <a:spcPct val="150000"/>
              </a:lnSpc>
              <a:spcAft>
                <a:spcPts val="0"/>
              </a:spcAft>
            </a:pPr>
            <a:r>
              <a:rPr lang="en-GB" sz="1400" u="sng" dirty="0">
                <a:solidFill>
                  <a:srgbClr val="C00000"/>
                </a:solidFill>
                <a:ea typeface="Times New Roman" panose="02020603050405020304" pitchFamily="18" charset="0"/>
              </a:rPr>
              <a:t>Recommendation.</a:t>
            </a:r>
            <a:r>
              <a:rPr lang="en-GB" sz="1400" dirty="0">
                <a:solidFill>
                  <a:srgbClr val="C00000"/>
                </a:solidFill>
                <a:ea typeface="Times New Roman" panose="02020603050405020304" pitchFamily="18" charset="0"/>
              </a:rPr>
              <a:t> The PAC encourages the authors of the proposal “Development of a facility for measurements with test electron beams at DLNP. LINAC-200” to elaborate a detailed </a:t>
            </a:r>
            <a:r>
              <a:rPr lang="en-US" sz="1400" dirty="0">
                <a:solidFill>
                  <a:srgbClr val="C00000"/>
                </a:solidFill>
                <a:ea typeface="Times New Roman" panose="02020603050405020304" pitchFamily="18" charset="0"/>
              </a:rPr>
              <a:t>scientific</a:t>
            </a:r>
            <a:r>
              <a:rPr lang="en-GB" sz="1400" dirty="0">
                <a:solidFill>
                  <a:srgbClr val="C00000"/>
                </a:solidFill>
                <a:ea typeface="Times New Roman" panose="02020603050405020304" pitchFamily="18" charset="0"/>
              </a:rPr>
              <a:t> case within the scope of the PAC for Condensed Matter Physics or, alternatively, to consider submitting their proposal to another PAC.</a:t>
            </a:r>
            <a:endParaRPr lang="ru-RU" sz="1400" dirty="0">
              <a:solidFill>
                <a:srgbClr val="C00000"/>
              </a:solidFill>
              <a:ea typeface="Times New Roman" panose="02020603050405020304" pitchFamily="18" charset="0"/>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8988"/>
          <a:stretch/>
        </p:blipFill>
        <p:spPr bwMode="auto">
          <a:xfrm>
            <a:off x="6458858" y="1159565"/>
            <a:ext cx="5573487" cy="3435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2"/>
          <p:cNvSpPr txBox="1"/>
          <p:nvPr/>
        </p:nvSpPr>
        <p:spPr>
          <a:xfrm>
            <a:off x="8360713" y="1091141"/>
            <a:ext cx="4252203" cy="861774"/>
          </a:xfrm>
          <a:prstGeom prst="rect">
            <a:avLst/>
          </a:prstGeom>
          <a:noFill/>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000" b="1" i="1" dirty="0" smtClean="0">
                <a:solidFill>
                  <a:srgbClr val="FF0000"/>
                </a:solidFill>
              </a:rPr>
              <a:t>LINAC-200</a:t>
            </a:r>
            <a:endParaRPr lang="ru-RU" sz="5000" b="1" i="1" dirty="0">
              <a:solidFill>
                <a:srgbClr val="FF0000"/>
              </a:solidFill>
            </a:endParaRPr>
          </a:p>
        </p:txBody>
      </p:sp>
      <p:sp>
        <p:nvSpPr>
          <p:cNvPr id="8" name="Прямоугольник 7"/>
          <p:cNvSpPr/>
          <p:nvPr/>
        </p:nvSpPr>
        <p:spPr>
          <a:xfrm>
            <a:off x="1811711" y="0"/>
            <a:ext cx="8800807" cy="784830"/>
          </a:xfrm>
          <a:prstGeom prst="rect">
            <a:avLst/>
          </a:prstGeom>
        </p:spPr>
        <p:txBody>
          <a:bodyPr wrap="none">
            <a:spAutoFit/>
          </a:bodyPr>
          <a:lstStyle/>
          <a:p>
            <a:pPr algn="just">
              <a:lnSpc>
                <a:spcPct val="150000"/>
              </a:lnSpc>
              <a:spcAft>
                <a:spcPts val="0"/>
              </a:spcAft>
            </a:pPr>
            <a:r>
              <a:rPr lang="en-GB" sz="3000" b="1" dirty="0">
                <a:solidFill>
                  <a:schemeClr val="bg1"/>
                </a:solidFill>
                <a:ea typeface="Times New Roman" panose="02020603050405020304" pitchFamily="18" charset="0"/>
              </a:rPr>
              <a:t>Reports and proposals on themes and projects</a:t>
            </a:r>
            <a:endParaRPr lang="ru-RU" sz="3000" dirty="0">
              <a:solidFill>
                <a:schemeClr val="bg1"/>
              </a:solidFill>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1213394"/>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annual_report_2015_nts">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annual_report_2015_nts">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annual_report_2015_nts">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0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Arial"/>
        <a:ea typeface="Droid Sans Fallback"/>
        <a:cs typeface="Droid Sans Fallback"/>
      </a:majorFont>
      <a:minorFont>
        <a:latin typeface="Arial"/>
        <a:ea typeface="Droid Sans Fallback"/>
        <a:cs typeface="Droid Sans Fallback"/>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Оформление по умолчанию">
  <a:themeElements>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annual_report_2015_nts">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28998</TotalTime>
  <Words>803</Words>
  <Application>Microsoft Office PowerPoint</Application>
  <PresentationFormat>Произвольный</PresentationFormat>
  <Paragraphs>110</Paragraphs>
  <Slides>16</Slides>
  <Notes>1</Notes>
  <HiddenSlides>0</HiddenSlides>
  <MMClips>0</MMClips>
  <ScaleCrop>false</ScaleCrop>
  <HeadingPairs>
    <vt:vector size="4" baseType="variant">
      <vt:variant>
        <vt:lpstr>Тема</vt:lpstr>
      </vt:variant>
      <vt:variant>
        <vt:i4>12</vt:i4>
      </vt:variant>
      <vt:variant>
        <vt:lpstr>Заголовки слайдов</vt:lpstr>
      </vt:variant>
      <vt:variant>
        <vt:i4>16</vt:i4>
      </vt:variant>
    </vt:vector>
  </HeadingPairs>
  <TitlesOfParts>
    <vt:vector size="28" baseType="lpstr">
      <vt:lpstr>ucansV_shvetsov</vt:lpstr>
      <vt:lpstr>1_ucansV_shvetsov</vt:lpstr>
      <vt:lpstr>2_ucansV_shvetsov</vt:lpstr>
      <vt:lpstr>3_ucansV_shvetsov</vt:lpstr>
      <vt:lpstr>4_ucansV_shvetsov</vt:lpstr>
      <vt:lpstr>5_ucansV_shvetsov</vt:lpstr>
      <vt:lpstr>10_Тема Office</vt:lpstr>
      <vt:lpstr>6_Оформление по умолчанию</vt:lpstr>
      <vt:lpstr>annual_report_2015_nts</vt:lpstr>
      <vt:lpstr>1_annual_report_2015_nts</vt:lpstr>
      <vt:lpstr>2_annual_report_2015_nts</vt:lpstr>
      <vt:lpstr>3_annual_report_2015_nts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co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PAA</dc:creator>
  <cp:lastModifiedBy>XP GAME 2009</cp:lastModifiedBy>
  <cp:revision>1208</cp:revision>
  <dcterms:created xsi:type="dcterms:W3CDTF">2006-12-22T14:39:55Z</dcterms:created>
  <dcterms:modified xsi:type="dcterms:W3CDTF">2018-09-18T12:34:55Z</dcterms:modified>
</cp:coreProperties>
</file>