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60" r:id="rId6"/>
    <p:sldId id="262" r:id="rId7"/>
  </p:sldIdLst>
  <p:sldSz cx="9144000" cy="6858000" type="screen4x3"/>
  <p:notesSz cx="6642100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30" autoAdjust="0"/>
    <p:restoredTop sz="86509" autoAdjust="0"/>
  </p:normalViewPr>
  <p:slideViewPr>
    <p:cSldViewPr>
      <p:cViewPr>
        <p:scale>
          <a:sx n="60" d="100"/>
          <a:sy n="60" d="100"/>
        </p:scale>
        <p:origin x="-2726" y="-6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2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2320" y="0"/>
            <a:ext cx="28782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6809A-3130-47B4-897D-6B6982FB8F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210" y="4686499"/>
            <a:ext cx="531368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8782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2320" y="9371285"/>
            <a:ext cx="28782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7F225-1F0C-492A-86E5-4CDF178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4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7F225-1F0C-492A-86E5-4CDF1785C3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4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2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0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1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6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9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8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0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4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79DF5-E98F-4E14-BE7C-538E8BBF8B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3B8585-DCCD-43B7-812E-4B676E7AE0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3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5.ppt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32964"/>
              </p:ext>
            </p:extLst>
          </p:nvPr>
        </p:nvGraphicFramePr>
        <p:xfrm>
          <a:off x="-107950" y="-26988"/>
          <a:ext cx="9288463" cy="696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Презентация" r:id="rId3" imgW="2467242" imgH="1850157" progId="PowerPoint.Show.12">
                  <p:embed/>
                </p:oleObj>
              </mc:Choice>
              <mc:Fallback>
                <p:oleObj name="Презентация" r:id="rId3" imgW="2467242" imgH="185015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7950" y="-26988"/>
                        <a:ext cx="9288463" cy="6969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1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10076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Презентация" r:id="rId3" imgW="5576154" imgH="4181758" progId="PowerPoint.Show.12">
                  <p:embed/>
                </p:oleObj>
              </mc:Choice>
              <mc:Fallback>
                <p:oleObj name="Презентация" r:id="rId3" imgW="5576154" imgH="418175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799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76456" y="5131058"/>
            <a:ext cx="4671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56564"/>
              </p:ext>
            </p:extLst>
          </p:nvPr>
        </p:nvGraphicFramePr>
        <p:xfrm>
          <a:off x="-61913" y="-4763"/>
          <a:ext cx="9386888" cy="703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Презентация" r:id="rId3" imgW="2997584" imgH="2248060" progId="PowerPoint.Show.12">
                  <p:embed/>
                </p:oleObj>
              </mc:Choice>
              <mc:Fallback>
                <p:oleObj name="Презентация" r:id="rId3" imgW="2997584" imgH="22480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1913" y="-4763"/>
                        <a:ext cx="9386888" cy="703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919416" y="4581128"/>
            <a:ext cx="7252984" cy="136815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00000">
              <a:spcBef>
                <a:spcPts val="0"/>
              </a:spcBef>
              <a:tabLst>
                <a:tab pos="93600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kern="1400" dirty="0" smtClean="0">
                <a:solidFill>
                  <a:schemeClr val="dk1"/>
                </a:solidFill>
                <a:latin typeface="Calibri"/>
              </a:rPr>
              <a:t>dle </a:t>
            </a:r>
            <a:r>
              <a:rPr lang="en-US" sz="1600" kern="1400" dirty="0">
                <a:solidFill>
                  <a:schemeClr val="dk1"/>
                </a:solidFill>
                <a:latin typeface="Calibri"/>
              </a:rPr>
              <a:t>time factors of</a:t>
            </a:r>
            <a:r>
              <a:rPr lang="en-US" sz="1600" b="1" kern="1400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1600" kern="1400" dirty="0">
                <a:solidFill>
                  <a:schemeClr val="dk1"/>
                </a:solidFill>
                <a:latin typeface="Calibri"/>
              </a:rPr>
              <a:t>channel</a:t>
            </a:r>
            <a:r>
              <a:rPr lang="en-US" sz="1600" b="1" kern="1400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b="1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a node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b="1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number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channels. 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00000">
              <a:spcBef>
                <a:spcPts val="0"/>
              </a:spcBef>
              <a:tabLst>
                <a:tab pos="93600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plots of 1, 2 and 3 are for factors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m=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0.1, 0.05 and 0.025.</a:t>
            </a:r>
            <a:endParaRPr lang="en-US" sz="1600" kern="14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00000">
              <a:spcBef>
                <a:spcPts val="0"/>
              </a:spcBef>
              <a:tabLst>
                <a:tab pos="93600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b="1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 p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robability that the node is not engaged at a number of the request occurring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algn="just" defTabSz="900000">
              <a:spcBef>
                <a:spcPts val="0"/>
              </a:spcBef>
              <a:tabLst>
                <a:tab pos="93600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us ratio of average times. 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dashed curve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shows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efficiency of usage of three nodes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comparison with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plot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548680"/>
            <a:ext cx="460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Possible queue of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requests to be served.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563888" y="6093296"/>
            <a:ext cx="1989584" cy="365125"/>
          </a:xfrm>
        </p:spPr>
        <p:txBody>
          <a:bodyPr/>
          <a:lstStyle/>
          <a:p>
            <a:fld id="{FBF24FF5-5152-4BB1-8B49-C552B7792FB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79292"/>
              </p:ext>
            </p:extLst>
          </p:nvPr>
        </p:nvGraphicFramePr>
        <p:xfrm>
          <a:off x="1279525" y="1045195"/>
          <a:ext cx="6513513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Документ" r:id="rId4" imgW="5714144" imgH="3037589" progId="Word.Document.12">
                  <p:embed/>
                </p:oleObj>
              </mc:Choice>
              <mc:Fallback>
                <p:oleObj name="Документ" r:id="rId4" imgW="5714144" imgH="303758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045195"/>
                        <a:ext cx="6513513" cy="3463925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3"/>
          <p:cNvSpPr txBox="1">
            <a:spLocks/>
          </p:cNvSpPr>
          <p:nvPr/>
        </p:nvSpPr>
        <p:spPr>
          <a:xfrm>
            <a:off x="256133" y="1401450"/>
            <a:ext cx="3955827" cy="27969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00000">
              <a:spcBef>
                <a:spcPts val="0"/>
              </a:spcBef>
              <a:tabLst>
                <a:tab pos="93600" algn="l"/>
              </a:tabLst>
            </a:pPr>
            <a:endParaRPr lang="en-US" sz="1600" kern="14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00000">
              <a:spcBef>
                <a:spcPts val="0"/>
              </a:spcBef>
              <a:tabLst>
                <a:tab pos="93600" algn="l"/>
              </a:tabLst>
            </a:pPr>
            <a:endParaRPr lang="en-US" sz="1400" kern="14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3141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name="Презентация" r:id="rId3" imgW="7771019" imgH="5827743" progId="PowerPoint.Show.12">
                  <p:embed/>
                </p:oleObj>
              </mc:Choice>
              <mc:Fallback>
                <p:oleObj name="Презентация" r:id="rId3" imgW="7771019" imgH="58277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85507" y="4766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>
              <a:tabLst>
                <a:tab pos="0" algn="l"/>
                <a:tab pos="3856038" algn="l"/>
              </a:tabLst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</TotalTime>
  <Words>94</Words>
  <Application>Microsoft Office PowerPoint</Application>
  <PresentationFormat>Экран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Тема Office</vt:lpstr>
      <vt:lpstr>Воздушный поток</vt:lpstr>
      <vt:lpstr>Microsoft PowerPoint Presentation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ВНЗ</dc:creator>
  <cp:lastModifiedBy>В. Н. Замрий</cp:lastModifiedBy>
  <cp:revision>173</cp:revision>
  <cp:lastPrinted>2015-09-25T09:56:17Z</cp:lastPrinted>
  <dcterms:created xsi:type="dcterms:W3CDTF">2015-09-06T13:08:46Z</dcterms:created>
  <dcterms:modified xsi:type="dcterms:W3CDTF">2015-09-25T14:08:33Z</dcterms:modified>
</cp:coreProperties>
</file>