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1" r:id="rId4"/>
    <p:sldId id="292" r:id="rId5"/>
    <p:sldId id="293" r:id="rId6"/>
    <p:sldId id="295" r:id="rId7"/>
    <p:sldId id="296" r:id="rId8"/>
    <p:sldId id="298" r:id="rId9"/>
    <p:sldId id="29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0" autoAdjust="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491375-974D-4A9A-93C8-F40A8AC1175E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CB7A60-8FAA-41B9-9989-A9333D654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03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Контакты:</a:t>
            </a:r>
            <a:r>
              <a:rPr lang="ru-RU" baseline="0" dirty="0" smtClean="0"/>
              <a:t> </a:t>
            </a:r>
            <a:r>
              <a:rPr lang="en-US" baseline="0" dirty="0" smtClean="0"/>
              <a:t>http://newuc.jinr.ru/section.asp?id=554</a:t>
            </a:r>
            <a:endParaRPr lang="ru-RU" baseline="0" dirty="0" smtClean="0"/>
          </a:p>
          <a:p>
            <a:r>
              <a:rPr lang="ru-RU" baseline="0" dirty="0" smtClean="0"/>
              <a:t>Практикумы: </a:t>
            </a:r>
            <a:r>
              <a:rPr lang="en-US" baseline="0" dirty="0" smtClean="0"/>
              <a:t>http://newuc.jinr.ru/section.asp?id=550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 userDrawn="1"/>
        </p:nvSpPr>
        <p:spPr>
          <a:xfrm>
            <a:off x="179388" y="6453188"/>
            <a:ext cx="8785225" cy="3349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strike="noStrike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Алушта 2015</a:t>
            </a:r>
            <a:endParaRPr lang="en-US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684213" y="3193812"/>
            <a:ext cx="777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latin typeface="Lucida Sans Unicode" pitchFamily="34" charset="0"/>
              </a:rPr>
              <a:t>Научно-инженерная</a:t>
            </a:r>
            <a:r>
              <a:rPr lang="ru-RU" sz="2800" b="1" baseline="0" dirty="0" smtClean="0">
                <a:latin typeface="Lucida Sans Unicode" pitchFamily="34" charset="0"/>
              </a:rPr>
              <a:t> группа УНЦ ОИЯИ</a:t>
            </a:r>
            <a:endParaRPr lang="ru-RU" sz="2800" b="1" dirty="0" smtClean="0">
              <a:latin typeface="Lucida Sans Unicode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 userDrawn="1"/>
        </p:nvSpPr>
        <p:spPr>
          <a:xfrm>
            <a:off x="0" y="4102149"/>
            <a:ext cx="9144000" cy="334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strike="noStrike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/>
              <a:t>М.А.</a:t>
            </a:r>
            <a:r>
              <a:rPr lang="ru-RU" b="1" baseline="0" dirty="0" smtClean="0"/>
              <a:t> Ноздрин</a:t>
            </a:r>
            <a:endParaRPr lang="en-US" b="1" dirty="0" smtClean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16013" y="201613"/>
            <a:ext cx="80279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IV</a:t>
            </a:r>
            <a:r>
              <a:rPr lang="en-US" b="1" baseline="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b="1" baseline="0" dirty="0" smtClean="0">
                <a:solidFill>
                  <a:schemeClr val="accent1"/>
                </a:solidFill>
                <a:latin typeface="Arial" charset="0"/>
              </a:rPr>
              <a:t>ежегодная конференция молодых учёных и специалистов </a:t>
            </a:r>
            <a:r>
              <a:rPr lang="ru-RU" b="1" dirty="0" smtClean="0">
                <a:solidFill>
                  <a:schemeClr val="accent1"/>
                </a:solidFill>
                <a:latin typeface="Arial" charset="0"/>
              </a:rPr>
              <a:t>«Нейтрон и нейтрино»: фундаментальные свойства, эксперименты и прикладные исследования (Алушта-2015), 6-13 июня</a:t>
            </a:r>
            <a:r>
              <a:rPr lang="ru-RU" b="1" baseline="0" dirty="0" smtClean="0">
                <a:solidFill>
                  <a:schemeClr val="accent1"/>
                </a:solidFill>
                <a:latin typeface="Arial" charset="0"/>
              </a:rPr>
              <a:t> 2015 г.</a:t>
            </a:r>
            <a:endParaRPr lang="ru-RU" b="1" dirty="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8900"/>
            <a:ext cx="1079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252413" y="1268413"/>
            <a:ext cx="8640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7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79512" y="1412776"/>
            <a:ext cx="8784976" cy="33488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06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50912"/>
          </a:xfrm>
          <a:prstGeom prst="rect">
            <a:avLst/>
          </a:prstGeom>
        </p:spPr>
        <p:txBody>
          <a:bodyPr/>
          <a:lstStyle>
            <a:lvl1pPr>
              <a:defRPr sz="1800" b="1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9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22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6524625"/>
            <a:ext cx="8101013" cy="3333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strike="noStrike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dirty="0" smtClean="0"/>
              <a:t>      </a:t>
            </a:r>
            <a:r>
              <a:rPr lang="ru-RU" sz="1400" dirty="0" smtClean="0"/>
              <a:t>М.А. Ноздрин		Научно-инженерна</a:t>
            </a:r>
            <a:r>
              <a:rPr lang="ru-RU" sz="1400" baseline="0" dirty="0" smtClean="0"/>
              <a:t>я группа УНЦ ОИЯИ</a:t>
            </a:r>
            <a:endParaRPr lang="ru-RU" sz="14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388350" y="6524625"/>
            <a:ext cx="755650" cy="3333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strike="noStrike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38EDB60-0BA8-48F9-B4B5-2865864A0F77}" type="slidenum">
              <a:rPr lang="ru-RU" sz="1400" smtClean="0"/>
              <a:pPr algn="l">
                <a:defRPr/>
              </a:pPr>
              <a:t>‹#›</a:t>
            </a:fld>
            <a:r>
              <a:rPr lang="en-US" sz="1400" dirty="0" smtClean="0"/>
              <a:t>/</a:t>
            </a:r>
            <a:r>
              <a:rPr lang="ru-RU" sz="1400" dirty="0" smtClean="0"/>
              <a:t>9</a:t>
            </a:r>
            <a:endParaRPr lang="ru-RU" sz="1400" dirty="0"/>
          </a:p>
        </p:txBody>
      </p:sp>
      <p:pic>
        <p:nvPicPr>
          <p:cNvPr id="7" name="Рисунок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8900"/>
            <a:ext cx="1079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252413" y="1268413"/>
            <a:ext cx="8640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116013" y="201613"/>
            <a:ext cx="80279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IV</a:t>
            </a:r>
            <a:r>
              <a:rPr lang="en-US" b="1" baseline="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b="1" baseline="0" dirty="0" smtClean="0">
                <a:solidFill>
                  <a:schemeClr val="accent1"/>
                </a:solidFill>
                <a:latin typeface="Arial" charset="0"/>
              </a:rPr>
              <a:t>ежегодная конференция молодых учёных и специалистов </a:t>
            </a:r>
            <a:r>
              <a:rPr lang="ru-RU" b="1" dirty="0" smtClean="0">
                <a:solidFill>
                  <a:schemeClr val="accent1"/>
                </a:solidFill>
                <a:latin typeface="Arial" charset="0"/>
              </a:rPr>
              <a:t>«Нейтрон и нейтрино»: фундаментальные свойства, эксперименты и прикладные исследования (Алушта-2015), 6-13 июня</a:t>
            </a:r>
            <a:r>
              <a:rPr lang="ru-RU" b="1" baseline="0" dirty="0" smtClean="0">
                <a:solidFill>
                  <a:schemeClr val="accent1"/>
                </a:solidFill>
                <a:latin typeface="Arial" charset="0"/>
              </a:rPr>
              <a:t> 2015 г.</a:t>
            </a:r>
            <a:endParaRPr lang="ru-RU" b="1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Lucida Sans Unicod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1"/>
          <p:cNvSpPr>
            <a:spLocks noGrp="1"/>
          </p:cNvSpPr>
          <p:nvPr>
            <p:ph idx="1"/>
          </p:nvPr>
        </p:nvSpPr>
        <p:spPr>
          <a:xfrm>
            <a:off x="457200" y="2100287"/>
            <a:ext cx="8229600" cy="413702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dirty="0" smtClean="0"/>
              <a:t>25-26 марта 2014 г. </a:t>
            </a:r>
            <a:r>
              <a:rPr lang="ru-RU" dirty="0" smtClean="0"/>
              <a:t>КПП ОИЯИ постановил поддержать деятельность по созданию учебных установок на базе имеющегося в ОИЯИ оборудования и рекомендовал создать научно-инженерное подразделение на базе УНЦ.</a:t>
            </a:r>
          </a:p>
          <a:p>
            <a:pPr eaLnBrk="1" hangingPunct="1">
              <a:lnSpc>
                <a:spcPct val="200000"/>
              </a:lnSpc>
            </a:pPr>
            <a:r>
              <a:rPr lang="ru-RU" dirty="0" smtClean="0"/>
              <a:t>16 апреля 2014 г. приказом № 222 была создана рабочая группа по разработке концепции и положения этого подразделения.</a:t>
            </a:r>
          </a:p>
          <a:p>
            <a:pPr eaLnBrk="1" hangingPunct="1">
              <a:lnSpc>
                <a:spcPct val="200000"/>
              </a:lnSpc>
            </a:pPr>
            <a:r>
              <a:rPr lang="ru-RU" dirty="0" smtClean="0"/>
              <a:t>9 октября 2014 г. создана Научно-инженерная группа УНЦ.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79388" y="1725886"/>
            <a:ext cx="8785225" cy="334962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Немного истории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ea typeface="Lucida Sans Unicode" pitchFamily="34" charset="0"/>
              </a:rPr>
              <a:t>Оборудование: Линак-200</a:t>
            </a:r>
            <a:endParaRPr lang="ru-RU" dirty="0" smtClean="0">
              <a:ea typeface="Lucida Sans Unicode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1818000"/>
            <a:ext cx="8690748" cy="45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ea typeface="Lucida Sans Unicode" pitchFamily="34" charset="0"/>
              </a:rPr>
              <a:t>Корпус 118 ЛНФ</a:t>
            </a:r>
            <a:endParaRPr lang="ru-RU" dirty="0" smtClean="0">
              <a:ea typeface="Lucida Sans Unicode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0" y="2276873"/>
            <a:ext cx="3121652" cy="3510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519164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ea typeface="Lucida Sans Unicode" pitchFamily="34" charset="0"/>
              </a:rPr>
              <a:t>Практикум по вакуумной технике</a:t>
            </a:r>
            <a:endParaRPr lang="ru-RU" dirty="0" smtClean="0">
              <a:ea typeface="Lucida Sans Unicode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858476"/>
            <a:ext cx="612648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ea typeface="Lucida Sans Unicode" pitchFamily="34" charset="0"/>
              </a:rPr>
              <a:t>Практикум по СВЧ-технике</a:t>
            </a:r>
            <a:endParaRPr lang="ru-RU" dirty="0" smtClean="0">
              <a:ea typeface="Lucida Sans Unicode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858476"/>
            <a:ext cx="612648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ea typeface="Lucida Sans Unicode" pitchFamily="34" charset="0"/>
              </a:rPr>
              <a:t>Практикум по электронике</a:t>
            </a:r>
            <a:endParaRPr lang="ru-RU" dirty="0" smtClean="0">
              <a:ea typeface="Lucida Sans Unicode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858476"/>
            <a:ext cx="612648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1"/>
          <p:cNvSpPr>
            <a:spLocks noGrp="1"/>
          </p:cNvSpPr>
          <p:nvPr>
            <p:ph idx="1"/>
          </p:nvPr>
        </p:nvSpPr>
        <p:spPr>
          <a:xfrm>
            <a:off x="457200" y="2100287"/>
            <a:ext cx="8229600" cy="413702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dirty="0" smtClean="0"/>
              <a:t>Ремонт комнаты для лабораторных работ</a:t>
            </a:r>
          </a:p>
          <a:p>
            <a:pPr eaLnBrk="1" hangingPunct="1">
              <a:lnSpc>
                <a:spcPct val="200000"/>
              </a:lnSpc>
            </a:pPr>
            <a:r>
              <a:rPr lang="ru-RU" dirty="0" smtClean="0"/>
              <a:t>Практикум по лазерной метрологии</a:t>
            </a:r>
          </a:p>
          <a:p>
            <a:pPr eaLnBrk="1" hangingPunct="1">
              <a:lnSpc>
                <a:spcPct val="200000"/>
              </a:lnSpc>
            </a:pPr>
            <a:r>
              <a:rPr lang="ru-RU" dirty="0" smtClean="0"/>
              <a:t>Практикумы С.А. Куликова</a:t>
            </a:r>
          </a:p>
          <a:p>
            <a:pPr eaLnBrk="1" hangingPunct="1">
              <a:lnSpc>
                <a:spcPct val="200000"/>
              </a:lnSpc>
            </a:pPr>
            <a:r>
              <a:rPr lang="ru-RU" dirty="0" smtClean="0"/>
              <a:t>Практикумы по дозиметрии и ЭАФУ</a:t>
            </a:r>
          </a:p>
          <a:p>
            <a:pPr eaLnBrk="1" hangingPunct="1">
              <a:lnSpc>
                <a:spcPct val="200000"/>
              </a:lnSpc>
            </a:pPr>
            <a:r>
              <a:rPr lang="ru-RU" dirty="0" smtClean="0"/>
              <a:t>Совмещение практикумов по вакууму и автоматизации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79388" y="1725886"/>
            <a:ext cx="8785225" cy="334962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Ближайшее будущее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6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652320" y="1588193"/>
            <a:ext cx="249168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ea typeface="Lucida Sans Unicode" pitchFamily="34" charset="0"/>
              </a:rPr>
              <a:t>Контакты:</a:t>
            </a:r>
          </a:p>
          <a:p>
            <a:pPr eaLnBrk="1" hangingPunct="1"/>
            <a:endParaRPr lang="ru-RU" dirty="0">
              <a:ea typeface="Lucida Sans Unicode" pitchFamily="34" charset="0"/>
            </a:endParaRPr>
          </a:p>
          <a:p>
            <a:pPr eaLnBrk="1" hangingPunct="1"/>
            <a:endParaRPr lang="ru-RU" dirty="0" smtClean="0">
              <a:ea typeface="Lucida Sans Unicode" pitchFamily="34" charset="0"/>
            </a:endParaRPr>
          </a:p>
          <a:p>
            <a:pPr eaLnBrk="1" hangingPunct="1"/>
            <a:endParaRPr lang="ru-RU" dirty="0">
              <a:ea typeface="Lucida Sans Unicode" pitchFamily="34" charset="0"/>
            </a:endParaRPr>
          </a:p>
          <a:p>
            <a:pPr eaLnBrk="1" hangingPunct="1"/>
            <a:endParaRPr lang="ru-RU" dirty="0" smtClean="0">
              <a:ea typeface="Lucida Sans Unicode" pitchFamily="34" charset="0"/>
            </a:endParaRPr>
          </a:p>
          <a:p>
            <a:pPr eaLnBrk="1" hangingPunct="1"/>
            <a:endParaRPr lang="ru-RU" dirty="0">
              <a:ea typeface="Lucida Sans Unicode" pitchFamily="34" charset="0"/>
            </a:endParaRPr>
          </a:p>
          <a:p>
            <a:pPr eaLnBrk="1" hangingPunct="1"/>
            <a:endParaRPr lang="ru-RU" dirty="0" smtClean="0">
              <a:ea typeface="Lucida Sans Unicode" pitchFamily="34" charset="0"/>
            </a:endParaRPr>
          </a:p>
          <a:p>
            <a:pPr eaLnBrk="1" hangingPunct="1"/>
            <a:endParaRPr lang="ru-RU" dirty="0" smtClean="0">
              <a:ea typeface="Lucida Sans Unicode" pitchFamily="34" charset="0"/>
            </a:endParaRPr>
          </a:p>
          <a:p>
            <a:pPr eaLnBrk="1" hangingPunct="1"/>
            <a:endParaRPr lang="ru-RU" dirty="0">
              <a:ea typeface="Lucida Sans Unicode" pitchFamily="34" charset="0"/>
            </a:endParaRPr>
          </a:p>
          <a:p>
            <a:pPr eaLnBrk="1" hangingPunct="1"/>
            <a:r>
              <a:rPr lang="ru-RU" dirty="0" smtClean="0">
                <a:ea typeface="Lucida Sans Unicode" pitchFamily="34" charset="0"/>
              </a:rPr>
              <a:t>Практикумы:</a:t>
            </a:r>
            <a:endParaRPr lang="ru-RU" dirty="0" smtClean="0">
              <a:ea typeface="Lucida Sans Unicode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8195"/>
            <a:ext cx="6400800" cy="4800600"/>
          </a:xfrm>
          <a:prstGeom prst="rect">
            <a:avLst/>
          </a:prstGeom>
        </p:spPr>
      </p:pic>
      <p:pic>
        <p:nvPicPr>
          <p:cNvPr id="3078" name="Picture 6" descr="http://qrcoder.ru/code/?http%3A%2F%2Fnewuc.jinr.ru%2Fsection.asp%3Fid%3D554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85" y="1890514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qrcoder.ru/code/?http%3A%2F%2Fnewuc.jinr.ru%2Fsection.asp%3Fid%3D550&amp;6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85" y="4338786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E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LHEP</Template>
  <TotalTime>11166</TotalTime>
  <Words>123</Words>
  <Application>Microsoft Office PowerPoint</Application>
  <PresentationFormat>Экран (4:3)</PresentationFormat>
  <Paragraphs>33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LHEP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KrogZZ</dc:creator>
  <cp:lastModifiedBy>Nozdrin</cp:lastModifiedBy>
  <cp:revision>325</cp:revision>
  <dcterms:created xsi:type="dcterms:W3CDTF">2012-04-10T17:45:34Z</dcterms:created>
  <dcterms:modified xsi:type="dcterms:W3CDTF">2015-06-10T13:04:06Z</dcterms:modified>
</cp:coreProperties>
</file>