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1" r:id="rId3"/>
    <p:sldId id="284" r:id="rId4"/>
    <p:sldId id="280" r:id="rId5"/>
    <p:sldId id="283" r:id="rId6"/>
    <p:sldId id="285" r:id="rId7"/>
    <p:sldId id="265" r:id="rId8"/>
    <p:sldId id="28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FF694-29D6-46F8-A417-5526E0224942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255E9-AD22-4EC2-862E-14E204AE9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4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EE077A-EA94-494B-A3C3-EB8C66CA169B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851648" cy="158417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effectLst/>
              </a:rPr>
              <a:t>A </a:t>
            </a:r>
            <a:r>
              <a:rPr lang="en-US" sz="4400" dirty="0">
                <a:effectLst/>
              </a:rPr>
              <a:t>model of network segment for power </a:t>
            </a:r>
            <a:r>
              <a:rPr lang="en-US" sz="4400" dirty="0" smtClean="0">
                <a:effectLst/>
              </a:rPr>
              <a:t>electromagnetic </a:t>
            </a:r>
            <a:r>
              <a:rPr lang="en-US" sz="4400" dirty="0">
                <a:effectLst/>
              </a:rPr>
              <a:t>and magneto-optical system of the physical plant Accullina-2</a:t>
            </a:r>
            <a:endParaRPr lang="ru-RU" sz="4400" dirty="0">
              <a:effectLst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149080"/>
            <a:ext cx="7854696" cy="2389842"/>
          </a:xfrm>
        </p:spPr>
        <p:txBody>
          <a:bodyPr>
            <a:normAutofit fontScale="85000" lnSpcReduction="20000"/>
          </a:bodyPr>
          <a:lstStyle/>
          <a:p>
            <a:endParaRPr lang="ru-RU" sz="1900" dirty="0" smtClean="0"/>
          </a:p>
          <a:p>
            <a:r>
              <a:rPr lang="en-US" sz="1900" dirty="0" smtClean="0"/>
              <a:t>Andrey </a:t>
            </a:r>
            <a:r>
              <a:rPr lang="en-US" sz="1900" dirty="0" err="1" smtClean="0"/>
              <a:t>Baginyan</a:t>
            </a:r>
            <a:endParaRPr lang="ru-RU" sz="1900" dirty="0" smtClean="0"/>
          </a:p>
          <a:p>
            <a:r>
              <a:rPr lang="en-US" sz="1900" dirty="0"/>
              <a:t>Senior Engineer</a:t>
            </a:r>
            <a:r>
              <a:rPr lang="ru-RU" sz="1900" dirty="0" smtClean="0"/>
              <a:t>, </a:t>
            </a:r>
            <a:r>
              <a:rPr lang="en-US" sz="1900" dirty="0" smtClean="0"/>
              <a:t>CCNP</a:t>
            </a:r>
          </a:p>
          <a:p>
            <a:endParaRPr lang="en-US" sz="1900" dirty="0" smtClean="0"/>
          </a:p>
          <a:p>
            <a:r>
              <a:rPr lang="en-US" sz="1900" dirty="0"/>
              <a:t>Scientific Supervisor:</a:t>
            </a:r>
          </a:p>
          <a:p>
            <a:r>
              <a:rPr lang="en-US" sz="1900" dirty="0" smtClean="0"/>
              <a:t>Vladimir </a:t>
            </a:r>
            <a:r>
              <a:rPr lang="en-US" sz="1900" dirty="0"/>
              <a:t>Korenkov, </a:t>
            </a:r>
            <a:r>
              <a:rPr lang="en-US" sz="1900" dirty="0" smtClean="0"/>
              <a:t>DSc</a:t>
            </a:r>
          </a:p>
          <a:p>
            <a:r>
              <a:rPr lang="ru-RU" sz="1900" dirty="0" smtClean="0"/>
              <a:t> </a:t>
            </a:r>
          </a:p>
          <a:p>
            <a:r>
              <a:rPr lang="en-US" sz="1900" dirty="0"/>
              <a:t> Joint Institute for Nuclear Research</a:t>
            </a:r>
          </a:p>
          <a:p>
            <a:r>
              <a:rPr lang="en-US" sz="1900" dirty="0" err="1" smtClean="0"/>
              <a:t>Dubna</a:t>
            </a:r>
            <a:r>
              <a:rPr lang="ru-RU" sz="1900" dirty="0" smtClean="0"/>
              <a:t>, 2015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8901" y="-502557"/>
            <a:ext cx="3456384" cy="61349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03266"/>
            <a:ext cx="676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53" y="4365104"/>
            <a:ext cx="1914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692696"/>
            <a:ext cx="21602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22" y="620688"/>
            <a:ext cx="4648355" cy="3716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92" y="260648"/>
            <a:ext cx="4161656" cy="3327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19" y="260648"/>
            <a:ext cx="4198012" cy="3356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89" y="2768800"/>
            <a:ext cx="5097760" cy="40755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56" y="2987807"/>
            <a:ext cx="4809728" cy="38452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04" y="3056645"/>
            <a:ext cx="4737720" cy="37877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48264" y="5157192"/>
            <a:ext cx="111758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81723" y="5085764"/>
            <a:ext cx="933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Internet</a:t>
            </a:r>
          </a:p>
          <a:p>
            <a:r>
              <a:rPr lang="en-US" sz="1100" dirty="0" smtClean="0"/>
              <a:t>172.16.16.16</a:t>
            </a: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897663"/>
            <a:ext cx="933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10.0.0.131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1" y="2637995"/>
            <a:ext cx="933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10.0.0.129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3452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5733256"/>
            <a:ext cx="5884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Thank you for your attention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908720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The main idea of my speech is that to construct properly network segment that will provide reliable, secure,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flexible 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system we have emulate it with all restrictions. And only after that we should get to hardware.  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851648" cy="158417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effectLst/>
              </a:rPr>
              <a:t>A </a:t>
            </a:r>
            <a:r>
              <a:rPr lang="en-US" sz="4400" dirty="0">
                <a:effectLst/>
              </a:rPr>
              <a:t>model of network segment for power </a:t>
            </a:r>
            <a:r>
              <a:rPr lang="en-US" sz="4400" dirty="0" smtClean="0">
                <a:effectLst/>
              </a:rPr>
              <a:t>electromagnetic </a:t>
            </a:r>
            <a:r>
              <a:rPr lang="en-US" sz="4400" dirty="0">
                <a:effectLst/>
              </a:rPr>
              <a:t>and magneto-optical system of the physical plant Accullina-2</a:t>
            </a:r>
            <a:endParaRPr lang="ru-RU" sz="4400" dirty="0">
              <a:effectLst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149080"/>
            <a:ext cx="7854696" cy="2389842"/>
          </a:xfrm>
        </p:spPr>
        <p:txBody>
          <a:bodyPr>
            <a:normAutofit fontScale="85000" lnSpcReduction="20000"/>
          </a:bodyPr>
          <a:lstStyle/>
          <a:p>
            <a:endParaRPr lang="ru-RU" sz="1900" dirty="0" smtClean="0"/>
          </a:p>
          <a:p>
            <a:r>
              <a:rPr lang="en-US" sz="1900" dirty="0" smtClean="0"/>
              <a:t>Andrey </a:t>
            </a:r>
            <a:r>
              <a:rPr lang="en-US" sz="1900" dirty="0" err="1" smtClean="0"/>
              <a:t>Baginyan</a:t>
            </a:r>
            <a:endParaRPr lang="ru-RU" sz="1900" dirty="0" smtClean="0"/>
          </a:p>
          <a:p>
            <a:r>
              <a:rPr lang="en-US" sz="1900" dirty="0"/>
              <a:t>Senior Engineer</a:t>
            </a:r>
            <a:r>
              <a:rPr lang="ru-RU" sz="1900" dirty="0" smtClean="0"/>
              <a:t>, </a:t>
            </a:r>
            <a:r>
              <a:rPr lang="en-US" sz="1900" dirty="0" smtClean="0"/>
              <a:t>CCNP</a:t>
            </a:r>
          </a:p>
          <a:p>
            <a:endParaRPr lang="en-US" sz="1900" dirty="0" smtClean="0"/>
          </a:p>
          <a:p>
            <a:r>
              <a:rPr lang="en-US" sz="1900" dirty="0"/>
              <a:t>Scientific Supervisor:</a:t>
            </a:r>
          </a:p>
          <a:p>
            <a:r>
              <a:rPr lang="en-US" sz="1900" dirty="0" smtClean="0"/>
              <a:t>Vladimir </a:t>
            </a:r>
            <a:r>
              <a:rPr lang="en-US" sz="1900" dirty="0"/>
              <a:t>Korenkov, </a:t>
            </a:r>
            <a:r>
              <a:rPr lang="en-US" sz="1900" dirty="0" smtClean="0"/>
              <a:t>DSc</a:t>
            </a:r>
          </a:p>
          <a:p>
            <a:r>
              <a:rPr lang="ru-RU" sz="1900" dirty="0" smtClean="0"/>
              <a:t> </a:t>
            </a:r>
          </a:p>
          <a:p>
            <a:r>
              <a:rPr lang="en-US" sz="1900" dirty="0"/>
              <a:t> Joint Institute for Nuclear Research</a:t>
            </a:r>
          </a:p>
          <a:p>
            <a:r>
              <a:rPr lang="en-US" sz="1900" dirty="0" err="1" smtClean="0"/>
              <a:t>Dubna</a:t>
            </a:r>
            <a:r>
              <a:rPr lang="ru-RU" sz="1900" dirty="0" smtClean="0"/>
              <a:t>, 2015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6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127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Constantia</vt:lpstr>
      <vt:lpstr>Wingdings 2</vt:lpstr>
      <vt:lpstr>Поток</vt:lpstr>
      <vt:lpstr>A model of network segment for power electromagnetic and magneto-optical system of the physical plant Accullina-2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 model of network segment for power electromagnetic and magneto-optical system of the physical plant Accullina-2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bagish</dc:creator>
  <cp:lastModifiedBy>Dubna</cp:lastModifiedBy>
  <cp:revision>45</cp:revision>
  <dcterms:created xsi:type="dcterms:W3CDTF">2013-05-26T12:27:28Z</dcterms:created>
  <dcterms:modified xsi:type="dcterms:W3CDTF">2015-06-11T05:00:40Z</dcterms:modified>
</cp:coreProperties>
</file>