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7" r:id="rId9"/>
    <p:sldId id="266" r:id="rId10"/>
    <p:sldId id="263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77FF-25CC-4D9B-936C-20686F773723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848A8B6-219A-49BD-AAD6-A5AE75A62B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77FF-25CC-4D9B-936C-20686F773723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8B6-219A-49BD-AAD6-A5AE75A62B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77FF-25CC-4D9B-936C-20686F773723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8B6-219A-49BD-AAD6-A5AE75A62B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77FF-25CC-4D9B-936C-20686F773723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8B6-219A-49BD-AAD6-A5AE75A62B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77FF-25CC-4D9B-936C-20686F773723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8B6-219A-49BD-AAD6-A5AE75A62B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77FF-25CC-4D9B-936C-20686F773723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8B6-219A-49BD-AAD6-A5AE75A62B65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77FF-25CC-4D9B-936C-20686F773723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8B6-219A-49BD-AAD6-A5AE75A62B6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77FF-25CC-4D9B-936C-20686F773723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8B6-219A-49BD-AAD6-A5AE75A62B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77FF-25CC-4D9B-936C-20686F773723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8B6-219A-49BD-AAD6-A5AE75A62B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77FF-25CC-4D9B-936C-20686F773723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8B6-219A-49BD-AAD6-A5AE75A62B65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77FF-25CC-4D9B-936C-20686F773723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8A8B6-219A-49BD-AAD6-A5AE75A62B6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D6377FF-25CC-4D9B-936C-20686F773723}" type="datetimeFigureOut">
              <a:rPr lang="ru-RU" smtClean="0"/>
              <a:t>01.07.2014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9848A8B6-219A-49BD-AAD6-A5AE75A62B6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992888" cy="324036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/>
              <a:t>Особенности </a:t>
            </a: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управления данными</a:t>
            </a:r>
            <a:br>
              <a:rPr lang="ru-RU" sz="5400" b="1" dirty="0" smtClean="0"/>
            </a:br>
            <a:r>
              <a:rPr lang="ru-RU" sz="5400" b="1" dirty="0" smtClean="0"/>
              <a:t> </a:t>
            </a:r>
            <a:r>
              <a:rPr lang="ru-RU" sz="5400" b="1" dirty="0"/>
              <a:t>в </a:t>
            </a:r>
            <a:r>
              <a:rPr lang="ru-RU" sz="5400" b="1" dirty="0" smtClean="0"/>
              <a:t>DIRAC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6136" y="3717032"/>
            <a:ext cx="2662064" cy="1312167"/>
          </a:xfrm>
        </p:spPr>
        <p:txBody>
          <a:bodyPr/>
          <a:lstStyle/>
          <a:p>
            <a:pPr algn="r"/>
            <a:r>
              <a:rPr lang="ru-RU" dirty="0"/>
              <a:t>Ольга Устименко </a:t>
            </a:r>
            <a:endParaRPr lang="ru-RU" dirty="0" smtClean="0"/>
          </a:p>
          <a:p>
            <a:pPr algn="r"/>
            <a:r>
              <a:rPr lang="ru-RU" dirty="0" smtClean="0"/>
              <a:t>ЛИТ ОИЯИ</a:t>
            </a:r>
          </a:p>
          <a:p>
            <a:pPr algn="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4869160"/>
            <a:ext cx="3512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Grid’2014</a:t>
            </a:r>
            <a:r>
              <a:rPr lang="en-US" dirty="0"/>
              <a:t>, </a:t>
            </a:r>
            <a:r>
              <a:rPr lang="ru-RU" dirty="0" smtClean="0"/>
              <a:t>г. Дубна</a:t>
            </a:r>
            <a:r>
              <a:rPr lang="en-US" dirty="0" smtClean="0"/>
              <a:t>, </a:t>
            </a:r>
            <a:r>
              <a:rPr lang="en-US" dirty="0"/>
              <a:t>1 </a:t>
            </a:r>
            <a:r>
              <a:rPr lang="ru-RU" dirty="0" smtClean="0"/>
              <a:t>июля</a:t>
            </a:r>
            <a:r>
              <a:rPr lang="en-US" dirty="0" smtClean="0"/>
              <a:t> </a:t>
            </a:r>
            <a:r>
              <a:rPr lang="en-US" dirty="0"/>
              <a:t>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86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136904" cy="4824536"/>
          </a:xfrm>
        </p:spPr>
        <p:txBody>
          <a:bodyPr>
            <a:normAutofit/>
          </a:bodyPr>
          <a:lstStyle/>
          <a:p>
            <a:pPr algn="ctr"/>
            <a:r>
              <a:rPr lang="ru-RU" sz="3100" dirty="0">
                <a:latin typeface="+mn-lt"/>
              </a:rPr>
              <a:t>Система управления данными dirac </a:t>
            </a:r>
            <a:r>
              <a:rPr lang="ru-RU" sz="3100" dirty="0" smtClean="0">
                <a:latin typeface="+mn-lt"/>
              </a:rPr>
              <a:t>(DMS), вместе с системой управления памятью </a:t>
            </a:r>
            <a:r>
              <a:rPr lang="en-US" sz="3100" dirty="0" smtClean="0">
                <a:latin typeface="+mn-lt"/>
              </a:rPr>
              <a:t>(SMS) </a:t>
            </a:r>
            <a:r>
              <a:rPr lang="ru-RU" sz="3100" dirty="0" smtClean="0">
                <a:latin typeface="+mn-lt"/>
              </a:rPr>
              <a:t>обеспечивает </a:t>
            </a:r>
            <a:r>
              <a:rPr lang="ru-RU" sz="3100" dirty="0">
                <a:latin typeface="+mn-lt"/>
              </a:rPr>
              <a:t>необходимую функциональность для выполнения и контроля всех мероприятий, связанных с данными пользователей экспериментов.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56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56992"/>
            <a:ext cx="7772400" cy="1143000"/>
          </a:xfrm>
        </p:spPr>
        <p:txBody>
          <a:bodyPr/>
          <a:lstStyle/>
          <a:p>
            <a:pPr algn="r"/>
            <a:r>
              <a:rPr lang="ru-RU" dirty="0" smtClean="0"/>
              <a:t>Благодарю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55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Цель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061048"/>
          </a:xfrm>
        </p:spPr>
        <p:txBody>
          <a:bodyPr>
            <a:normAutofit/>
          </a:bodyPr>
          <a:lstStyle/>
          <a:p>
            <a:r>
              <a:rPr lang="ru-RU" sz="2800" dirty="0"/>
              <a:t>Целостность данных (механизмы кэширования и репликации, не приводящие к получению устаревших (неактуальных) данных).</a:t>
            </a:r>
          </a:p>
          <a:p>
            <a:r>
              <a:rPr lang="ru-RU" sz="2800" dirty="0"/>
              <a:t>Интеграция данных (механизмы для обеспечения одновременной работы с несколькими источниками данных).</a:t>
            </a:r>
          </a:p>
          <a:p>
            <a:r>
              <a:rPr lang="ru-RU" sz="2800" dirty="0"/>
              <a:t>Поиск данных (механизмы эффективного поиска данных в Грид-системе)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90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0661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Подсистема управления данными (Data Management System, DMS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7"/>
            <a:ext cx="8568952" cy="4176463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2800" i="1" dirty="0"/>
              <a:t>к базовым службам которой относятся службы каталогов:</a:t>
            </a:r>
          </a:p>
          <a:p>
            <a:r>
              <a:rPr lang="ru-RU" sz="2800" dirty="0"/>
              <a:t>служба файлового каталога,</a:t>
            </a:r>
          </a:p>
          <a:p>
            <a:r>
              <a:rPr lang="ru-RU" sz="2800" dirty="0"/>
              <a:t>служба каталога </a:t>
            </a:r>
            <a:r>
              <a:rPr lang="ru-RU" sz="2800" dirty="0" smtClean="0"/>
              <a:t>метаданных</a:t>
            </a:r>
            <a:endParaRPr lang="ru-RU" sz="2800" dirty="0"/>
          </a:p>
          <a:p>
            <a:endParaRPr lang="ru-RU" sz="2400" dirty="0" smtClean="0"/>
          </a:p>
          <a:p>
            <a:pPr marL="68580" indent="0">
              <a:buNone/>
            </a:pPr>
            <a:r>
              <a:rPr lang="ru-RU" sz="2400" dirty="0"/>
              <a:t>З</a:t>
            </a:r>
            <a:r>
              <a:rPr lang="ru-RU" sz="2400" dirty="0" smtClean="0"/>
              <a:t>адание </a:t>
            </a:r>
            <a:r>
              <a:rPr lang="ru-RU" sz="2400" dirty="0"/>
              <a:t>должно быть в состоянии обратиться к своим данным, независимо от фактического местоположения вычислительного </a:t>
            </a:r>
            <a:r>
              <a:rPr lang="ru-RU" sz="2400" dirty="0" smtClean="0"/>
              <a:t>ресурса и ресурса хранения. </a:t>
            </a:r>
          </a:p>
          <a:p>
            <a:pPr marL="68580" indent="0" algn="r">
              <a:buNone/>
            </a:pP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418543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350696" cy="3777209"/>
          </a:xfrm>
        </p:spPr>
        <p:txBody>
          <a:bodyPr/>
          <a:lstStyle/>
          <a:p>
            <a:r>
              <a:rPr lang="en-US" sz="2400" b="1" dirty="0" smtClean="0">
                <a:latin typeface="Calibri" pitchFamily="34" charset="0"/>
              </a:rPr>
              <a:t>Distributed</a:t>
            </a:r>
            <a:r>
              <a:rPr lang="en-US" sz="2400" b="1" dirty="0">
                <a:latin typeface="Calibri" pitchFamily="34" charset="0"/>
              </a:rPr>
              <a:t> Infrastructure with Remote Agent Control</a:t>
            </a:r>
            <a:endParaRPr lang="ru-RU" sz="2400" b="1" dirty="0">
              <a:latin typeface="Calibri" pitchFamily="34" charset="0"/>
            </a:endParaRPr>
          </a:p>
          <a:p>
            <a:pPr marL="6858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688" y="1700808"/>
            <a:ext cx="7692792" cy="42484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713" y="44624"/>
            <a:ext cx="4212124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66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Calibri" pitchFamily="34" charset="0"/>
              </a:rPr>
              <a:t>Data Management </a:t>
            </a:r>
            <a:r>
              <a:rPr lang="en-US" b="1" dirty="0" smtClean="0">
                <a:latin typeface="Calibri" pitchFamily="34" charset="0"/>
              </a:rPr>
              <a:t>System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8892480" cy="4320480"/>
          </a:xfrm>
        </p:spPr>
        <p:txBody>
          <a:bodyPr>
            <a:normAutofit fontScale="70000" lnSpcReduction="20000"/>
          </a:bodyPr>
          <a:lstStyle/>
          <a:p>
            <a:pPr marL="68580" indent="0" algn="ctr">
              <a:buNone/>
            </a:pPr>
            <a:r>
              <a:rPr lang="ru-RU" sz="4000" b="1" dirty="0"/>
              <a:t>Система управления </a:t>
            </a:r>
            <a:r>
              <a:rPr lang="ru-RU" sz="4000" b="1" dirty="0" smtClean="0"/>
              <a:t>данными </a:t>
            </a:r>
            <a:r>
              <a:rPr lang="en-US" sz="4000" b="1" dirty="0" smtClean="0"/>
              <a:t>(DMS)</a:t>
            </a:r>
            <a:endParaRPr lang="ru-RU" sz="4000" b="1" dirty="0" smtClean="0"/>
          </a:p>
          <a:p>
            <a:pPr marL="68580" indent="0" algn="ctr">
              <a:buNone/>
            </a:pPr>
            <a:endParaRPr lang="ru-RU" sz="3400" b="1" dirty="0" smtClean="0"/>
          </a:p>
          <a:p>
            <a:pPr algn="just"/>
            <a:r>
              <a:rPr lang="ru-RU" sz="3400" dirty="0"/>
              <a:t>DMS предоставляет базовую функциональность для загрузки локального файла в StorageElement (SE) с возможностью регистрации соответствующей реплики в FileCatalog (FC) к массовым репликациям данных с использованием FileTransferService (FTS) и извлечением архивных данных для последующей обработки. </a:t>
            </a:r>
          </a:p>
          <a:p>
            <a:pPr algn="just"/>
            <a:r>
              <a:rPr lang="ru-RU" sz="3400" dirty="0"/>
              <a:t>Для достижения этой </a:t>
            </a:r>
            <a:r>
              <a:rPr lang="ru-RU" sz="3400" dirty="0" smtClean="0"/>
              <a:t>функции </a:t>
            </a:r>
            <a:r>
              <a:rPr lang="ru-RU" sz="3400" dirty="0"/>
              <a:t>DMS и StorageManagementSystem (SMS) требуют надлежащего описания привлеченных внешних серверов (SE,  FTS и т.д.), а также ряд агентов и связанных серверов, обеспечивающих общий интерфейс.</a:t>
            </a:r>
          </a:p>
          <a:p>
            <a:pPr algn="just"/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77058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4624"/>
            <a:ext cx="7772400" cy="1143000"/>
          </a:xfrm>
        </p:spPr>
        <p:txBody>
          <a:bodyPr/>
          <a:lstStyle/>
          <a:p>
            <a:pPr algn="ctr"/>
            <a:r>
              <a:rPr lang="ru-RU" b="1" dirty="0" smtClean="0"/>
              <a:t>Особенности </a:t>
            </a:r>
            <a:r>
              <a:rPr lang="en-US" b="1" dirty="0" smtClean="0"/>
              <a:t>dms dirac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9"/>
            <a:ext cx="8640960" cy="4896543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Каркас ПО DIRAC базируется на модульной </a:t>
            </a:r>
            <a:r>
              <a:rPr lang="ru-RU" dirty="0" smtClean="0"/>
              <a:t>архитектуре, которая </a:t>
            </a:r>
            <a:r>
              <a:rPr lang="ru-RU" dirty="0"/>
              <a:t>дает доступ к различным услугам с помощью специализированных </a:t>
            </a:r>
            <a:r>
              <a:rPr lang="ru-RU" dirty="0" smtClean="0"/>
              <a:t>плагинов.</a:t>
            </a:r>
            <a:endParaRPr lang="ru-RU" dirty="0"/>
          </a:p>
          <a:p>
            <a:pPr algn="just"/>
            <a:r>
              <a:rPr lang="ru-RU" dirty="0" smtClean="0"/>
              <a:t>Клиенты </a:t>
            </a:r>
            <a:r>
              <a:rPr lang="ru-RU" dirty="0"/>
              <a:t>инкапсулированы от конкретных методов доступа, что позволяет работать одновременно с несколькими файловыми каталогами различных типов, обеспечивая необходимый уровень абстракции</a:t>
            </a:r>
            <a:r>
              <a:rPr lang="ru-RU" dirty="0" smtClean="0"/>
              <a:t>. Эта особенность позволяет </a:t>
            </a:r>
            <a:r>
              <a:rPr lang="ru-RU" dirty="0"/>
              <a:t>сторонним пользователям использовать одновременно и каталоги LFC, и каталоги DFС,  </a:t>
            </a:r>
            <a:r>
              <a:rPr lang="ru-RU" dirty="0" smtClean="0"/>
              <a:t>и предоставляет возможность легко </a:t>
            </a:r>
            <a:r>
              <a:rPr lang="ru-RU" dirty="0"/>
              <a:t>переносить свои инструменты и данные из одной службы в другую и оптимизировать модели вычислений. </a:t>
            </a:r>
          </a:p>
          <a:p>
            <a:pPr marL="68580" indent="0">
              <a:buNone/>
            </a:pPr>
            <a:endParaRPr lang="en-US" i="1" dirty="0" smtClean="0"/>
          </a:p>
          <a:p>
            <a:pPr marL="68580" indent="0">
              <a:buNone/>
            </a:pPr>
            <a:r>
              <a:rPr lang="ru-RU" i="1" dirty="0" smtClean="0"/>
              <a:t>Тот </a:t>
            </a:r>
            <a:r>
              <a:rPr lang="ru-RU" i="1" dirty="0"/>
              <a:t>же принцип применяется к другим </a:t>
            </a:r>
            <a:r>
              <a:rPr lang="ru-RU" i="1" dirty="0" smtClean="0"/>
              <a:t>услугам, к </a:t>
            </a:r>
            <a:r>
              <a:rPr lang="ru-RU" i="1" dirty="0"/>
              <a:t>примеру,  для различных серверов данных, что помогло в одной установке DIRAC агрегировать вместе ресурсы хранения поступающих из различных инфраструктур данных</a:t>
            </a:r>
            <a:r>
              <a:rPr lang="ru-RU" i="1" dirty="0" smtClean="0"/>
              <a:t>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28301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864096"/>
          </a:xfrm>
        </p:spPr>
        <p:txBody>
          <a:bodyPr/>
          <a:lstStyle/>
          <a:p>
            <a:pPr algn="ctr"/>
            <a:r>
              <a:rPr lang="ru-RU" dirty="0" smtClean="0"/>
              <a:t>Модульная структура </a:t>
            </a:r>
            <a:r>
              <a:rPr lang="en-US" dirty="0" smtClean="0"/>
              <a:t>DMS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colorTemperature colorTemp="4375"/>
                    </a14:imgEffect>
                    <a14:imgEffect>
                      <a14:saturation sat="9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49" y="1124744"/>
            <a:ext cx="7136951" cy="424847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1244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Особенности </a:t>
            </a:r>
            <a:r>
              <a:rPr lang="en-US" dirty="0" smtClean="0"/>
              <a:t>DFC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4464495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latin typeface="Calibri (Заголовки)"/>
              </a:rPr>
              <a:t>Особенность </a:t>
            </a:r>
            <a:r>
              <a:rPr lang="ru-RU" sz="2400" dirty="0">
                <a:latin typeface="Calibri (Заголовки)"/>
              </a:rPr>
              <a:t>DFC по сравнению с </a:t>
            </a:r>
            <a:r>
              <a:rPr lang="ru-RU" sz="2400" dirty="0" smtClean="0">
                <a:latin typeface="Calibri (Заголовки)"/>
              </a:rPr>
              <a:t>LFC</a:t>
            </a:r>
            <a:r>
              <a:rPr lang="ru-RU" sz="2400" dirty="0">
                <a:latin typeface="Calibri (Заголовки)"/>
              </a:rPr>
              <a:t> </a:t>
            </a:r>
            <a:r>
              <a:rPr lang="ru-RU" sz="2400" dirty="0" smtClean="0">
                <a:latin typeface="Calibri (Заголовки)"/>
              </a:rPr>
              <a:t>в том, </a:t>
            </a:r>
            <a:r>
              <a:rPr lang="ru-RU" sz="2400" dirty="0">
                <a:latin typeface="Calibri (Заголовки)"/>
              </a:rPr>
              <a:t>что </a:t>
            </a:r>
            <a:r>
              <a:rPr lang="ru-RU" sz="2400" dirty="0" smtClean="0">
                <a:latin typeface="Calibri (Заголовки)"/>
              </a:rPr>
              <a:t>логическое имя файла </a:t>
            </a:r>
            <a:r>
              <a:rPr lang="ru-RU" sz="2400" dirty="0">
                <a:latin typeface="Calibri (Заголовки)"/>
              </a:rPr>
              <a:t>(LFN) </a:t>
            </a:r>
            <a:r>
              <a:rPr lang="ru-RU" sz="2400" dirty="0" smtClean="0">
                <a:latin typeface="Calibri (Заголовки)"/>
              </a:rPr>
              <a:t>является уникальным </a:t>
            </a:r>
            <a:r>
              <a:rPr lang="ru-RU" sz="2400" dirty="0">
                <a:latin typeface="Calibri (Заголовки)"/>
              </a:rPr>
              <a:t>для данного файла. </a:t>
            </a:r>
          </a:p>
          <a:p>
            <a:pPr algn="just"/>
            <a:r>
              <a:rPr lang="ru-RU" sz="2400" dirty="0">
                <a:latin typeface="Calibri (Заголовки)"/>
              </a:rPr>
              <a:t>Файловые идентификаторы GUID</a:t>
            </a:r>
            <a:r>
              <a:rPr lang="ru-RU" sz="2400" dirty="0" smtClean="0">
                <a:latin typeface="Calibri (Заголовки)"/>
              </a:rPr>
              <a:t>, </a:t>
            </a:r>
            <a:r>
              <a:rPr lang="ru-RU" sz="2400" dirty="0" smtClean="0">
                <a:latin typeface="Calibri (Заголовки)"/>
              </a:rPr>
              <a:t>поддерживаются только </a:t>
            </a:r>
            <a:r>
              <a:rPr lang="ru-RU" sz="2400" dirty="0">
                <a:latin typeface="Calibri (Заголовки)"/>
              </a:rPr>
              <a:t>для тех </a:t>
            </a:r>
            <a:r>
              <a:rPr lang="ru-RU" sz="2400" dirty="0" smtClean="0">
                <a:latin typeface="Calibri (Заголовки)"/>
              </a:rPr>
              <a:t>приложений, которые требуют их, а уникальность </a:t>
            </a:r>
            <a:r>
              <a:rPr lang="ru-RU" sz="2400" dirty="0" smtClean="0">
                <a:latin typeface="Calibri (Заголовки)"/>
              </a:rPr>
              <a:t>GUID </a:t>
            </a:r>
            <a:r>
              <a:rPr lang="ru-RU" sz="2400" dirty="0" smtClean="0">
                <a:latin typeface="Calibri (Заголовки)"/>
              </a:rPr>
              <a:t>может включаться </a:t>
            </a:r>
            <a:r>
              <a:rPr lang="ru-RU" sz="2400" dirty="0">
                <a:latin typeface="Calibri (Заголовки)"/>
              </a:rPr>
              <a:t>и </a:t>
            </a:r>
            <a:r>
              <a:rPr lang="ru-RU" sz="2400" dirty="0" smtClean="0">
                <a:latin typeface="Calibri (Заголовки)"/>
              </a:rPr>
              <a:t>выключаться </a:t>
            </a:r>
            <a:r>
              <a:rPr lang="ru-RU" sz="2400" dirty="0">
                <a:latin typeface="Calibri (Заголовки)"/>
              </a:rPr>
              <a:t>в настройках конфигурации. </a:t>
            </a:r>
          </a:p>
          <a:p>
            <a:pPr algn="just"/>
            <a:r>
              <a:rPr lang="ru-RU" sz="2400" dirty="0">
                <a:latin typeface="Calibri (Заголовки)"/>
              </a:rPr>
              <a:t>Контроль доступа </a:t>
            </a:r>
            <a:r>
              <a:rPr lang="ru-RU" sz="2400" dirty="0" smtClean="0">
                <a:latin typeface="Calibri (Заголовки)"/>
              </a:rPr>
              <a:t>реализован в </a:t>
            </a:r>
            <a:r>
              <a:rPr lang="ru-RU" sz="2400" dirty="0">
                <a:latin typeface="Calibri (Заголовки)"/>
              </a:rPr>
              <a:t>виде ряда плагинов, которые могут быть выбраны в соответствии с потребностями </a:t>
            </a:r>
            <a:r>
              <a:rPr lang="ru-RU" sz="2400" dirty="0" smtClean="0">
                <a:latin typeface="Calibri (Заголовки)"/>
              </a:rPr>
              <a:t>данного </a:t>
            </a:r>
            <a:r>
              <a:rPr lang="ru-RU" sz="2400" dirty="0">
                <a:latin typeface="Calibri (Заголовки)"/>
              </a:rPr>
              <a:t>сообщества </a:t>
            </a:r>
            <a:r>
              <a:rPr lang="ru-RU" sz="2400" dirty="0" smtClean="0">
                <a:latin typeface="Calibri (Заголовки)"/>
              </a:rPr>
              <a:t>пользователей. </a:t>
            </a:r>
            <a:r>
              <a:rPr lang="ru-RU" sz="2400" i="1" dirty="0" smtClean="0">
                <a:latin typeface="Calibri (Заголовки)"/>
              </a:rPr>
              <a:t>При </a:t>
            </a:r>
            <a:r>
              <a:rPr lang="ru-RU" sz="2400" i="1" dirty="0">
                <a:latin typeface="Calibri (Заголовки)"/>
              </a:rPr>
              <a:t>необходимости другие плагины могут быть реализованы для </a:t>
            </a:r>
            <a:r>
              <a:rPr lang="ru-RU" sz="2400" i="1" dirty="0" smtClean="0">
                <a:latin typeface="Calibri (Заголовки)"/>
              </a:rPr>
              <a:t>сообществ </a:t>
            </a:r>
            <a:r>
              <a:rPr lang="ru-RU" sz="2400" i="1" dirty="0">
                <a:latin typeface="Calibri (Заголовки)"/>
              </a:rPr>
              <a:t>с особыми потребностями и включены в дистрибутив DFC. </a:t>
            </a:r>
          </a:p>
        </p:txBody>
      </p:sp>
    </p:spTree>
    <p:extLst>
      <p:ext uri="{BB962C8B-B14F-4D97-AF65-F5344CB8AC3E}">
        <p14:creationId xmlns:p14="http://schemas.microsoft.com/office/powerpoint/2010/main" val="3924807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5010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Calibri (Заголовки)"/>
              </a:rPr>
              <a:t>DFC Replica </a:t>
            </a:r>
            <a:r>
              <a:rPr lang="en-US" sz="3200" b="1" dirty="0" smtClean="0">
                <a:latin typeface="Calibri (Заголовки)"/>
              </a:rPr>
              <a:t>Catalog</a:t>
            </a:r>
            <a:endParaRPr lang="ru-RU" sz="3200" b="1" dirty="0">
              <a:latin typeface="Calibri (Заголовки)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1" t="6119" r="3442" b="6783"/>
          <a:stretch/>
        </p:blipFill>
        <p:spPr bwMode="auto">
          <a:xfrm>
            <a:off x="1403648" y="1124744"/>
            <a:ext cx="6264696" cy="32403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67544" y="4365104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Реплики могут сохраняться как:</a:t>
            </a:r>
          </a:p>
          <a:p>
            <a:pPr marL="342900" indent="-342900">
              <a:buAutoNum type="arabicParenR"/>
            </a:pPr>
            <a:r>
              <a:rPr lang="ru-RU" dirty="0" smtClean="0"/>
              <a:t>Физические </a:t>
            </a:r>
            <a:r>
              <a:rPr lang="ru-RU" dirty="0"/>
              <a:t>имена файлов (PFN) хранятся в виде </a:t>
            </a:r>
            <a:r>
              <a:rPr lang="ru-RU" dirty="0" smtClean="0"/>
              <a:t>URL с полным доступом.</a:t>
            </a:r>
          </a:p>
          <a:p>
            <a:pPr marL="342900" indent="-342900">
              <a:buAutoNum type="arabicParenR"/>
            </a:pPr>
            <a:r>
              <a:rPr lang="ru-RU" dirty="0" smtClean="0"/>
              <a:t>DFC </a:t>
            </a:r>
            <a:r>
              <a:rPr lang="ru-RU" dirty="0"/>
              <a:t>использует </a:t>
            </a:r>
            <a:r>
              <a:rPr lang="ru-RU" dirty="0" smtClean="0"/>
              <a:t>условность, </a:t>
            </a:r>
            <a:r>
              <a:rPr lang="ru-RU" dirty="0"/>
              <a:t>что </a:t>
            </a:r>
            <a:r>
              <a:rPr lang="ru-RU" dirty="0" smtClean="0"/>
              <a:t>PFN</a:t>
            </a:r>
            <a:r>
              <a:rPr lang="ru-RU" dirty="0"/>
              <a:t> </a:t>
            </a:r>
            <a:r>
              <a:rPr lang="ru-RU" dirty="0" smtClean="0"/>
              <a:t> содержат  соответствующее LFN, </a:t>
            </a:r>
            <a:r>
              <a:rPr lang="ru-RU" dirty="0"/>
              <a:t>как его </a:t>
            </a:r>
            <a:r>
              <a:rPr lang="ru-RU" dirty="0" smtClean="0"/>
              <a:t>конечную принадлежность.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0188687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Другая 1">
      <a:dk1>
        <a:srgbClr val="707070"/>
      </a:dk1>
      <a:lt1>
        <a:srgbClr val="FFFFFF"/>
      </a:lt1>
      <a:dk2>
        <a:srgbClr val="8C8C8C"/>
      </a:dk2>
      <a:lt2>
        <a:srgbClr val="1A1A1A"/>
      </a:lt2>
      <a:accent1>
        <a:srgbClr val="649A1A"/>
      </a:accent1>
      <a:accent2>
        <a:srgbClr val="00A2E6"/>
      </a:accent2>
      <a:accent3>
        <a:srgbClr val="FF4040"/>
      </a:accent3>
      <a:accent4>
        <a:srgbClr val="7D8F8C"/>
      </a:accent4>
      <a:accent5>
        <a:srgbClr val="C00000"/>
      </a:accent5>
      <a:accent6>
        <a:srgbClr val="939393"/>
      </a:accent6>
      <a:hlink>
        <a:srgbClr val="C000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TC101859862[[fn=Поп-музыка]]</Template>
  <TotalTime>355</TotalTime>
  <Words>440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Urban Pop</vt:lpstr>
      <vt:lpstr>Особенности  управления данными  в DIRAC</vt:lpstr>
      <vt:lpstr>Цель</vt:lpstr>
      <vt:lpstr>Подсистема управления данными (Data Management System, DMS)</vt:lpstr>
      <vt:lpstr>Презентация PowerPoint</vt:lpstr>
      <vt:lpstr>Data Management System</vt:lpstr>
      <vt:lpstr>Особенности dms dirac</vt:lpstr>
      <vt:lpstr>Модульная структура DMS</vt:lpstr>
      <vt:lpstr>Особенности DFC</vt:lpstr>
      <vt:lpstr>DFC Replica Catalog</vt:lpstr>
      <vt:lpstr>Система управления данными dirac (DMS), вместе с системой управления памятью (SMS) обеспечивает необходимую функциональность для выполнения и контроля всех мероприятий, связанных с данными пользователей экспериментов. 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управления данными в DIRAC для BES III</dc:title>
  <dc:creator>ojia</dc:creator>
  <cp:lastModifiedBy>ojia</cp:lastModifiedBy>
  <cp:revision>60</cp:revision>
  <dcterms:created xsi:type="dcterms:W3CDTF">2014-06-03T03:46:20Z</dcterms:created>
  <dcterms:modified xsi:type="dcterms:W3CDTF">2014-07-01T12:53:13Z</dcterms:modified>
</cp:coreProperties>
</file>